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8" r:id="rId2"/>
    <p:sldId id="299" r:id="rId3"/>
    <p:sldId id="300" r:id="rId4"/>
    <p:sldId id="301" r:id="rId5"/>
    <p:sldId id="302" r:id="rId6"/>
    <p:sldId id="30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34" autoAdjust="0"/>
    <p:restoredTop sz="94660"/>
  </p:normalViewPr>
  <p:slideViewPr>
    <p:cSldViewPr snapToGrid="0">
      <p:cViewPr varScale="1">
        <p:scale>
          <a:sx n="78" d="100"/>
          <a:sy n="78" d="100"/>
        </p:scale>
        <p:origin x="91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F0A93-6B3D-4789-9546-4D87D182A576}" type="datetimeFigureOut">
              <a:rPr lang="en-US" smtClean="0"/>
              <a:t>10/22/2014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A522B-AA02-4DBD-9E51-0261F509B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527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F0A93-6B3D-4789-9546-4D87D182A576}" type="datetimeFigureOut">
              <a:rPr lang="en-US" smtClean="0"/>
              <a:t>10/22/2014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A522B-AA02-4DBD-9E51-0261F509B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670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F0A93-6B3D-4789-9546-4D87D182A576}" type="datetimeFigureOut">
              <a:rPr lang="en-US" smtClean="0"/>
              <a:t>10/22/2014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A522B-AA02-4DBD-9E51-0261F509B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668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F0A93-6B3D-4789-9546-4D87D182A576}" type="datetimeFigureOut">
              <a:rPr lang="en-US" smtClean="0"/>
              <a:t>10/22/2014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A522B-AA02-4DBD-9E51-0261F509B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652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F0A93-6B3D-4789-9546-4D87D182A576}" type="datetimeFigureOut">
              <a:rPr lang="en-US" smtClean="0"/>
              <a:t>10/22/2014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A522B-AA02-4DBD-9E51-0261F509B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542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F0A93-6B3D-4789-9546-4D87D182A576}" type="datetimeFigureOut">
              <a:rPr lang="en-US" smtClean="0"/>
              <a:t>10/22/2014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A522B-AA02-4DBD-9E51-0261F509B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143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F0A93-6B3D-4789-9546-4D87D182A576}" type="datetimeFigureOut">
              <a:rPr lang="en-US" smtClean="0"/>
              <a:t>10/22/2014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A522B-AA02-4DBD-9E51-0261F509B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812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F0A93-6B3D-4789-9546-4D87D182A576}" type="datetimeFigureOut">
              <a:rPr lang="en-US" smtClean="0"/>
              <a:t>10/22/2014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A522B-AA02-4DBD-9E51-0261F509B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667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F0A93-6B3D-4789-9546-4D87D182A576}" type="datetimeFigureOut">
              <a:rPr lang="en-US" smtClean="0"/>
              <a:t>10/22/2014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A522B-AA02-4DBD-9E51-0261F509B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322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F0A93-6B3D-4789-9546-4D87D182A576}" type="datetimeFigureOut">
              <a:rPr lang="en-US" smtClean="0"/>
              <a:t>10/22/2014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A522B-AA02-4DBD-9E51-0261F509B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932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F0A93-6B3D-4789-9546-4D87D182A576}" type="datetimeFigureOut">
              <a:rPr lang="en-US" smtClean="0"/>
              <a:t>10/22/2014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A522B-AA02-4DBD-9E51-0261F509B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555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F0A93-6B3D-4789-9546-4D87D182A576}" type="datetimeFigureOut">
              <a:rPr lang="en-US" smtClean="0"/>
              <a:t>10/22/2014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A522B-AA02-4DBD-9E51-0261F509B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551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02871" y="3485272"/>
            <a:ext cx="10515600" cy="1715993"/>
          </a:xfrm>
        </p:spPr>
        <p:txBody>
          <a:bodyPr>
            <a:normAutofit/>
          </a:bodyPr>
          <a:lstStyle/>
          <a:p>
            <a:pPr algn="ctr"/>
            <a:r>
              <a:rPr lang="ja-JP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ゆうびんきょく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r>
              <a:rPr lang="ja-JP" alt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に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いき</a:t>
            </a:r>
            <a:r>
              <a:rPr lang="ja-JP" alt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ます</a:t>
            </a:r>
            <a:r>
              <a:rPr lang="en-US" altLang="ja-JP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ja-JP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ゆうびんきょく　</a:t>
            </a:r>
            <a:r>
              <a:rPr lang="ja-JP" alt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へ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いき</a:t>
            </a:r>
            <a:r>
              <a:rPr lang="ja-JP" alt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ます</a:t>
            </a:r>
            <a:endParaRPr 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902871" y="585634"/>
            <a:ext cx="7474213" cy="1734779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ja-JP" altLang="en-US" sz="5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ゆうびんきょく</a:t>
            </a:r>
            <a:r>
              <a:rPr lang="ja-JP" altLang="en-US" sz="5400" dirty="0" smtClean="0">
                <a:solidFill>
                  <a:schemeClr val="accent1"/>
                </a:solidFill>
              </a:rPr>
              <a:t>（ばしょ）</a:t>
            </a:r>
            <a:endParaRPr lang="en-US" altLang="ja-JP" sz="5400" dirty="0" smtClean="0">
              <a:solidFill>
                <a:schemeClr val="accent1"/>
              </a:solidFill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ja-JP" altLang="en-US" sz="5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いく</a:t>
            </a:r>
            <a:r>
              <a:rPr lang="ja-JP" altLang="en-US" sz="5400" dirty="0" smtClean="0">
                <a:solidFill>
                  <a:schemeClr val="accent1"/>
                </a:solidFill>
              </a:rPr>
              <a:t>（どうし）</a:t>
            </a:r>
            <a:endParaRPr lang="en-US" sz="5400" dirty="0">
              <a:solidFill>
                <a:schemeClr val="accent1"/>
              </a:solidFill>
            </a:endParaRPr>
          </a:p>
        </p:txBody>
      </p:sp>
      <p:pic>
        <p:nvPicPr>
          <p:cNvPr id="7170" name="Picture 2" descr="http://aomori-ubi.jp/nico-navi/image/s0_2010121016234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126" y="462116"/>
            <a:ext cx="4030874" cy="3023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0356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02871" y="3485272"/>
            <a:ext cx="10515600" cy="1715993"/>
          </a:xfrm>
        </p:spPr>
        <p:txBody>
          <a:bodyPr>
            <a:normAutofit/>
          </a:bodyPr>
          <a:lstStyle/>
          <a:p>
            <a:pPr algn="ctr"/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としょかん　</a:t>
            </a:r>
            <a:r>
              <a:rPr lang="ja-JP" alt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に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いき</a:t>
            </a:r>
            <a:r>
              <a:rPr lang="ja-JP" alt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ます</a:t>
            </a:r>
            <a:r>
              <a:rPr lang="en-US" altLang="ja-JP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ja-JP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ja-JP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としょかん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r>
              <a:rPr lang="ja-JP" alt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へ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いき</a:t>
            </a:r>
            <a:r>
              <a:rPr lang="ja-JP" alt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ます</a:t>
            </a:r>
            <a:endParaRPr 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902871" y="585634"/>
            <a:ext cx="7474213" cy="1734779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ja-JP" altLang="en-US" sz="5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としょかん</a:t>
            </a:r>
            <a:r>
              <a:rPr lang="ja-JP" altLang="en-US" sz="5400" dirty="0" smtClean="0">
                <a:solidFill>
                  <a:schemeClr val="accent1"/>
                </a:solidFill>
              </a:rPr>
              <a:t>（ばしょ）</a:t>
            </a:r>
            <a:endParaRPr lang="en-US" altLang="ja-JP" sz="5400" dirty="0" smtClean="0">
              <a:solidFill>
                <a:schemeClr val="accent1"/>
              </a:solidFill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ja-JP" altLang="en-US" sz="5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いく</a:t>
            </a:r>
            <a:r>
              <a:rPr lang="ja-JP" altLang="en-US" sz="5400" dirty="0" smtClean="0">
                <a:solidFill>
                  <a:schemeClr val="accent1"/>
                </a:solidFill>
              </a:rPr>
              <a:t>（どうし）</a:t>
            </a:r>
            <a:endParaRPr lang="en-US" sz="5400" dirty="0">
              <a:solidFill>
                <a:schemeClr val="accent1"/>
              </a:solidFill>
            </a:endParaRPr>
          </a:p>
        </p:txBody>
      </p:sp>
      <p:pic>
        <p:nvPicPr>
          <p:cNvPr id="26626" name="Picture 2" descr="http://freesozai.jp/sozai/map_mark/img/mkg_022/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9587" y="0"/>
            <a:ext cx="3082413" cy="308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3659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02871" y="3485272"/>
            <a:ext cx="10515600" cy="1715993"/>
          </a:xfrm>
        </p:spPr>
        <p:txBody>
          <a:bodyPr>
            <a:normAutofit/>
          </a:bodyPr>
          <a:lstStyle/>
          <a:p>
            <a:pPr algn="ctr"/>
            <a:r>
              <a:rPr lang="ja-JP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がっこう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r>
              <a:rPr lang="ja-JP" alt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に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いき</a:t>
            </a:r>
            <a:r>
              <a:rPr lang="ja-JP" alt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ます</a:t>
            </a:r>
            <a:r>
              <a:rPr lang="en-US" altLang="ja-JP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ja-JP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ja-JP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がっこう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r>
              <a:rPr lang="ja-JP" alt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へ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いき</a:t>
            </a:r>
            <a:r>
              <a:rPr lang="ja-JP" alt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ます</a:t>
            </a:r>
            <a:endParaRPr 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902871" y="585634"/>
            <a:ext cx="7474213" cy="1734779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ja-JP" altLang="en-US" sz="5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が</a:t>
            </a:r>
            <a:r>
              <a:rPr lang="ja-JP" altLang="en-US" sz="5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っこ</a:t>
            </a:r>
            <a:r>
              <a:rPr lang="ja-JP" altLang="en-US" sz="5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う</a:t>
            </a:r>
            <a:r>
              <a:rPr lang="ja-JP" altLang="en-US" sz="5400" dirty="0" smtClean="0">
                <a:solidFill>
                  <a:schemeClr val="accent1"/>
                </a:solidFill>
              </a:rPr>
              <a:t>（ばしょ）</a:t>
            </a:r>
            <a:endParaRPr lang="en-US" altLang="ja-JP" sz="5400" dirty="0" smtClean="0">
              <a:solidFill>
                <a:schemeClr val="accent1"/>
              </a:solidFill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ja-JP" altLang="en-US" sz="5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いく</a:t>
            </a:r>
            <a:r>
              <a:rPr lang="ja-JP" altLang="en-US" sz="5400" dirty="0" smtClean="0">
                <a:solidFill>
                  <a:schemeClr val="accent1"/>
                </a:solidFill>
              </a:rPr>
              <a:t>（どうし）</a:t>
            </a:r>
            <a:endParaRPr lang="en-US" sz="5400" dirty="0">
              <a:solidFill>
                <a:schemeClr val="accent1"/>
              </a:solidFill>
            </a:endParaRPr>
          </a:p>
        </p:txBody>
      </p:sp>
      <p:pic>
        <p:nvPicPr>
          <p:cNvPr id="27652" name="Picture 4" descr="http://userdisk.webry.biglobe.ne.jp/003/429/94/N000/000/002/1282799051418162115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1588" y="270387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9043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02871" y="3485272"/>
            <a:ext cx="10515600" cy="1715993"/>
          </a:xfrm>
        </p:spPr>
        <p:txBody>
          <a:bodyPr>
            <a:normAutofit/>
          </a:bodyPr>
          <a:lstStyle/>
          <a:p>
            <a:pPr algn="ctr"/>
            <a:r>
              <a:rPr lang="ja-JP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きっさてん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r>
              <a:rPr lang="ja-JP" alt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に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いき</a:t>
            </a:r>
            <a:r>
              <a:rPr lang="ja-JP" alt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ます</a:t>
            </a:r>
            <a:r>
              <a:rPr lang="en-US" altLang="ja-JP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ja-JP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ja-JP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きっさて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ん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r>
              <a:rPr lang="ja-JP" alt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へ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いき</a:t>
            </a:r>
            <a:r>
              <a:rPr lang="ja-JP" alt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ます</a:t>
            </a:r>
            <a:endParaRPr 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902871" y="585634"/>
            <a:ext cx="7474213" cy="1734779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ja-JP" altLang="en-US" sz="5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きっさてん</a:t>
            </a:r>
            <a:r>
              <a:rPr lang="ja-JP" altLang="en-US" sz="5400" dirty="0" smtClean="0">
                <a:solidFill>
                  <a:schemeClr val="accent1"/>
                </a:solidFill>
              </a:rPr>
              <a:t>（ばしょ）</a:t>
            </a:r>
            <a:endParaRPr lang="en-US" altLang="ja-JP" sz="5400" dirty="0" smtClean="0">
              <a:solidFill>
                <a:schemeClr val="accent1"/>
              </a:solidFill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ja-JP" altLang="en-US" sz="5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いく</a:t>
            </a:r>
            <a:r>
              <a:rPr lang="ja-JP" altLang="en-US" sz="5400" dirty="0" smtClean="0">
                <a:solidFill>
                  <a:schemeClr val="accent1"/>
                </a:solidFill>
              </a:rPr>
              <a:t>（どうし）</a:t>
            </a:r>
            <a:endParaRPr lang="en-US" sz="5400" dirty="0">
              <a:solidFill>
                <a:schemeClr val="accent1"/>
              </a:solidFill>
            </a:endParaRPr>
          </a:p>
        </p:txBody>
      </p:sp>
      <p:pic>
        <p:nvPicPr>
          <p:cNvPr id="28674" name="Picture 2" descr="http://oyako-de-ikou.img.jugem.jp/20100402_143308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4970" y="0"/>
            <a:ext cx="4647030" cy="3485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8870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02871" y="3485272"/>
            <a:ext cx="10515600" cy="1715993"/>
          </a:xfrm>
        </p:spPr>
        <p:txBody>
          <a:bodyPr>
            <a:normAutofit/>
          </a:bodyPr>
          <a:lstStyle/>
          <a:p>
            <a:pPr algn="ctr"/>
            <a:r>
              <a:rPr lang="ja-JP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いえ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r>
              <a:rPr lang="ja-JP" alt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に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かえり</a:t>
            </a:r>
            <a:r>
              <a:rPr lang="ja-JP" alt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ます</a:t>
            </a:r>
            <a:r>
              <a:rPr lang="en-US" altLang="ja-JP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ja-JP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ja-JP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い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え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r>
              <a:rPr lang="ja-JP" alt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へ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かえり</a:t>
            </a:r>
            <a:r>
              <a:rPr lang="ja-JP" alt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ます</a:t>
            </a:r>
            <a:endParaRPr 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902871" y="585634"/>
            <a:ext cx="7474213" cy="1734779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ja-JP" altLang="en-US" sz="5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い</a:t>
            </a:r>
            <a:r>
              <a:rPr lang="ja-JP" altLang="en-US" sz="5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え</a:t>
            </a:r>
            <a:r>
              <a:rPr lang="ja-JP" altLang="en-US" sz="5400" dirty="0" smtClean="0">
                <a:solidFill>
                  <a:schemeClr val="accent1"/>
                </a:solidFill>
              </a:rPr>
              <a:t>（ばしょ）</a:t>
            </a:r>
            <a:endParaRPr lang="en-US" altLang="ja-JP" sz="5400" dirty="0" smtClean="0">
              <a:solidFill>
                <a:schemeClr val="accent1"/>
              </a:solidFill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ja-JP" altLang="en-US" sz="5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かえる</a:t>
            </a:r>
            <a:r>
              <a:rPr lang="ja-JP" altLang="en-US" sz="5400" dirty="0" smtClean="0">
                <a:solidFill>
                  <a:schemeClr val="accent1"/>
                </a:solidFill>
              </a:rPr>
              <a:t>（どうし）</a:t>
            </a:r>
            <a:endParaRPr lang="en-US" sz="5400" dirty="0">
              <a:solidFill>
                <a:schemeClr val="accent1"/>
              </a:solidFill>
            </a:endParaRPr>
          </a:p>
        </p:txBody>
      </p:sp>
      <p:pic>
        <p:nvPicPr>
          <p:cNvPr id="29698" name="Picture 2" descr="http://www.maru88.com/pc/image/hs_gpca01Image02201002190141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0635" y="0"/>
            <a:ext cx="4901365" cy="326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7995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02871" y="3485272"/>
            <a:ext cx="10515600" cy="1715993"/>
          </a:xfrm>
        </p:spPr>
        <p:txBody>
          <a:bodyPr>
            <a:normAutofit/>
          </a:bodyPr>
          <a:lstStyle/>
          <a:p>
            <a:pPr algn="ctr"/>
            <a:r>
              <a:rPr lang="ja-JP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アメリカ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r>
              <a:rPr lang="ja-JP" alt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に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かえり</a:t>
            </a:r>
            <a:r>
              <a:rPr lang="ja-JP" alt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ます</a:t>
            </a:r>
            <a:r>
              <a:rPr lang="en-US" altLang="ja-JP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ja-JP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アメリカ　</a:t>
            </a:r>
            <a:r>
              <a:rPr lang="ja-JP" alt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へ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かえり</a:t>
            </a:r>
            <a:r>
              <a:rPr lang="ja-JP" alt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ます</a:t>
            </a:r>
            <a:endParaRPr 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902871" y="585634"/>
            <a:ext cx="7474213" cy="1734779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ja-JP" altLang="en-US" sz="5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アメリカ</a:t>
            </a:r>
            <a:r>
              <a:rPr lang="ja-JP" altLang="en-US" sz="5400" dirty="0" smtClean="0">
                <a:solidFill>
                  <a:schemeClr val="accent1"/>
                </a:solidFill>
              </a:rPr>
              <a:t>（ばしょ）</a:t>
            </a:r>
            <a:endParaRPr lang="en-US" altLang="ja-JP" sz="5400" dirty="0" smtClean="0">
              <a:solidFill>
                <a:schemeClr val="accent1"/>
              </a:solidFill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ja-JP" altLang="en-US" sz="5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かえる</a:t>
            </a:r>
            <a:r>
              <a:rPr lang="ja-JP" altLang="en-US" sz="5400" dirty="0" smtClean="0">
                <a:solidFill>
                  <a:schemeClr val="accent1"/>
                </a:solidFill>
              </a:rPr>
              <a:t>（どうし）</a:t>
            </a:r>
            <a:endParaRPr lang="en-US" sz="5400" dirty="0">
              <a:solidFill>
                <a:schemeClr val="accent1"/>
              </a:solidFill>
            </a:endParaRPr>
          </a:p>
        </p:txBody>
      </p:sp>
      <p:pic>
        <p:nvPicPr>
          <p:cNvPr id="30724" name="Picture 4" descr="http://www.state-flags-usa.com/flag-u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4610" y="0"/>
            <a:ext cx="4917390" cy="3205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789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128</Words>
  <Application>Microsoft Office PowerPoint</Application>
  <PresentationFormat>Widescreen</PresentationFormat>
  <Paragraphs>18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ＭＳ Ｐゴシック</vt:lpstr>
      <vt:lpstr>Arial</vt:lpstr>
      <vt:lpstr>Calibri</vt:lpstr>
      <vt:lpstr>Calibri Light</vt:lpstr>
      <vt:lpstr>Office Theme</vt:lpstr>
      <vt:lpstr>ゆうびんきょく　に　いきます ゆうびんきょく　へ　いきます</vt:lpstr>
      <vt:lpstr>としょかん　に　いきます としょかん　へ　いきます</vt:lpstr>
      <vt:lpstr>がっこう　に　いきます がっこう　へ　いきます</vt:lpstr>
      <vt:lpstr>きっさてん　に　いきます きっさてん　へ　いきます</vt:lpstr>
      <vt:lpstr>いえ　に　かえります いえ　へ　かえります</vt:lpstr>
      <vt:lpstr>アメリカ　に　かえります アメリカ　へ　かえります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ざっし　を　よみます</dc:title>
  <dc:creator>Hiro Nishi</dc:creator>
  <cp:lastModifiedBy>Hiro Nishi</cp:lastModifiedBy>
  <cp:revision>11</cp:revision>
  <dcterms:created xsi:type="dcterms:W3CDTF">2014-10-22T14:23:24Z</dcterms:created>
  <dcterms:modified xsi:type="dcterms:W3CDTF">2014-10-22T16:46:57Z</dcterms:modified>
</cp:coreProperties>
</file>