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9" r:id="rId2"/>
    <p:sldId id="260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39" autoAdjust="0"/>
    <p:restoredTop sz="94660"/>
  </p:normalViewPr>
  <p:slideViewPr>
    <p:cSldViewPr snapToGrid="0">
      <p:cViewPr varScale="1">
        <p:scale>
          <a:sx n="77" d="100"/>
          <a:sy n="77" d="100"/>
        </p:scale>
        <p:origin x="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F276DA9-1922-45E5-8704-EF89B8AEEAF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AF9BAE6-C1B8-42B7-A460-B9D84C79B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096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7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1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0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87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6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2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5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59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94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3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B4CEC-69D1-4CD1-9751-34B0166EED45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8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582543" y="443603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だれ</a:t>
            </a:r>
            <a:endParaRPr lang="en-US" sz="11500" b="1" dirty="0"/>
          </a:p>
        </p:txBody>
      </p:sp>
      <p:pic>
        <p:nvPicPr>
          <p:cNvPr id="1026" name="Picture 2" descr="http://eigo.shogakukan.co.jp/eng/img_books/books_whoAre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6839" cy="1025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34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93127"/>
          </a:xfrm>
        </p:spPr>
        <p:txBody>
          <a:bodyPr>
            <a:normAutofit/>
          </a:bodyPr>
          <a:lstStyle/>
          <a:p>
            <a:r>
              <a:rPr lang="ja-JP" altLang="en-US" sz="9600" dirty="0"/>
              <a:t>だ</a:t>
            </a:r>
            <a:r>
              <a:rPr lang="ja-JP" altLang="en-US" sz="9600" dirty="0" smtClean="0"/>
              <a:t>れ＋「の」</a:t>
            </a:r>
            <a:endParaRPr lang="en-US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9894343" y="561032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だれの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3931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038895" y="761104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いくら</a:t>
            </a:r>
            <a:endParaRPr lang="en-US" sz="11500" b="1" dirty="0"/>
          </a:p>
        </p:txBody>
      </p:sp>
      <p:pic>
        <p:nvPicPr>
          <p:cNvPr id="2050" name="Picture 2" descr="http://jplang.tufs.ac.jp/image/do/re021a05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244706"/>
            <a:ext cx="8858381" cy="637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40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えん</a:t>
            </a:r>
            <a:endParaRPr lang="en-US" sz="115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27787" y="410081"/>
            <a:ext cx="5663953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300" dirty="0" smtClean="0">
                <a:latin typeface="Calibri" panose="020F0502020204030204" pitchFamily="34" charset="0"/>
              </a:rPr>
              <a:t>¥</a:t>
            </a:r>
            <a:endParaRPr lang="en-US" sz="41300" dirty="0"/>
          </a:p>
        </p:txBody>
      </p:sp>
    </p:spTree>
    <p:extLst>
      <p:ext uri="{BB962C8B-B14F-4D97-AF65-F5344CB8AC3E}">
        <p14:creationId xmlns:p14="http://schemas.microsoft.com/office/powerpoint/2010/main" val="2338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28032" y="-191385"/>
            <a:ext cx="2308324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3800" b="1" dirty="0" smtClean="0"/>
              <a:t>いっせん</a:t>
            </a:r>
            <a:endParaRPr lang="en-US" sz="13800" b="1" dirty="0"/>
          </a:p>
        </p:txBody>
      </p:sp>
      <p:pic>
        <p:nvPicPr>
          <p:cNvPr id="3076" name="Picture 4" descr="http://upload.wikimedia.org/wikipedia/commons/e/e8/1000_yen_banknote_2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1293" y="723900"/>
            <a:ext cx="12809795" cy="649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46085" y="103240"/>
            <a:ext cx="2308324" cy="62478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3800" b="1" dirty="0" smtClean="0"/>
              <a:t>まん</a:t>
            </a:r>
            <a:endParaRPr lang="en-US" sz="13800" b="1" dirty="0"/>
          </a:p>
        </p:txBody>
      </p:sp>
      <p:pic>
        <p:nvPicPr>
          <p:cNvPr id="4100" name="Picture 4" descr="http://img.pad-soku.com/wp-content/uploads/2013/11/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7" y="526773"/>
            <a:ext cx="8770757" cy="582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80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13166" y="844826"/>
            <a:ext cx="8256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3800" b="1" dirty="0" smtClean="0"/>
              <a:t>れい</a:t>
            </a:r>
            <a:endParaRPr lang="en-US" sz="138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2" name="Picture 2" descr="http://blog-imgs-50.fc2.com/o/t/a/otamamaosusume/CIMG1428_convert_201305232256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91" y="437320"/>
            <a:ext cx="8176591" cy="613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19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36869" y="-216233"/>
            <a:ext cx="3724096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じーんず</a:t>
            </a:r>
            <a:endParaRPr lang="en-US" altLang="ja-JP" sz="11500" b="1" dirty="0" smtClean="0"/>
          </a:p>
          <a:p>
            <a:pPr algn="ctr"/>
            <a:r>
              <a:rPr lang="ja-JP" altLang="en-US" sz="11500" b="1" dirty="0"/>
              <a:t>じ</a:t>
            </a:r>
            <a:r>
              <a:rPr lang="ja-JP" altLang="en-US" sz="11500" b="1" dirty="0" smtClean="0"/>
              <a:t>ーぱん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6" name="Picture 2" descr="http://blog-imgs-37.fc2.com/y/u/s/yusuisyoku/SRIMG3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2" y="258417"/>
            <a:ext cx="8295860" cy="622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45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064079" y="-144463"/>
            <a:ext cx="82562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がいこく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0" name="Picture 2" descr="http://www.tsubaki.co.jp/chinese/business/img/map_kaigai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3344"/>
            <a:ext cx="8961583" cy="473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7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10131" y="1648871"/>
            <a:ext cx="553941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9900" b="1" dirty="0" smtClean="0"/>
              <a:t>～ご</a:t>
            </a:r>
            <a:endParaRPr lang="en-US" sz="199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9053" y="685800"/>
            <a:ext cx="5333999" cy="563231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ja-JP" altLang="en-US" sz="7200" dirty="0">
                <a:solidFill>
                  <a:schemeClr val="bg1"/>
                </a:solidFill>
              </a:rPr>
              <a:t>にほ</a:t>
            </a:r>
            <a:r>
              <a:rPr lang="ja-JP" altLang="en-US" sz="7200" dirty="0" smtClean="0">
                <a:solidFill>
                  <a:schemeClr val="bg1"/>
                </a:solidFill>
              </a:rPr>
              <a:t>ん　ご</a:t>
            </a:r>
            <a:endParaRPr lang="en-US" altLang="ja-JP" sz="7200" dirty="0" smtClean="0">
              <a:solidFill>
                <a:schemeClr val="bg1"/>
              </a:solidFill>
            </a:endParaRPr>
          </a:p>
          <a:p>
            <a:r>
              <a:rPr lang="ja-JP" altLang="en-US" sz="7200" dirty="0">
                <a:solidFill>
                  <a:schemeClr val="bg1"/>
                </a:solidFill>
              </a:rPr>
              <a:t>ふらん</a:t>
            </a:r>
            <a:r>
              <a:rPr lang="ja-JP" altLang="en-US" sz="7200" dirty="0" smtClean="0">
                <a:solidFill>
                  <a:schemeClr val="bg1"/>
                </a:solidFill>
              </a:rPr>
              <a:t>す　ご</a:t>
            </a:r>
            <a:endParaRPr lang="en-US" altLang="ja-JP" sz="7200" dirty="0" smtClean="0">
              <a:solidFill>
                <a:schemeClr val="bg1"/>
              </a:solidFill>
            </a:endParaRPr>
          </a:p>
          <a:p>
            <a:r>
              <a:rPr lang="ja-JP" altLang="en-US" sz="7200" dirty="0">
                <a:solidFill>
                  <a:schemeClr val="bg1"/>
                </a:solidFill>
              </a:rPr>
              <a:t>すぺい</a:t>
            </a:r>
            <a:r>
              <a:rPr lang="ja-JP" altLang="en-US" sz="7200" dirty="0" smtClean="0">
                <a:solidFill>
                  <a:schemeClr val="bg1"/>
                </a:solidFill>
              </a:rPr>
              <a:t>ん　ご</a:t>
            </a:r>
            <a:endParaRPr lang="en-US" altLang="ja-JP" sz="7200" dirty="0" smtClean="0">
              <a:solidFill>
                <a:schemeClr val="bg1"/>
              </a:solidFill>
            </a:endParaRPr>
          </a:p>
          <a:p>
            <a:r>
              <a:rPr lang="ja-JP" altLang="en-US" sz="7200" dirty="0" smtClean="0">
                <a:solidFill>
                  <a:schemeClr val="bg1"/>
                </a:solidFill>
              </a:rPr>
              <a:t>べとなむ　ご</a:t>
            </a:r>
            <a:endParaRPr lang="en-US" altLang="ja-JP" sz="7200" dirty="0" smtClean="0">
              <a:solidFill>
                <a:schemeClr val="bg1"/>
              </a:solidFill>
            </a:endParaRPr>
          </a:p>
          <a:p>
            <a:r>
              <a:rPr lang="ja-JP" altLang="en-US" sz="7200" dirty="0">
                <a:solidFill>
                  <a:schemeClr val="bg1"/>
                </a:solidFill>
              </a:rPr>
              <a:t>え</a:t>
            </a:r>
            <a:r>
              <a:rPr lang="ja-JP" altLang="en-US" sz="7200" dirty="0" smtClean="0">
                <a:solidFill>
                  <a:schemeClr val="bg1"/>
                </a:solidFill>
              </a:rPr>
              <a:t>い　ご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61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65749" y="-144463"/>
            <a:ext cx="1954381" cy="6922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しんぶん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http://www.asahi.com/extra/articles/images/TKY201309080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7" y="7937"/>
            <a:ext cx="5708958" cy="727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45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328226" y="0"/>
            <a:ext cx="1954381" cy="70654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じてんしゃ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 descr="http://www.daisharin.co.jp/images/upload/021/021_ITEM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70"/>
            <a:ext cx="9175827" cy="688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40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94506" y="1648871"/>
            <a:ext cx="82562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にく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2" name="Picture 2" descr="特選A5等級神戸牛サーロインステーキ　300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18" y="160336"/>
            <a:ext cx="6622911" cy="662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33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90971" y="253976"/>
            <a:ext cx="1954381" cy="53553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さいふ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http://www.e-mono.co.jp/user_data/packages/20091127/img/item_image/416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337"/>
            <a:ext cx="9775384" cy="601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64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61645" y="329966"/>
            <a:ext cx="8256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600" b="1" dirty="0" smtClean="0"/>
              <a:t>とけい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0" name="Picture 2" descr="http://thumbnail.image.rakuten.co.jp/@0_mall/ynac/cabinet/newimage029/aatoue0004_1.jpg?_ex=350x350&amp;s=2&amp;r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05" y="508205"/>
            <a:ext cx="3979329" cy="39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explode.jp/s/d-soza/d-soza199/l/JF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247" y="3190461"/>
            <a:ext cx="5635952" cy="422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6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62254" y="230892"/>
            <a:ext cx="8256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500" b="1" dirty="0" smtClean="0"/>
              <a:t>ぼうし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4" name="Picture 2" descr="https://encrypted-tbn0.gstatic.com/images?q=tbn:ANd9GcRCKx0yFyjiKv64-XCawfyzMdrlVTkzlEy1jnwXHC6FmfBmTpQaq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738"/>
            <a:ext cx="5246631" cy="352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带着小黄帽背着书包的小学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512" y="1234916"/>
            <a:ext cx="5767784" cy="812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2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45763" y="519381"/>
            <a:ext cx="1661993" cy="37856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じしょ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40" name="Picture 4" descr="http://murauchi.info/new_concise_dictionary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817" cy="688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9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33497" y="-144463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しゃつ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2" name="Picture 2" descr="http://www.ttrinity.jp/_img/product/4/4847/367876/367876/367876/product_img_f_3678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8" y="-1"/>
            <a:ext cx="6780511" cy="678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57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3868</TotalTime>
  <Words>68</Words>
  <Application>Microsoft Office PowerPoint</Application>
  <PresentationFormat>Widescreen</PresentationFormat>
  <Paragraphs>26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だれ＋「の」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Hiro Nishi</dc:creator>
  <cp:lastModifiedBy>Hiro Nishi</cp:lastModifiedBy>
  <cp:revision>40</cp:revision>
  <cp:lastPrinted>2014-08-27T22:09:11Z</cp:lastPrinted>
  <dcterms:created xsi:type="dcterms:W3CDTF">2014-08-19T03:27:26Z</dcterms:created>
  <dcterms:modified xsi:type="dcterms:W3CDTF">2014-09-17T22:10:42Z</dcterms:modified>
</cp:coreProperties>
</file>