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2" r:id="rId14"/>
    <p:sldId id="273" r:id="rId15"/>
    <p:sldId id="274" r:id="rId16"/>
    <p:sldId id="271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3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1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3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9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8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8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84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1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1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C3F7E-C401-4F38-9665-F7666F045951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85A6A-5D4C-4E68-886C-47D34B3FB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0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399496"/>
            <a:ext cx="10515600" cy="1020931"/>
          </a:xfrm>
        </p:spPr>
        <p:txBody>
          <a:bodyPr/>
          <a:lstStyle/>
          <a:p>
            <a:pPr algn="ctr"/>
            <a:r>
              <a:rPr lang="ja-JP" altLang="en-US" dirty="0" smtClean="0"/>
              <a:t>きょう　の　ア</a:t>
            </a:r>
            <a:r>
              <a:rPr lang="ja-JP" altLang="en-US" dirty="0"/>
              <a:t>クティビティ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1837679"/>
            <a:ext cx="10515600" cy="4251972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ja-JP" altLang="en-US" sz="4000" dirty="0">
                <a:solidFill>
                  <a:schemeClr val="tx1"/>
                </a:solidFill>
              </a:rPr>
              <a:t>ひらが</a:t>
            </a:r>
            <a:r>
              <a:rPr lang="ja-JP" altLang="en-US" sz="4000" dirty="0" smtClean="0">
                <a:solidFill>
                  <a:schemeClr val="tx1"/>
                </a:solidFill>
              </a:rPr>
              <a:t>な　を　かく</a:t>
            </a:r>
            <a:endParaRPr lang="en-US" altLang="ja-JP" sz="4000" dirty="0" smtClean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ja-JP" altLang="en-US" sz="4000" dirty="0">
                <a:solidFill>
                  <a:schemeClr val="tx1"/>
                </a:solidFill>
              </a:rPr>
              <a:t>カタカ</a:t>
            </a:r>
            <a:r>
              <a:rPr lang="ja-JP" altLang="en-US" sz="4000" dirty="0" smtClean="0">
                <a:solidFill>
                  <a:schemeClr val="tx1"/>
                </a:solidFill>
              </a:rPr>
              <a:t>ナ　</a:t>
            </a:r>
            <a:r>
              <a:rPr lang="en-US" altLang="ja-JP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»</a:t>
            </a:r>
            <a:r>
              <a:rPr lang="ja-JP" altLang="en-US" sz="4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　ひらがな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99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しゅくだい：　ワークブック　の　１２６　ページ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ja-JP" altLang="en-US" b="1" dirty="0" smtClean="0"/>
              <a:t>ボサノバ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カヌ</a:t>
            </a:r>
            <a:r>
              <a:rPr lang="ja-JP" altLang="en-US" b="1" dirty="0" smtClean="0"/>
              <a:t>ー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ハー</a:t>
            </a:r>
            <a:r>
              <a:rPr lang="ja-JP" altLang="en-US" b="1" dirty="0" smtClean="0"/>
              <a:t>ブ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ビキ</a:t>
            </a:r>
            <a:r>
              <a:rPr lang="ja-JP" altLang="en-US" b="1" dirty="0" smtClean="0"/>
              <a:t>ニ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ナッ</a:t>
            </a:r>
            <a:r>
              <a:rPr lang="ja-JP" altLang="en-US" b="1" dirty="0" smtClean="0"/>
              <a:t>ツ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ペッ</a:t>
            </a:r>
            <a:r>
              <a:rPr lang="ja-JP" altLang="en-US" b="1" dirty="0" smtClean="0"/>
              <a:t>ト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コ</a:t>
            </a:r>
            <a:r>
              <a:rPr lang="ja-JP" altLang="en-US" b="1" dirty="0" smtClean="0"/>
              <a:t>ネ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ハッピ</a:t>
            </a:r>
            <a:r>
              <a:rPr lang="ja-JP" altLang="en-US" b="1" dirty="0" smtClean="0"/>
              <a:t>ー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ネクタ</a:t>
            </a:r>
            <a:r>
              <a:rPr lang="ja-JP" altLang="en-US" b="1" dirty="0" smtClean="0"/>
              <a:t>イ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ノート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9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しゅくだい：　ワークブック　の　１２７　ページ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ja-JP" altLang="en-US" b="1" dirty="0" smtClean="0"/>
              <a:t>メモ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ムー</a:t>
            </a:r>
            <a:r>
              <a:rPr lang="ja-JP" altLang="en-US" b="1" dirty="0" smtClean="0"/>
              <a:t>ド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ミ</a:t>
            </a:r>
            <a:r>
              <a:rPr lang="ja-JP" altLang="en-US" b="1" dirty="0" smtClean="0"/>
              <a:t>ニ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マ</a:t>
            </a:r>
            <a:r>
              <a:rPr lang="ja-JP" altLang="en-US" b="1" dirty="0" smtClean="0"/>
              <a:t>ヤ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ヨッ</a:t>
            </a:r>
            <a:r>
              <a:rPr lang="ja-JP" altLang="en-US" b="1" dirty="0" smtClean="0"/>
              <a:t>ト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ユーザ</a:t>
            </a:r>
            <a:r>
              <a:rPr lang="ja-JP" altLang="en-US" b="1" dirty="0" smtClean="0"/>
              <a:t>ー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キャッ</a:t>
            </a:r>
            <a:r>
              <a:rPr lang="ja-JP" altLang="en-US" b="1" dirty="0" smtClean="0"/>
              <a:t>プ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シチュ</a:t>
            </a:r>
            <a:r>
              <a:rPr lang="ja-JP" altLang="en-US" b="1" dirty="0" smtClean="0"/>
              <a:t>ー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ショッ</a:t>
            </a:r>
            <a:r>
              <a:rPr lang="ja-JP" altLang="en-US" b="1" dirty="0" smtClean="0"/>
              <a:t>ク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ハーモニカ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213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しゅくだい：　ワークブック　の　１２８ページ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ja-JP" altLang="en-US" b="1" dirty="0" smtClean="0"/>
              <a:t>ヨーロッパ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ワック</a:t>
            </a:r>
            <a:r>
              <a:rPr lang="ja-JP" altLang="en-US" b="1" dirty="0" smtClean="0"/>
              <a:t>ス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ルーレッ</a:t>
            </a:r>
            <a:r>
              <a:rPr lang="ja-JP" altLang="en-US" b="1" dirty="0" smtClean="0"/>
              <a:t>ト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アフリ</a:t>
            </a:r>
            <a:r>
              <a:rPr lang="ja-JP" altLang="en-US" b="1" dirty="0" smtClean="0"/>
              <a:t>カ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ラーメ</a:t>
            </a:r>
            <a:r>
              <a:rPr lang="ja-JP" altLang="en-US" b="1" dirty="0" smtClean="0"/>
              <a:t>ン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シェークスピ</a:t>
            </a:r>
            <a:r>
              <a:rPr lang="ja-JP" altLang="en-US" b="1" dirty="0" smtClean="0"/>
              <a:t>ア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チェ</a:t>
            </a:r>
            <a:r>
              <a:rPr lang="ja-JP" altLang="en-US" b="1" dirty="0" smtClean="0"/>
              <a:t>・ゲバラ</a:t>
            </a:r>
            <a:endParaRPr lang="en-US" altLang="ja-JP" b="1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b="1" dirty="0"/>
              <a:t>ヨーグルト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54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459400"/>
              </p:ext>
            </p:extLst>
          </p:nvPr>
        </p:nvGraphicFramePr>
        <p:xfrm>
          <a:off x="838200" y="304804"/>
          <a:ext cx="10515600" cy="62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517617">
                <a:tc>
                  <a:txBody>
                    <a:bodyPr/>
                    <a:lstStyle/>
                    <a:p>
                      <a:r>
                        <a:rPr lang="en-US" dirty="0" smtClean="0"/>
                        <a:t>Dictionary Form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～ます　　　　</a:t>
                      </a:r>
                      <a:r>
                        <a:rPr lang="en-US" dirty="0" smtClean="0"/>
                        <a:t>Present, affirmative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～ません　　　</a:t>
                      </a:r>
                      <a:r>
                        <a:rPr lang="en-US" dirty="0" smtClean="0"/>
                        <a:t>Present, negative</a:t>
                      </a:r>
                      <a:endParaRPr lang="en-US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たべる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たべ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たべ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みる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み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み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ねる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ね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ね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おきる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おき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おき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いく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い　き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い　き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かえる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かえ　り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かえ　り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きく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き　き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き　き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のむ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の　み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の　み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はなす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はな　し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はな　し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よむ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よ　み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よ　み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くる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き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き　ま　せん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25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595669"/>
              </p:ext>
            </p:extLst>
          </p:nvPr>
        </p:nvGraphicFramePr>
        <p:xfrm>
          <a:off x="838200" y="304804"/>
          <a:ext cx="10515600" cy="62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517617">
                <a:tc>
                  <a:txBody>
                    <a:bodyPr/>
                    <a:lstStyle/>
                    <a:p>
                      <a:r>
                        <a:rPr lang="en-US" dirty="0" smtClean="0"/>
                        <a:t>Dictionary Form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～ます　　　　</a:t>
                      </a:r>
                      <a:r>
                        <a:rPr lang="en-US" dirty="0" smtClean="0"/>
                        <a:t>Present, affirmative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dirty="0" smtClean="0"/>
                        <a:t>～ません　　　</a:t>
                      </a:r>
                      <a:r>
                        <a:rPr lang="en-US" dirty="0" smtClean="0"/>
                        <a:t>Present, negative</a:t>
                      </a:r>
                      <a:endParaRPr lang="en-US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する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し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し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おぼえる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おぼえ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おぼえ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いる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い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い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あう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あ　い　ます</a:t>
                      </a:r>
                      <a:endParaRPr lang="en-US" altLang="ja-JP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あ　い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ある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あ　り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あ　り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かう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　い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　い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かく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　き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か　き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とる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と　り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と　り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まつ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ま　ち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ま　ち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わかる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わか　り　ます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800" dirty="0" smtClean="0"/>
                        <a:t>わか　り　ません</a:t>
                      </a:r>
                      <a:endParaRPr lang="en-US" sz="2800" dirty="0"/>
                    </a:p>
                  </a:txBody>
                  <a:tcPr/>
                </a:tc>
              </a:tr>
              <a:tr h="517617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04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3402102"/>
              </p:ext>
            </p:extLst>
          </p:nvPr>
        </p:nvGraphicFramePr>
        <p:xfrm>
          <a:off x="2481942" y="4"/>
          <a:ext cx="7277878" cy="6846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2976"/>
                <a:gridCol w="4614902"/>
              </a:tblGrid>
              <a:tr h="1978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れい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～は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これ　は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～です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ほん　です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～です　か？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ほん　です　か？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～です　ね？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ほん　です　ね？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～です　よ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ほん　です　よ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～じゃないです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ほん　じゃない　です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～じゃないですか？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ほん　じゃない　です　か？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～じゃないですね？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ほん　じゃない　です　ね？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～じゃないですよ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ほん　じゃない　です　よ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～の～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わたし　の　ほん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～も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これ　も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～を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これ　を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～で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そこ　で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～に（ばしょ）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いえ　に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～に（じかん）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３じ　に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～へ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あそこ　へ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  <a:tr h="387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>
                          <a:effectLst/>
                        </a:rPr>
                        <a:t>～ませんか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dirty="0">
                          <a:effectLst/>
                        </a:rPr>
                        <a:t>たべ　ませんか？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8530" marR="485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46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すし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たべ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す</a:t>
            </a: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し</a:t>
            </a:r>
            <a:endParaRPr lang="en-US" altLang="ja-JP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たべ</a:t>
            </a: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44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ほん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よみ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ほん</a:t>
            </a:r>
            <a:endParaRPr lang="en-US" altLang="ja-JP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よむ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8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あなた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まち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あな</a:t>
            </a:r>
            <a:r>
              <a:rPr lang="ja-JP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た</a:t>
            </a:r>
            <a:endParaRPr lang="en-US" altLang="ja-JP" sz="5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/>
                </a:solidFill>
              </a:rPr>
              <a:t>まつ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0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～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たべ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た</a:t>
            </a:r>
            <a:r>
              <a:rPr lang="ja-JP" altLang="en-US" sz="5400" dirty="0">
                <a:solidFill>
                  <a:schemeClr val="tx1"/>
                </a:solidFill>
              </a:rPr>
              <a:t>べる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65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～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のみ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す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/>
                </a:solidFill>
              </a:rPr>
              <a:t>のむ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5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～さん　～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たべ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せんか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た</a:t>
            </a:r>
            <a:r>
              <a:rPr lang="ja-JP" altLang="en-US" sz="5400" dirty="0">
                <a:solidFill>
                  <a:schemeClr val="tx1"/>
                </a:solidFill>
              </a:rPr>
              <a:t>べる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6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　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さん　ていしょく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たべ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せんか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た</a:t>
            </a:r>
            <a:r>
              <a:rPr lang="ja-JP" altLang="en-US" sz="5400" dirty="0">
                <a:solidFill>
                  <a:schemeClr val="tx1"/>
                </a:solidFill>
              </a:rPr>
              <a:t>べる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にし　さん</a:t>
            </a:r>
            <a:endParaRPr lang="en-US" altLang="ja-JP" sz="5400" dirty="0" smtClean="0">
              <a:solidFill>
                <a:schemeClr val="tx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/>
                </a:solidFill>
              </a:rPr>
              <a:t>ていしょく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～さん　～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たべ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せんか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た</a:t>
            </a:r>
            <a:r>
              <a:rPr lang="ja-JP" altLang="en-US" sz="5400" dirty="0">
                <a:solidFill>
                  <a:schemeClr val="tx1"/>
                </a:solidFill>
              </a:rPr>
              <a:t>べる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8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～さん　～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み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せ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ん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か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/>
                </a:solidFill>
              </a:rPr>
              <a:t>のむ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4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　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さん　コーラ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み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せ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ん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か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/>
                </a:solidFill>
              </a:rPr>
              <a:t>のむ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）</a:t>
            </a:r>
            <a:endParaRPr lang="en-US" altLang="ja-JP" sz="5400" dirty="0" smtClean="0">
              <a:solidFill>
                <a:schemeClr val="accent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にしさん</a:t>
            </a:r>
            <a:endParaRPr lang="en-US" altLang="ja-JP" sz="5400" dirty="0" smtClean="0">
              <a:solidFill>
                <a:schemeClr val="tx1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 smtClean="0">
                <a:solidFill>
                  <a:schemeClr val="tx1"/>
                </a:solidFill>
              </a:rPr>
              <a:t>コ</a:t>
            </a:r>
            <a:r>
              <a:rPr lang="ja-JP" altLang="en-US" sz="5400" dirty="0">
                <a:solidFill>
                  <a:schemeClr val="tx1"/>
                </a:solidFill>
              </a:rPr>
              <a:t>ー</a:t>
            </a:r>
            <a:r>
              <a:rPr lang="ja-JP" altLang="en-US" sz="5400" dirty="0" smtClean="0">
                <a:solidFill>
                  <a:schemeClr val="tx1"/>
                </a:solidFill>
              </a:rPr>
              <a:t>ラ</a:t>
            </a:r>
            <a:endParaRPr lang="en-US" altLang="ja-JP" sz="5400" dirty="0" smtClean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4314810"/>
            <a:ext cx="12191999" cy="1370813"/>
          </a:xfrm>
        </p:spPr>
        <p:txBody>
          <a:bodyPr>
            <a:normAutofit/>
          </a:bodyPr>
          <a:lstStyle/>
          <a:p>
            <a:pPr algn="ctr"/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～さん　～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み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せ</a:t>
            </a:r>
            <a:r>
              <a:rPr lang="ja-JP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ん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か</a:t>
            </a:r>
            <a:r>
              <a:rPr lang="ja-JP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871" y="585634"/>
            <a:ext cx="10515600" cy="3307940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ja-JP" altLang="en-US" sz="5400" dirty="0">
                <a:solidFill>
                  <a:schemeClr val="tx1"/>
                </a:solidFill>
              </a:rPr>
              <a:t>のむ</a:t>
            </a:r>
            <a:r>
              <a:rPr lang="ja-JP" altLang="en-US" sz="5400" dirty="0" smtClean="0">
                <a:solidFill>
                  <a:schemeClr val="accent1"/>
                </a:solidFill>
              </a:rPr>
              <a:t>（</a:t>
            </a:r>
            <a:r>
              <a:rPr lang="ja-JP" altLang="en-US" sz="5400" dirty="0" smtClean="0">
                <a:solidFill>
                  <a:schemeClr val="accent1"/>
                </a:solidFill>
              </a:rPr>
              <a:t>どうし）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24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491</Words>
  <Application>Microsoft Office PowerPoint</Application>
  <PresentationFormat>Widescreen</PresentationFormat>
  <Paragraphs>168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MS Mincho</vt:lpstr>
      <vt:lpstr>MS PGothic</vt:lpstr>
      <vt:lpstr>Arial</vt:lpstr>
      <vt:lpstr>Calibri</vt:lpstr>
      <vt:lpstr>Calibri Light</vt:lpstr>
      <vt:lpstr>Times New Roman</vt:lpstr>
      <vt:lpstr>Office Theme</vt:lpstr>
      <vt:lpstr>きょう　の　アクティビティ</vt:lpstr>
      <vt:lpstr>しゅくだい：　ワークブック　の　１２６　ページ</vt:lpstr>
      <vt:lpstr>しゅくだい：　ワークブック　の　１２７　ページ</vt:lpstr>
      <vt:lpstr>しゅくだい：　ワークブック　の　１２８ページ</vt:lpstr>
      <vt:lpstr>PowerPoint Presentation</vt:lpstr>
      <vt:lpstr>PowerPoint Presentation</vt:lpstr>
      <vt:lpstr>PowerPoint Presentation</vt:lpstr>
      <vt:lpstr>すし　を　たべます</vt:lpstr>
      <vt:lpstr>ほん　を　よみます</vt:lpstr>
      <vt:lpstr>あなた　を　まちます</vt:lpstr>
      <vt:lpstr>～　を　たべます</vt:lpstr>
      <vt:lpstr>～　を　のみます</vt:lpstr>
      <vt:lpstr>～さん　～　を　たべませんか</vt:lpstr>
      <vt:lpstr>にし　さん　ていしょく　を　たべませんか</vt:lpstr>
      <vt:lpstr>～さん　～　を　たべませんか</vt:lpstr>
      <vt:lpstr>～さん　～　を　のみませんか　</vt:lpstr>
      <vt:lpstr>にし　さん　コーラ　を　のみませんか　</vt:lpstr>
      <vt:lpstr>～さん　～　を　のみませんか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 Nishi</dc:creator>
  <cp:lastModifiedBy>Hiro Nishi</cp:lastModifiedBy>
  <cp:revision>6</cp:revision>
  <dcterms:created xsi:type="dcterms:W3CDTF">2014-11-05T03:36:04Z</dcterms:created>
  <dcterms:modified xsi:type="dcterms:W3CDTF">2014-11-05T20:27:24Z</dcterms:modified>
</cp:coreProperties>
</file>