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3"/>
  </p:notesMasterIdLst>
  <p:handoutMasterIdLst>
    <p:handoutMasterId r:id="rId54"/>
  </p:handoutMasterIdLst>
  <p:sldIdLst>
    <p:sldId id="256" r:id="rId2"/>
    <p:sldId id="257" r:id="rId3"/>
    <p:sldId id="258" r:id="rId4"/>
    <p:sldId id="259" r:id="rId5"/>
    <p:sldId id="261" r:id="rId6"/>
    <p:sldId id="262" r:id="rId7"/>
    <p:sldId id="260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</p:sldIdLst>
  <p:sldSz cx="12192000" cy="6858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77" y="3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029282" cy="35195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014" y="0"/>
            <a:ext cx="4029282" cy="35195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966B13-DBE1-4A77-9831-CC64916128FB}" type="datetimeFigureOut">
              <a:rPr lang="en-US" smtClean="0"/>
              <a:t>2/18/2015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658444"/>
            <a:ext cx="4029282" cy="3519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014" y="6658444"/>
            <a:ext cx="4029282" cy="3519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10EB42-867D-429E-8B67-868883C6E2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21950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9075" cy="350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738" y="0"/>
            <a:ext cx="4029075" cy="350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D67EE4-9958-4E2E-9352-7FC713F4C3B2}" type="datetimeFigureOut">
              <a:rPr lang="en-US" smtClean="0"/>
              <a:t>2/18/2015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0275" y="3373438"/>
            <a:ext cx="7435850" cy="27606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9563"/>
            <a:ext cx="4029075" cy="3508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738" y="6659563"/>
            <a:ext cx="4029075" cy="3508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472694-35CC-470E-B632-11CF32A98D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47684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6610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213E6-FFBA-4536-87C5-54651BF97521}" type="datetime1">
              <a:rPr lang="en-US" smtClean="0"/>
              <a:t>2/18/2015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A2D55-A215-48C8-8285-707E2E3918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641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F86C4-50F6-4100-923F-4AAD5B127BA2}" type="datetime1">
              <a:rPr lang="en-US" smtClean="0"/>
              <a:t>2/18/2015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A2D55-A215-48C8-8285-707E2E3918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646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F343C-5F1B-4DBC-927B-7D7DC75CF4F0}" type="datetime1">
              <a:rPr lang="en-US" smtClean="0"/>
              <a:t>2/18/2015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A2D55-A215-48C8-8285-707E2E3918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53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F30DF-E731-48CE-8A4D-4BE27496EECB}" type="datetime1">
              <a:rPr lang="en-US" smtClean="0"/>
              <a:t>2/18/2015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A2D55-A215-48C8-8285-707E2E3918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179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47B8C-D5A8-45DB-8226-CDC36E3E42FA}" type="datetime1">
              <a:rPr lang="en-US" smtClean="0"/>
              <a:t>2/18/2015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A2D55-A215-48C8-8285-707E2E3918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98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E3FCE-9AB3-4657-AA40-D40165E09BD0}" type="datetime1">
              <a:rPr lang="en-US" smtClean="0"/>
              <a:t>2/18/2015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A2D55-A215-48C8-8285-707E2E3918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871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AAAF-963A-4872-A447-156E17EF350D}" type="datetime1">
              <a:rPr lang="en-US" smtClean="0"/>
              <a:t>2/18/2015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A2D55-A215-48C8-8285-707E2E3918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323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6CC66-16E7-4E8A-9EC1-E227B611119B}" type="datetime1">
              <a:rPr lang="en-US" smtClean="0"/>
              <a:t>2/18/2015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A2D55-A215-48C8-8285-707E2E3918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404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05E2E-1C55-4610-960A-397A8D9618E9}" type="datetime1">
              <a:rPr lang="en-US" smtClean="0"/>
              <a:t>2/18/2015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A2D55-A215-48C8-8285-707E2E3918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748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BBC40-1859-43AF-B81C-C8F9EBB10BCF}" type="datetime1">
              <a:rPr lang="en-US" smtClean="0"/>
              <a:t>2/18/2015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A2D55-A215-48C8-8285-707E2E3918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667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A5148-9D3E-4353-9B54-859FD75D9D64}" type="datetime1">
              <a:rPr lang="en-US" smtClean="0"/>
              <a:t>2/18/2015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A2D55-A215-48C8-8285-707E2E3918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990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108C9A-F213-41B9-9DEE-DA0E79B7DEC9}" type="datetime1">
              <a:rPr lang="en-US" smtClean="0"/>
              <a:t>2/18/2015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A2D55-A215-48C8-8285-707E2E3918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62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たべて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3182870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みて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601084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ねて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182359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おきて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1836626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いって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3999679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かえって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2267996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きいて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2733580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のんで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2096750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はなして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993733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よんで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3121779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きて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2368442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して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580253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おぼえて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2326864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いて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1237221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あって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1437761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あって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2105966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かって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2368517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かいて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337671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とって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2497098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まって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2935868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わかって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49385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およいで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3014284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きいて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1564227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のって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922468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やって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2931139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でかけて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2725572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あそんで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1194598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いそいで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1855329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おふろにはいって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194103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かえ</a:t>
            </a:r>
            <a:r>
              <a:rPr lang="ja-JP" altLang="en-US" sz="23900" dirty="0"/>
              <a:t>し</a:t>
            </a:r>
            <a:r>
              <a:rPr lang="ja-JP" altLang="en-US" sz="23900" dirty="0" smtClean="0"/>
              <a:t>て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1521564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けして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134474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しんで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1802407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すわって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267939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たって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3047382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たばこをすって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791213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つかって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960590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19900" dirty="0" smtClean="0"/>
              <a:t>てつだって</a:t>
            </a:r>
            <a:endParaRPr lang="en-US" sz="19900" dirty="0"/>
          </a:p>
        </p:txBody>
      </p:sp>
    </p:spTree>
    <p:extLst>
      <p:ext uri="{BB962C8B-B14F-4D97-AF65-F5344CB8AC3E}">
        <p14:creationId xmlns:p14="http://schemas.microsoft.com/office/powerpoint/2010/main" val="3838456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はいって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755880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もって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2782590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やすんで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3018744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あけて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115587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おしえて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3914156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おりて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742331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かりて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3426657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しめて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4163680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シャワーをあびて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1684614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つけて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2347258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でんわをかけて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374047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わすれて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3080851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つれて</a:t>
            </a:r>
            <a:r>
              <a:rPr lang="en-US" altLang="ja-JP" sz="23900" dirty="0" smtClean="0"/>
              <a:t/>
            </a:r>
            <a:br>
              <a:rPr lang="en-US" altLang="ja-JP" sz="23900" dirty="0" smtClean="0"/>
            </a:br>
            <a:r>
              <a:rPr lang="ja-JP" altLang="en-US" sz="23900" dirty="0" smtClean="0"/>
              <a:t>きて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1946332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5825"/>
            <a:ext cx="12192000" cy="5495278"/>
          </a:xfrm>
        </p:spPr>
        <p:txBody>
          <a:bodyPr anchor="ctr" anchorCtr="0">
            <a:noAutofit/>
          </a:bodyPr>
          <a:lstStyle/>
          <a:p>
            <a:r>
              <a:rPr lang="ja-JP" altLang="en-US" sz="23900" dirty="0" smtClean="0"/>
              <a:t>もって</a:t>
            </a:r>
            <a:r>
              <a:rPr lang="en-US" altLang="ja-JP" sz="23900" dirty="0" smtClean="0"/>
              <a:t/>
            </a:r>
            <a:br>
              <a:rPr lang="en-US" altLang="ja-JP" sz="23900" dirty="0" smtClean="0"/>
            </a:br>
            <a:r>
              <a:rPr lang="ja-JP" altLang="en-US" sz="23900" dirty="0" smtClean="0"/>
              <a:t>きて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1656619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1120</TotalTime>
  <Words>183</Words>
  <Application>Microsoft Office PowerPoint</Application>
  <PresentationFormat>Widescreen</PresentationFormat>
  <Paragraphs>51</Paragraphs>
  <Slides>51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6" baseType="lpstr">
      <vt:lpstr>ＭＳ Ｐゴシック</vt:lpstr>
      <vt:lpstr>Arial</vt:lpstr>
      <vt:lpstr>Calibri</vt:lpstr>
      <vt:lpstr>Calibri Light</vt:lpstr>
      <vt:lpstr>Office Theme</vt:lpstr>
      <vt:lpstr>たべて</vt:lpstr>
      <vt:lpstr>みて</vt:lpstr>
      <vt:lpstr>ねて</vt:lpstr>
      <vt:lpstr>おきて</vt:lpstr>
      <vt:lpstr>いって</vt:lpstr>
      <vt:lpstr>かえって</vt:lpstr>
      <vt:lpstr>きいて</vt:lpstr>
      <vt:lpstr>のんで</vt:lpstr>
      <vt:lpstr>はなして</vt:lpstr>
      <vt:lpstr>よんで</vt:lpstr>
      <vt:lpstr>きて</vt:lpstr>
      <vt:lpstr>して</vt:lpstr>
      <vt:lpstr>おぼえて</vt:lpstr>
      <vt:lpstr>いて</vt:lpstr>
      <vt:lpstr>あって</vt:lpstr>
      <vt:lpstr>あって</vt:lpstr>
      <vt:lpstr>かって</vt:lpstr>
      <vt:lpstr>かいて</vt:lpstr>
      <vt:lpstr>とって</vt:lpstr>
      <vt:lpstr>まって</vt:lpstr>
      <vt:lpstr>わかって</vt:lpstr>
      <vt:lpstr>およいで</vt:lpstr>
      <vt:lpstr>きいて</vt:lpstr>
      <vt:lpstr>のって</vt:lpstr>
      <vt:lpstr>やって</vt:lpstr>
      <vt:lpstr>でかけて</vt:lpstr>
      <vt:lpstr>あそんで</vt:lpstr>
      <vt:lpstr>いそいで</vt:lpstr>
      <vt:lpstr>おふろにはいって</vt:lpstr>
      <vt:lpstr>かえして</vt:lpstr>
      <vt:lpstr>けして</vt:lpstr>
      <vt:lpstr>しんで</vt:lpstr>
      <vt:lpstr>すわって</vt:lpstr>
      <vt:lpstr>たって</vt:lpstr>
      <vt:lpstr>たばこをすって</vt:lpstr>
      <vt:lpstr>つかって</vt:lpstr>
      <vt:lpstr>てつだって</vt:lpstr>
      <vt:lpstr>はいって</vt:lpstr>
      <vt:lpstr>もって</vt:lpstr>
      <vt:lpstr>やすんで</vt:lpstr>
      <vt:lpstr>あけて</vt:lpstr>
      <vt:lpstr>おしえて</vt:lpstr>
      <vt:lpstr>おりて</vt:lpstr>
      <vt:lpstr>かりて</vt:lpstr>
      <vt:lpstr>しめて</vt:lpstr>
      <vt:lpstr>シャワーをあびて</vt:lpstr>
      <vt:lpstr>つけて</vt:lpstr>
      <vt:lpstr>でんわをかけて</vt:lpstr>
      <vt:lpstr>わすれて</vt:lpstr>
      <vt:lpstr>つれて きて</vt:lpstr>
      <vt:lpstr>もって きて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たべて</dc:title>
  <dc:creator>hnishi</dc:creator>
  <cp:lastModifiedBy>hnishi</cp:lastModifiedBy>
  <cp:revision>6</cp:revision>
  <cp:lastPrinted>2015-02-18T23:33:18Z</cp:lastPrinted>
  <dcterms:created xsi:type="dcterms:W3CDTF">2015-02-18T23:18:18Z</dcterms:created>
  <dcterms:modified xsi:type="dcterms:W3CDTF">2015-02-19T17:59:15Z</dcterms:modified>
</cp:coreProperties>
</file>