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8" r:id="rId52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014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66B13-DBE1-4A77-9831-CC64916128FB}" type="datetimeFigureOut">
              <a:rPr lang="en-US" smtClean="0"/>
              <a:t>6/10/2015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014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10EB42-867D-429E-8B67-868883C6E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1950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738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D67EE4-9958-4E2E-9352-7FC713F4C3B2}" type="datetimeFigureOut">
              <a:rPr lang="en-US" smtClean="0"/>
              <a:t>6/10/2015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738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472694-35CC-470E-B632-11CF32A98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47684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661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213E6-FFBA-4536-87C5-54651BF97521}" type="datetime1">
              <a:rPr lang="en-US" smtClean="0"/>
              <a:t>6/10/2015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A2D55-A215-48C8-8285-707E2E39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64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F86C4-50F6-4100-923F-4AAD5B127BA2}" type="datetime1">
              <a:rPr lang="en-US" smtClean="0"/>
              <a:t>6/10/2015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A2D55-A215-48C8-8285-707E2E39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646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343C-5F1B-4DBC-927B-7D7DC75CF4F0}" type="datetime1">
              <a:rPr lang="en-US" smtClean="0"/>
              <a:t>6/10/2015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A2D55-A215-48C8-8285-707E2E39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53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F30DF-E731-48CE-8A4D-4BE27496EECB}" type="datetime1">
              <a:rPr lang="en-US" smtClean="0"/>
              <a:t>6/10/2015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A2D55-A215-48C8-8285-707E2E39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179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47B8C-D5A8-45DB-8226-CDC36E3E42FA}" type="datetime1">
              <a:rPr lang="en-US" smtClean="0"/>
              <a:t>6/10/2015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A2D55-A215-48C8-8285-707E2E39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8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3FCE-9AB3-4657-AA40-D40165E09BD0}" type="datetime1">
              <a:rPr lang="en-US" smtClean="0"/>
              <a:t>6/10/2015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A2D55-A215-48C8-8285-707E2E39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871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AAAF-963A-4872-A447-156E17EF350D}" type="datetime1">
              <a:rPr lang="en-US" smtClean="0"/>
              <a:t>6/10/2015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A2D55-A215-48C8-8285-707E2E39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323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6CC66-16E7-4E8A-9EC1-E227B611119B}" type="datetime1">
              <a:rPr lang="en-US" smtClean="0"/>
              <a:t>6/10/2015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A2D55-A215-48C8-8285-707E2E39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404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05E2E-1C55-4610-960A-397A8D9618E9}" type="datetime1">
              <a:rPr lang="en-US" smtClean="0"/>
              <a:t>6/10/2015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A2D55-A215-48C8-8285-707E2E39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748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BBC40-1859-43AF-B81C-C8F9EBB10BCF}" type="datetime1">
              <a:rPr lang="en-US" smtClean="0"/>
              <a:t>6/10/2015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A2D55-A215-48C8-8285-707E2E39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667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A5148-9D3E-4353-9B54-859FD75D9D64}" type="datetime1">
              <a:rPr lang="en-US" smtClean="0"/>
              <a:t>6/10/2015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A2D55-A215-48C8-8285-707E2E39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990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08C9A-F213-41B9-9DEE-DA0E79B7DEC9}" type="datetime1">
              <a:rPr lang="en-US" smtClean="0"/>
              <a:t>6/10/2015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A2D55-A215-48C8-8285-707E2E39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62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たべない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18287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み</a:t>
            </a:r>
            <a:r>
              <a:rPr lang="ja-JP" altLang="en-US" sz="23900" dirty="0"/>
              <a:t>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60108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ねない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8235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おきない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83662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い</a:t>
            </a:r>
            <a:r>
              <a:rPr lang="ja-JP" altLang="en-US" sz="23900" dirty="0"/>
              <a:t>かない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99967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19900" dirty="0" smtClean="0"/>
              <a:t>かえ</a:t>
            </a:r>
            <a:r>
              <a:rPr lang="ja-JP" altLang="en-US" sz="19900" dirty="0"/>
              <a:t>らない</a:t>
            </a:r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226799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き</a:t>
            </a:r>
            <a:r>
              <a:rPr lang="ja-JP" altLang="en-US" sz="23900" dirty="0"/>
              <a:t>かない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73358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の</a:t>
            </a:r>
            <a:r>
              <a:rPr lang="ja-JP" altLang="en-US" sz="23900" dirty="0"/>
              <a:t>まない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09675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19900" dirty="0" smtClean="0"/>
              <a:t>はな</a:t>
            </a:r>
            <a:r>
              <a:rPr lang="ja-JP" altLang="en-US" sz="19900" dirty="0"/>
              <a:t>さない</a:t>
            </a:r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99373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よ</a:t>
            </a:r>
            <a:r>
              <a:rPr lang="ja-JP" altLang="en-US" sz="23900" dirty="0"/>
              <a:t>まない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12177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/>
              <a:t>こない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36844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/>
              <a:t>しない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58025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19900" dirty="0" smtClean="0"/>
              <a:t>おぼえない</a:t>
            </a:r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232686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いない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23722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あ</a:t>
            </a:r>
            <a:r>
              <a:rPr lang="ja-JP" altLang="en-US" sz="23900" dirty="0"/>
              <a:t>わない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43776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/>
              <a:t>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10596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か</a:t>
            </a:r>
            <a:r>
              <a:rPr lang="ja-JP" altLang="en-US" sz="23900" dirty="0"/>
              <a:t>わない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36851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か</a:t>
            </a:r>
            <a:r>
              <a:rPr lang="ja-JP" altLang="en-US" sz="23900" dirty="0"/>
              <a:t>かない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3767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と</a:t>
            </a:r>
            <a:r>
              <a:rPr lang="ja-JP" altLang="en-US" sz="23900" dirty="0"/>
              <a:t>らない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49709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ま</a:t>
            </a:r>
            <a:r>
              <a:rPr lang="ja-JP" altLang="en-US" sz="23900" dirty="0"/>
              <a:t>たない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93586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19900" dirty="0" smtClean="0"/>
              <a:t>わか</a:t>
            </a:r>
            <a:r>
              <a:rPr lang="ja-JP" altLang="en-US" sz="19900" dirty="0"/>
              <a:t>らない</a:t>
            </a:r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4938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19900" dirty="0" smtClean="0"/>
              <a:t>およ</a:t>
            </a:r>
            <a:r>
              <a:rPr lang="ja-JP" altLang="en-US" sz="19900" dirty="0"/>
              <a:t>がない</a:t>
            </a:r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301428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き</a:t>
            </a:r>
            <a:r>
              <a:rPr lang="ja-JP" altLang="en-US" sz="23900" dirty="0"/>
              <a:t>かない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56422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の</a:t>
            </a:r>
            <a:r>
              <a:rPr lang="ja-JP" altLang="en-US" sz="23900" dirty="0"/>
              <a:t>らない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92246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やらない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93113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19900" dirty="0" smtClean="0"/>
              <a:t>でかけない</a:t>
            </a:r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272557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19900" dirty="0" smtClean="0"/>
              <a:t>あそ</a:t>
            </a:r>
            <a:r>
              <a:rPr lang="ja-JP" altLang="en-US" sz="19900" dirty="0"/>
              <a:t>ばない</a:t>
            </a:r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119459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19900" dirty="0" smtClean="0"/>
              <a:t>いそ</a:t>
            </a:r>
            <a:r>
              <a:rPr lang="ja-JP" altLang="en-US" sz="19900" dirty="0"/>
              <a:t>がない</a:t>
            </a:r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185532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19900" dirty="0" smtClean="0"/>
              <a:t>はい</a:t>
            </a:r>
            <a:r>
              <a:rPr lang="ja-JP" altLang="en-US" sz="19900" dirty="0"/>
              <a:t>らない</a:t>
            </a:r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194103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19900" dirty="0" smtClean="0"/>
              <a:t>かえ</a:t>
            </a:r>
            <a:r>
              <a:rPr lang="ja-JP" altLang="en-US" sz="19900" dirty="0"/>
              <a:t>さない</a:t>
            </a:r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152156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け</a:t>
            </a:r>
            <a:r>
              <a:rPr lang="ja-JP" altLang="en-US" sz="23900" dirty="0"/>
              <a:t>さない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3447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し</a:t>
            </a:r>
            <a:r>
              <a:rPr lang="ja-JP" altLang="en-US" sz="23900" dirty="0"/>
              <a:t>なない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80240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19900" dirty="0" smtClean="0"/>
              <a:t>すわらない</a:t>
            </a:r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26793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た</a:t>
            </a:r>
            <a:r>
              <a:rPr lang="ja-JP" altLang="en-US" sz="23900" dirty="0"/>
              <a:t>たない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04738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すわない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79121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16600" dirty="0" smtClean="0"/>
              <a:t>つか</a:t>
            </a:r>
            <a:r>
              <a:rPr lang="ja-JP" altLang="en-US" sz="16600" dirty="0"/>
              <a:t>わない</a:t>
            </a:r>
            <a:endParaRPr lang="en-US" sz="16600" dirty="0"/>
          </a:p>
        </p:txBody>
      </p:sp>
    </p:spTree>
    <p:extLst>
      <p:ext uri="{BB962C8B-B14F-4D97-AF65-F5344CB8AC3E}">
        <p14:creationId xmlns:p14="http://schemas.microsoft.com/office/powerpoint/2010/main" val="96059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16600" dirty="0" smtClean="0"/>
              <a:t>てつだ</a:t>
            </a:r>
            <a:r>
              <a:rPr lang="ja-JP" altLang="en-US" sz="16600" dirty="0"/>
              <a:t>わない</a:t>
            </a:r>
            <a:endParaRPr lang="en-US" sz="16600" dirty="0"/>
          </a:p>
        </p:txBody>
      </p:sp>
    </p:spTree>
    <p:extLst>
      <p:ext uri="{BB962C8B-B14F-4D97-AF65-F5344CB8AC3E}">
        <p14:creationId xmlns:p14="http://schemas.microsoft.com/office/powerpoint/2010/main" val="383845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も</a:t>
            </a:r>
            <a:r>
              <a:rPr lang="ja-JP" altLang="en-US" sz="23900" dirty="0"/>
              <a:t>たない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78259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19900" dirty="0" smtClean="0"/>
              <a:t>やす</a:t>
            </a:r>
            <a:r>
              <a:rPr lang="ja-JP" altLang="en-US" sz="19900" dirty="0"/>
              <a:t>まない</a:t>
            </a:r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30187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あけない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1558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19900" dirty="0" smtClean="0"/>
              <a:t>おしえない</a:t>
            </a:r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391415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おりない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74233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かりない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42665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しめない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416368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あびない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68461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つけない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34725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かけない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7404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19900" dirty="0" smtClean="0"/>
              <a:t>わす</a:t>
            </a:r>
            <a:r>
              <a:rPr lang="ja-JP" altLang="en-US" sz="19900" dirty="0"/>
              <a:t>れない</a:t>
            </a:r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308085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つれて</a:t>
            </a:r>
            <a:r>
              <a:rPr lang="en-US" altLang="ja-JP" sz="23900" dirty="0" smtClean="0"/>
              <a:t/>
            </a:r>
            <a:br>
              <a:rPr lang="en-US" altLang="ja-JP" sz="23900" dirty="0" smtClean="0"/>
            </a:br>
            <a:r>
              <a:rPr lang="ja-JP" altLang="en-US" sz="23900" dirty="0" smtClean="0"/>
              <a:t>こない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94633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smtClean="0"/>
              <a:t>もたない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65661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/>
              <a:t>いら</a:t>
            </a:r>
            <a:r>
              <a:rPr lang="ja-JP" altLang="en-US" sz="23900" dirty="0" smtClean="0"/>
              <a:t>な</a:t>
            </a:r>
            <a:r>
              <a:rPr lang="ja-JP" altLang="en-US" sz="23900" dirty="0" smtClean="0"/>
              <a:t>い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46405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2166</TotalTime>
  <Words>213</Words>
  <Application>Microsoft Office PowerPoint</Application>
  <PresentationFormat>Widescreen</PresentationFormat>
  <Paragraphs>51</Paragraphs>
  <Slides>51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ＭＳ Ｐゴシック</vt:lpstr>
      <vt:lpstr>Arial</vt:lpstr>
      <vt:lpstr>Calibri</vt:lpstr>
      <vt:lpstr>Calibri Light</vt:lpstr>
      <vt:lpstr>Office Theme</vt:lpstr>
      <vt:lpstr>たべない</vt:lpstr>
      <vt:lpstr>みない</vt:lpstr>
      <vt:lpstr>ねない</vt:lpstr>
      <vt:lpstr>おきない</vt:lpstr>
      <vt:lpstr>いかない</vt:lpstr>
      <vt:lpstr>かえらない</vt:lpstr>
      <vt:lpstr>きかない</vt:lpstr>
      <vt:lpstr>のまない</vt:lpstr>
      <vt:lpstr>はなさない</vt:lpstr>
      <vt:lpstr>よまない</vt:lpstr>
      <vt:lpstr>こない</vt:lpstr>
      <vt:lpstr>しない</vt:lpstr>
      <vt:lpstr>おぼえない</vt:lpstr>
      <vt:lpstr>いない</vt:lpstr>
      <vt:lpstr>あわない</vt:lpstr>
      <vt:lpstr>ない</vt:lpstr>
      <vt:lpstr>かわない</vt:lpstr>
      <vt:lpstr>かかない</vt:lpstr>
      <vt:lpstr>とらない</vt:lpstr>
      <vt:lpstr>またない</vt:lpstr>
      <vt:lpstr>わからない</vt:lpstr>
      <vt:lpstr>およがない</vt:lpstr>
      <vt:lpstr>きかない</vt:lpstr>
      <vt:lpstr>のらない</vt:lpstr>
      <vt:lpstr>やらない</vt:lpstr>
      <vt:lpstr>でかけない</vt:lpstr>
      <vt:lpstr>あそばない</vt:lpstr>
      <vt:lpstr>いそがない</vt:lpstr>
      <vt:lpstr>はいらない</vt:lpstr>
      <vt:lpstr>かえさない</vt:lpstr>
      <vt:lpstr>けさない</vt:lpstr>
      <vt:lpstr>しなない</vt:lpstr>
      <vt:lpstr>すわらない</vt:lpstr>
      <vt:lpstr>たたない</vt:lpstr>
      <vt:lpstr>すわない</vt:lpstr>
      <vt:lpstr>つかわない</vt:lpstr>
      <vt:lpstr>てつだわない</vt:lpstr>
      <vt:lpstr>もたない</vt:lpstr>
      <vt:lpstr>やすまない</vt:lpstr>
      <vt:lpstr>あけない</vt:lpstr>
      <vt:lpstr>おしえない</vt:lpstr>
      <vt:lpstr>おりない</vt:lpstr>
      <vt:lpstr>かりない</vt:lpstr>
      <vt:lpstr>しめない</vt:lpstr>
      <vt:lpstr>あびない</vt:lpstr>
      <vt:lpstr>つけない</vt:lpstr>
      <vt:lpstr>かけない</vt:lpstr>
      <vt:lpstr>わすれない</vt:lpstr>
      <vt:lpstr>つれて こない</vt:lpstr>
      <vt:lpstr>もたない</vt:lpstr>
      <vt:lpstr>いらない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たべて</dc:title>
  <dc:creator>hnishi</dc:creator>
  <cp:lastModifiedBy>Hiro Nishi</cp:lastModifiedBy>
  <cp:revision>10</cp:revision>
  <cp:lastPrinted>2015-02-18T23:33:18Z</cp:lastPrinted>
  <dcterms:created xsi:type="dcterms:W3CDTF">2015-02-18T23:18:18Z</dcterms:created>
  <dcterms:modified xsi:type="dcterms:W3CDTF">2015-06-11T16:43:20Z</dcterms:modified>
</cp:coreProperties>
</file>