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2"/>
  </p:notesMasterIdLst>
  <p:handoutMasterIdLst>
    <p:handoutMasterId r:id="rId133"/>
  </p:handoutMasterIdLst>
  <p:sldIdLst>
    <p:sldId id="261" r:id="rId2"/>
    <p:sldId id="262" r:id="rId3"/>
    <p:sldId id="259" r:id="rId4"/>
    <p:sldId id="260" r:id="rId5"/>
    <p:sldId id="275" r:id="rId6"/>
    <p:sldId id="276" r:id="rId7"/>
    <p:sldId id="277" r:id="rId8"/>
    <p:sldId id="278" r:id="rId9"/>
    <p:sldId id="264" r:id="rId10"/>
    <p:sldId id="265" r:id="rId11"/>
    <p:sldId id="263" r:id="rId12"/>
    <p:sldId id="257" r:id="rId13"/>
    <p:sldId id="279" r:id="rId14"/>
    <p:sldId id="280" r:id="rId15"/>
    <p:sldId id="256" r:id="rId16"/>
    <p:sldId id="258" r:id="rId17"/>
    <p:sldId id="267" r:id="rId18"/>
    <p:sldId id="268" r:id="rId19"/>
    <p:sldId id="281" r:id="rId20"/>
    <p:sldId id="283" r:id="rId21"/>
    <p:sldId id="269" r:id="rId22"/>
    <p:sldId id="270" r:id="rId23"/>
    <p:sldId id="271" r:id="rId24"/>
    <p:sldId id="272" r:id="rId25"/>
    <p:sldId id="273" r:id="rId26"/>
    <p:sldId id="274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299" r:id="rId43"/>
    <p:sldId id="300" r:id="rId44"/>
    <p:sldId id="301" r:id="rId45"/>
    <p:sldId id="302" r:id="rId46"/>
    <p:sldId id="303" r:id="rId47"/>
    <p:sldId id="304" r:id="rId48"/>
    <p:sldId id="305" r:id="rId49"/>
    <p:sldId id="306" r:id="rId50"/>
    <p:sldId id="307" r:id="rId51"/>
    <p:sldId id="308" r:id="rId52"/>
    <p:sldId id="309" r:id="rId53"/>
    <p:sldId id="310" r:id="rId54"/>
    <p:sldId id="311" r:id="rId55"/>
    <p:sldId id="312" r:id="rId56"/>
    <p:sldId id="313" r:id="rId57"/>
    <p:sldId id="314" r:id="rId58"/>
    <p:sldId id="315" r:id="rId59"/>
    <p:sldId id="316" r:id="rId60"/>
    <p:sldId id="317" r:id="rId61"/>
    <p:sldId id="318" r:id="rId62"/>
    <p:sldId id="319" r:id="rId63"/>
    <p:sldId id="320" r:id="rId64"/>
    <p:sldId id="321" r:id="rId65"/>
    <p:sldId id="322" r:id="rId66"/>
    <p:sldId id="323" r:id="rId67"/>
    <p:sldId id="324" r:id="rId68"/>
    <p:sldId id="325" r:id="rId69"/>
    <p:sldId id="326" r:id="rId70"/>
    <p:sldId id="327" r:id="rId71"/>
    <p:sldId id="328" r:id="rId72"/>
    <p:sldId id="329" r:id="rId73"/>
    <p:sldId id="330" r:id="rId74"/>
    <p:sldId id="331" r:id="rId75"/>
    <p:sldId id="332" r:id="rId76"/>
    <p:sldId id="333" r:id="rId77"/>
    <p:sldId id="334" r:id="rId78"/>
    <p:sldId id="335" r:id="rId79"/>
    <p:sldId id="336" r:id="rId80"/>
    <p:sldId id="337" r:id="rId81"/>
    <p:sldId id="338" r:id="rId82"/>
    <p:sldId id="339" r:id="rId83"/>
    <p:sldId id="340" r:id="rId84"/>
    <p:sldId id="341" r:id="rId85"/>
    <p:sldId id="342" r:id="rId86"/>
    <p:sldId id="343" r:id="rId87"/>
    <p:sldId id="344" r:id="rId88"/>
    <p:sldId id="345" r:id="rId89"/>
    <p:sldId id="346" r:id="rId90"/>
    <p:sldId id="347" r:id="rId91"/>
    <p:sldId id="348" r:id="rId92"/>
    <p:sldId id="349" r:id="rId93"/>
    <p:sldId id="350" r:id="rId94"/>
    <p:sldId id="351" r:id="rId95"/>
    <p:sldId id="352" r:id="rId96"/>
    <p:sldId id="353" r:id="rId97"/>
    <p:sldId id="354" r:id="rId98"/>
    <p:sldId id="355" r:id="rId99"/>
    <p:sldId id="356" r:id="rId100"/>
    <p:sldId id="357" r:id="rId101"/>
    <p:sldId id="358" r:id="rId102"/>
    <p:sldId id="359" r:id="rId103"/>
    <p:sldId id="360" r:id="rId104"/>
    <p:sldId id="361" r:id="rId105"/>
    <p:sldId id="362" r:id="rId106"/>
    <p:sldId id="363" r:id="rId107"/>
    <p:sldId id="364" r:id="rId108"/>
    <p:sldId id="365" r:id="rId109"/>
    <p:sldId id="366" r:id="rId110"/>
    <p:sldId id="367" r:id="rId111"/>
    <p:sldId id="368" r:id="rId112"/>
    <p:sldId id="370" r:id="rId113"/>
    <p:sldId id="369" r:id="rId114"/>
    <p:sldId id="371" r:id="rId115"/>
    <p:sldId id="372" r:id="rId116"/>
    <p:sldId id="373" r:id="rId117"/>
    <p:sldId id="374" r:id="rId118"/>
    <p:sldId id="375" r:id="rId119"/>
    <p:sldId id="376" r:id="rId120"/>
    <p:sldId id="377" r:id="rId121"/>
    <p:sldId id="378" r:id="rId122"/>
    <p:sldId id="379" r:id="rId123"/>
    <p:sldId id="380" r:id="rId124"/>
    <p:sldId id="381" r:id="rId125"/>
    <p:sldId id="382" r:id="rId126"/>
    <p:sldId id="383" r:id="rId127"/>
    <p:sldId id="384" r:id="rId128"/>
    <p:sldId id="385" r:id="rId129"/>
    <p:sldId id="386" r:id="rId130"/>
    <p:sldId id="387" r:id="rId131"/>
  </p:sldIdLst>
  <p:sldSz cx="12192000" cy="6858000"/>
  <p:notesSz cx="9296400" cy="7010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77" y="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handoutMaster" Target="handoutMasters/handoutMaster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26" Type="http://schemas.openxmlformats.org/officeDocument/2006/relationships/slide" Target="slides/slide125.xml"/><Relationship Id="rId13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slide" Target="slides/slide115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13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3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30" Type="http://schemas.openxmlformats.org/officeDocument/2006/relationships/slide" Target="slides/slide129.xml"/><Relationship Id="rId13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theme" Target="theme/theme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28440" cy="351737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265809" y="0"/>
            <a:ext cx="4028440" cy="351737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A75E41F9-3FB3-4836-BA6C-7D186D085815}" type="datetimeFigureOut">
              <a:rPr lang="en-US" smtClean="0"/>
              <a:t>1/14/2015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658664"/>
            <a:ext cx="4028440" cy="351736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265809" y="6658664"/>
            <a:ext cx="4028440" cy="351736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CB6C522-A850-45B3-8B2B-9A5464D9E5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23903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29075" cy="350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65738" y="0"/>
            <a:ext cx="4029075" cy="350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38A973-CA13-4EBE-8566-26221C3EA829}" type="datetimeFigureOut">
              <a:rPr lang="en-US" smtClean="0"/>
              <a:t>1/14/2015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46350" y="876300"/>
            <a:ext cx="4203700" cy="2365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30275" y="3373438"/>
            <a:ext cx="7435850" cy="276066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659563"/>
            <a:ext cx="4029075" cy="3508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65738" y="6659563"/>
            <a:ext cx="4029075" cy="3508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D26D3E-9C4C-44FA-8752-3708ACC281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8781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D26D3E-9C4C-44FA-8752-3708ACC281BA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5061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B4CEC-69D1-4CD1-9751-34B0166EED45}" type="datetimeFigureOut">
              <a:rPr lang="en-US" smtClean="0"/>
              <a:t>1/14/2015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F27FD-5F31-4CC9-8899-338866E4C5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7755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B4CEC-69D1-4CD1-9751-34B0166EED45}" type="datetimeFigureOut">
              <a:rPr lang="en-US" smtClean="0"/>
              <a:t>1/14/2015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F27FD-5F31-4CC9-8899-338866E4C5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97123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B4CEC-69D1-4CD1-9751-34B0166EED45}" type="datetimeFigureOut">
              <a:rPr lang="en-US" smtClean="0"/>
              <a:t>1/14/2015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F27FD-5F31-4CC9-8899-338866E4C5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6405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B4CEC-69D1-4CD1-9751-34B0166EED45}" type="datetimeFigureOut">
              <a:rPr lang="en-US" smtClean="0"/>
              <a:t>1/14/2015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F27FD-5F31-4CC9-8899-338866E4C5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00871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B4CEC-69D1-4CD1-9751-34B0166EED45}" type="datetimeFigureOut">
              <a:rPr lang="en-US" smtClean="0"/>
              <a:t>1/14/2015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F27FD-5F31-4CC9-8899-338866E4C5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86689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B4CEC-69D1-4CD1-9751-34B0166EED45}" type="datetimeFigureOut">
              <a:rPr lang="en-US" smtClean="0"/>
              <a:t>1/14/2015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F27FD-5F31-4CC9-8899-338866E4C5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75299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B4CEC-69D1-4CD1-9751-34B0166EED45}" type="datetimeFigureOut">
              <a:rPr lang="en-US" smtClean="0"/>
              <a:t>1/14/2015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F27FD-5F31-4CC9-8899-338866E4C5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99509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B4CEC-69D1-4CD1-9751-34B0166EED45}" type="datetimeFigureOut">
              <a:rPr lang="en-US" smtClean="0"/>
              <a:t>1/14/2015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F27FD-5F31-4CC9-8899-338866E4C5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882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B4CEC-69D1-4CD1-9751-34B0166EED45}" type="datetimeFigureOut">
              <a:rPr lang="en-US" smtClean="0"/>
              <a:t>1/14/2015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F27FD-5F31-4CC9-8899-338866E4C5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65941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B4CEC-69D1-4CD1-9751-34B0166EED45}" type="datetimeFigureOut">
              <a:rPr lang="en-US" smtClean="0"/>
              <a:t>1/14/2015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F27FD-5F31-4CC9-8899-338866E4C5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9948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B4CEC-69D1-4CD1-9751-34B0166EED45}" type="datetimeFigureOut">
              <a:rPr lang="en-US" smtClean="0"/>
              <a:t>1/14/2015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F27FD-5F31-4CC9-8899-338866E4C5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98327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7B4CEC-69D1-4CD1-9751-34B0166EED45}" type="datetimeFigureOut">
              <a:rPr lang="en-US" smtClean="0"/>
              <a:t>1/14/2015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2F27FD-5F31-4CC9-8899-338866E4C5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55822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gif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gif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gif"/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gif"/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gif"/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gif"/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jpeg"/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4120" y="365125"/>
            <a:ext cx="6258757" cy="6426292"/>
          </a:xfrm>
          <a:prstGeom prst="rect">
            <a:avLst/>
          </a:prstGeom>
        </p:spPr>
      </p:pic>
      <p:sp>
        <p:nvSpPr>
          <p:cNvPr id="5" name="Right Arrow 4"/>
          <p:cNvSpPr/>
          <p:nvPr/>
        </p:nvSpPr>
        <p:spPr>
          <a:xfrm>
            <a:off x="1367161" y="2929631"/>
            <a:ext cx="1322773" cy="12251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0314090" y="1122363"/>
            <a:ext cx="82562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4800" b="1" dirty="0" smtClean="0"/>
              <a:t>に</a:t>
            </a:r>
            <a:endParaRPr lang="en-US" altLang="ja-JP" sz="4800" b="1" dirty="0" smtClean="0"/>
          </a:p>
          <a:p>
            <a:pPr algn="ctr"/>
            <a:r>
              <a:rPr lang="ja-JP" altLang="en-US" sz="4800" b="1" dirty="0"/>
              <a:t>し</a:t>
            </a:r>
            <a:endParaRPr lang="en-US" sz="4800" b="1" dirty="0"/>
          </a:p>
        </p:txBody>
      </p:sp>
    </p:spTree>
    <p:extLst>
      <p:ext uri="{BB962C8B-B14F-4D97-AF65-F5344CB8AC3E}">
        <p14:creationId xmlns:p14="http://schemas.microsoft.com/office/powerpoint/2010/main" val="4268026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4715" y="1091953"/>
            <a:ext cx="8442664" cy="455424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314090" y="1122363"/>
            <a:ext cx="82562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4800" b="1" dirty="0" smtClean="0"/>
              <a:t>せんせい</a:t>
            </a:r>
            <a:endParaRPr lang="en-US" sz="4800" b="1" dirty="0"/>
          </a:p>
        </p:txBody>
      </p:sp>
    </p:spTree>
    <p:extLst>
      <p:ext uri="{BB962C8B-B14F-4D97-AF65-F5344CB8AC3E}">
        <p14:creationId xmlns:p14="http://schemas.microsoft.com/office/powerpoint/2010/main" val="3216675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5029" y="896644"/>
            <a:ext cx="7146524" cy="502476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847052" y="1122363"/>
            <a:ext cx="1292662" cy="409856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ja-JP" altLang="en-US" sz="7200" b="1" dirty="0"/>
              <a:t>ローマ</a:t>
            </a:r>
            <a:r>
              <a:rPr lang="ja-JP" altLang="en-US" sz="7200" b="1" dirty="0" smtClean="0"/>
              <a:t>じ</a:t>
            </a:r>
            <a:endParaRPr lang="en-US" sz="7200" b="1" dirty="0"/>
          </a:p>
        </p:txBody>
      </p:sp>
    </p:spTree>
    <p:extLst>
      <p:ext uri="{BB962C8B-B14F-4D97-AF65-F5344CB8AC3E}">
        <p14:creationId xmlns:p14="http://schemas.microsoft.com/office/powerpoint/2010/main" val="552343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8510" y="365125"/>
            <a:ext cx="5655074" cy="635527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314090" y="1122363"/>
            <a:ext cx="82562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4800" b="1" dirty="0" smtClean="0"/>
              <a:t>お</a:t>
            </a:r>
            <a:endParaRPr lang="en-US" altLang="ja-JP" sz="4800" b="1" dirty="0" smtClean="0"/>
          </a:p>
          <a:p>
            <a:pPr algn="ctr"/>
            <a:r>
              <a:rPr lang="ja-JP" altLang="en-US" sz="4800" b="1" dirty="0"/>
              <a:t>ん</a:t>
            </a:r>
            <a:endParaRPr lang="en-US" sz="4800" b="1" dirty="0"/>
          </a:p>
        </p:txBody>
      </p:sp>
    </p:spTree>
    <p:extLst>
      <p:ext uri="{BB962C8B-B14F-4D97-AF65-F5344CB8AC3E}">
        <p14:creationId xmlns:p14="http://schemas.microsoft.com/office/powerpoint/2010/main" val="39313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90" y="1118586"/>
            <a:ext cx="5770486" cy="513129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180873" y="589703"/>
            <a:ext cx="923330" cy="600164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ja-JP" altLang="en-US" sz="4800" b="1" dirty="0" smtClean="0"/>
              <a:t>コンビネーション</a:t>
            </a:r>
            <a:endParaRPr lang="en-US" sz="4800" b="1" dirty="0"/>
          </a:p>
        </p:txBody>
      </p:sp>
    </p:spTree>
    <p:extLst>
      <p:ext uri="{BB962C8B-B14F-4D97-AF65-F5344CB8AC3E}">
        <p14:creationId xmlns:p14="http://schemas.microsoft.com/office/powerpoint/2010/main" val="2525037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7476" y="1464816"/>
            <a:ext cx="7528264" cy="395944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0278579" y="589703"/>
            <a:ext cx="82562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4800" b="1" dirty="0" smtClean="0"/>
              <a:t>はつお</a:t>
            </a:r>
            <a:r>
              <a:rPr lang="ja-JP" altLang="en-US" sz="4800" b="1" dirty="0"/>
              <a:t>ん</a:t>
            </a:r>
            <a:endParaRPr lang="en-US" sz="4800" b="1" dirty="0"/>
          </a:p>
        </p:txBody>
      </p:sp>
    </p:spTree>
    <p:extLst>
      <p:ext uri="{BB962C8B-B14F-4D97-AF65-F5344CB8AC3E}">
        <p14:creationId xmlns:p14="http://schemas.microsoft.com/office/powerpoint/2010/main" val="2636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6264" y="1269507"/>
            <a:ext cx="5859262" cy="449210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278579" y="589703"/>
            <a:ext cx="82562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4800" b="1" dirty="0" smtClean="0"/>
              <a:t>よむ</a:t>
            </a:r>
            <a:endParaRPr lang="en-US" sz="4800" b="1" dirty="0"/>
          </a:p>
        </p:txBody>
      </p:sp>
    </p:spTree>
    <p:extLst>
      <p:ext uri="{BB962C8B-B14F-4D97-AF65-F5344CB8AC3E}">
        <p14:creationId xmlns:p14="http://schemas.microsoft.com/office/powerpoint/2010/main" val="2056509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1360" y="781235"/>
            <a:ext cx="6658252" cy="53957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278579" y="589703"/>
            <a:ext cx="82562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4800" b="1" dirty="0" smtClean="0"/>
              <a:t>たんご</a:t>
            </a:r>
            <a:endParaRPr lang="en-US" sz="4800" b="1" dirty="0"/>
          </a:p>
        </p:txBody>
      </p:sp>
    </p:spTree>
    <p:extLst>
      <p:ext uri="{BB962C8B-B14F-4D97-AF65-F5344CB8AC3E}">
        <p14:creationId xmlns:p14="http://schemas.microsoft.com/office/powerpoint/2010/main" val="3475201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8249" y="0"/>
            <a:ext cx="8741181" cy="6858000"/>
          </a:xfrm>
        </p:spPr>
      </p:pic>
      <p:sp>
        <p:nvSpPr>
          <p:cNvPr id="6" name="TextBox 5"/>
          <p:cNvSpPr txBox="1"/>
          <p:nvPr/>
        </p:nvSpPr>
        <p:spPr>
          <a:xfrm>
            <a:off x="10314090" y="1122363"/>
            <a:ext cx="82562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4800" b="1" dirty="0" smtClean="0"/>
              <a:t>うた</a:t>
            </a:r>
            <a:endParaRPr lang="en-US" sz="4800" b="1" dirty="0"/>
          </a:p>
        </p:txBody>
      </p:sp>
    </p:spTree>
    <p:extLst>
      <p:ext uri="{BB962C8B-B14F-4D97-AF65-F5344CB8AC3E}">
        <p14:creationId xmlns:p14="http://schemas.microsoft.com/office/powerpoint/2010/main" val="2069209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ja-JP" altLang="en-US" sz="7200" dirty="0" smtClean="0"/>
              <a:t>にし　とよひろ</a:t>
            </a:r>
            <a:endParaRPr lang="en-US" sz="72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0314090" y="1122363"/>
            <a:ext cx="82562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4800" b="1" dirty="0" smtClean="0"/>
              <a:t>なまえ</a:t>
            </a:r>
            <a:endParaRPr lang="en-US" sz="4800" b="1" dirty="0"/>
          </a:p>
        </p:txBody>
      </p:sp>
    </p:spTree>
    <p:extLst>
      <p:ext uri="{BB962C8B-B14F-4D97-AF65-F5344CB8AC3E}">
        <p14:creationId xmlns:p14="http://schemas.microsoft.com/office/powerpoint/2010/main" val="3635156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6163" y="603681"/>
            <a:ext cx="5770486" cy="538874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314090" y="1122363"/>
            <a:ext cx="82562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4800" b="1" dirty="0" smtClean="0"/>
              <a:t>あいさつ</a:t>
            </a:r>
            <a:endParaRPr lang="en-US" sz="4800" b="1" dirty="0"/>
          </a:p>
        </p:txBody>
      </p:sp>
    </p:spTree>
    <p:extLst>
      <p:ext uri="{BB962C8B-B14F-4D97-AF65-F5344CB8AC3E}">
        <p14:creationId xmlns:p14="http://schemas.microsoft.com/office/powerpoint/2010/main" val="2879873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191" y="0"/>
            <a:ext cx="6005054" cy="675872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314090" y="1122363"/>
            <a:ext cx="82562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4800" b="1" dirty="0" smtClean="0"/>
              <a:t>わたし</a:t>
            </a:r>
            <a:endParaRPr lang="en-US" sz="4800" b="1" dirty="0"/>
          </a:p>
        </p:txBody>
      </p:sp>
    </p:spTree>
    <p:extLst>
      <p:ext uri="{BB962C8B-B14F-4D97-AF65-F5344CB8AC3E}">
        <p14:creationId xmlns:p14="http://schemas.microsoft.com/office/powerpoint/2010/main" val="2747654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9607" y="2272833"/>
            <a:ext cx="8345010" cy="441220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251946" y="308383"/>
            <a:ext cx="82562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4800" b="1" dirty="0" smtClean="0"/>
              <a:t>ぎ</a:t>
            </a:r>
            <a:r>
              <a:rPr lang="ja-JP" altLang="en-US" sz="3200" b="1" dirty="0" smtClean="0"/>
              <a:t>ょ</a:t>
            </a:r>
            <a:r>
              <a:rPr lang="ja-JP" altLang="en-US" sz="4800" b="1" dirty="0" smtClean="0"/>
              <a:t>う</a:t>
            </a:r>
            <a:endParaRPr lang="en-US" sz="4800" b="1" dirty="0"/>
          </a:p>
        </p:txBody>
      </p:sp>
      <p:sp>
        <p:nvSpPr>
          <p:cNvPr id="12" name="Bent-Up Arrow 11"/>
          <p:cNvSpPr/>
          <p:nvPr/>
        </p:nvSpPr>
        <p:spPr>
          <a:xfrm rot="10800000">
            <a:off x="3915049" y="1074192"/>
            <a:ext cx="6498451" cy="1287267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2886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8105" y="365125"/>
            <a:ext cx="5717218" cy="590251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278579" y="589703"/>
            <a:ext cx="825624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4800" b="1" dirty="0" smtClean="0"/>
              <a:t>れんし</a:t>
            </a:r>
            <a:r>
              <a:rPr lang="ja-JP" altLang="en-US" sz="3200" b="1" dirty="0" smtClean="0"/>
              <a:t>ゅ</a:t>
            </a:r>
            <a:r>
              <a:rPr lang="ja-JP" altLang="en-US" sz="4800" b="1" dirty="0" smtClean="0"/>
              <a:t>う</a:t>
            </a:r>
            <a:endParaRPr lang="en-US" sz="4800" b="1" dirty="0"/>
          </a:p>
        </p:txBody>
      </p:sp>
    </p:spTree>
    <p:extLst>
      <p:ext uri="{BB962C8B-B14F-4D97-AF65-F5344CB8AC3E}">
        <p14:creationId xmlns:p14="http://schemas.microsoft.com/office/powerpoint/2010/main" val="2345550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7428" y="0"/>
            <a:ext cx="7257143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314090" y="1122363"/>
            <a:ext cx="825624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4800" b="1" dirty="0" smtClean="0"/>
              <a:t>し</a:t>
            </a:r>
            <a:r>
              <a:rPr lang="ja-JP" altLang="en-US" sz="3200" b="1" dirty="0" smtClean="0"/>
              <a:t>ょ</a:t>
            </a:r>
            <a:r>
              <a:rPr lang="ja-JP" altLang="en-US" sz="4800" b="1" dirty="0" smtClean="0"/>
              <a:t>くぎ</a:t>
            </a:r>
            <a:r>
              <a:rPr lang="ja-JP" altLang="en-US" sz="3200" b="1" dirty="0" smtClean="0"/>
              <a:t>ょ</a:t>
            </a:r>
            <a:r>
              <a:rPr lang="ja-JP" altLang="en-US" sz="4800" b="1" dirty="0" smtClean="0"/>
              <a:t>う</a:t>
            </a:r>
            <a:endParaRPr lang="en-US" sz="4800" b="1" dirty="0"/>
          </a:p>
        </p:txBody>
      </p:sp>
    </p:spTree>
    <p:extLst>
      <p:ext uri="{BB962C8B-B14F-4D97-AF65-F5344CB8AC3E}">
        <p14:creationId xmlns:p14="http://schemas.microsoft.com/office/powerpoint/2010/main" val="1140770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1346" y="-109278"/>
            <a:ext cx="9287066" cy="6967278"/>
          </a:xfrm>
        </p:spPr>
      </p:pic>
      <p:sp>
        <p:nvSpPr>
          <p:cNvPr id="6" name="TextBox 5"/>
          <p:cNvSpPr txBox="1"/>
          <p:nvPr/>
        </p:nvSpPr>
        <p:spPr>
          <a:xfrm>
            <a:off x="10314090" y="1122363"/>
            <a:ext cx="82562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4800" b="1" dirty="0" smtClean="0"/>
              <a:t>しらべる</a:t>
            </a:r>
            <a:endParaRPr lang="en-US" sz="4800" b="1" dirty="0"/>
          </a:p>
        </p:txBody>
      </p:sp>
    </p:spTree>
    <p:extLst>
      <p:ext uri="{BB962C8B-B14F-4D97-AF65-F5344CB8AC3E}">
        <p14:creationId xmlns:p14="http://schemas.microsoft.com/office/powerpoint/2010/main" val="2093293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8024" y="365125"/>
            <a:ext cx="8235951" cy="6176963"/>
          </a:xfrm>
        </p:spPr>
      </p:pic>
      <p:sp>
        <p:nvSpPr>
          <p:cNvPr id="5" name="TextBox 4"/>
          <p:cNvSpPr txBox="1"/>
          <p:nvPr/>
        </p:nvSpPr>
        <p:spPr>
          <a:xfrm>
            <a:off x="10314090" y="1122363"/>
            <a:ext cx="82562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4800" b="1" dirty="0" smtClean="0"/>
              <a:t>かく</a:t>
            </a:r>
            <a:endParaRPr lang="en-US" sz="4800" b="1" dirty="0"/>
          </a:p>
        </p:txBody>
      </p:sp>
    </p:spTree>
    <p:extLst>
      <p:ext uri="{BB962C8B-B14F-4D97-AF65-F5344CB8AC3E}">
        <p14:creationId xmlns:p14="http://schemas.microsoft.com/office/powerpoint/2010/main" val="839098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1570" y="0"/>
            <a:ext cx="9628859" cy="6809960"/>
          </a:xfrm>
        </p:spPr>
      </p:pic>
      <p:sp>
        <p:nvSpPr>
          <p:cNvPr id="5" name="TextBox 4"/>
          <p:cNvSpPr txBox="1"/>
          <p:nvPr/>
        </p:nvSpPr>
        <p:spPr>
          <a:xfrm>
            <a:off x="10846751" y="1027906"/>
            <a:ext cx="82562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4800" b="1" dirty="0" smtClean="0"/>
              <a:t>ひ</a:t>
            </a:r>
            <a:r>
              <a:rPr lang="ja-JP" altLang="en-US" sz="3200" b="1" dirty="0" smtClean="0"/>
              <a:t>ょ</a:t>
            </a:r>
            <a:r>
              <a:rPr lang="ja-JP" altLang="en-US" sz="4800" b="1" dirty="0" smtClean="0"/>
              <a:t>う</a:t>
            </a:r>
            <a:endParaRPr lang="en-US" sz="4800" b="1" dirty="0"/>
          </a:p>
        </p:txBody>
      </p:sp>
    </p:spTree>
    <p:extLst>
      <p:ext uri="{BB962C8B-B14F-4D97-AF65-F5344CB8AC3E}">
        <p14:creationId xmlns:p14="http://schemas.microsoft.com/office/powerpoint/2010/main" val="3415189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xplosion 1 5"/>
          <p:cNvSpPr/>
          <p:nvPr/>
        </p:nvSpPr>
        <p:spPr>
          <a:xfrm>
            <a:off x="195310" y="0"/>
            <a:ext cx="9516862" cy="6986726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4800" smtClean="0"/>
              <a:t>スペシャル</a:t>
            </a:r>
            <a:endParaRPr lang="en-US" sz="4800" dirty="0"/>
          </a:p>
        </p:txBody>
      </p:sp>
      <p:sp>
        <p:nvSpPr>
          <p:cNvPr id="7" name="TextBox 6"/>
          <p:cNvSpPr txBox="1"/>
          <p:nvPr/>
        </p:nvSpPr>
        <p:spPr>
          <a:xfrm>
            <a:off x="10278579" y="589703"/>
            <a:ext cx="82562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4800" b="1" dirty="0" smtClean="0"/>
              <a:t>スペシャル</a:t>
            </a:r>
            <a:endParaRPr lang="en-US" sz="4800" b="1" dirty="0"/>
          </a:p>
        </p:txBody>
      </p:sp>
    </p:spTree>
    <p:extLst>
      <p:ext uri="{BB962C8B-B14F-4D97-AF65-F5344CB8AC3E}">
        <p14:creationId xmlns:p14="http://schemas.microsoft.com/office/powerpoint/2010/main" val="874380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</a:t>
            </a:r>
            <a:r>
              <a:rPr lang="en-US" dirty="0" smtClean="0"/>
              <a:t>ase / example / situation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9442210" y="589703"/>
            <a:ext cx="1661993" cy="452431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ja-JP" altLang="en-US" sz="9600" b="1" dirty="0" smtClean="0"/>
              <a:t>ケース</a:t>
            </a:r>
            <a:endParaRPr lang="en-US" sz="9600" b="1" dirty="0"/>
          </a:p>
        </p:txBody>
      </p:sp>
    </p:spTree>
    <p:extLst>
      <p:ext uri="{BB962C8B-B14F-4D97-AF65-F5344CB8AC3E}">
        <p14:creationId xmlns:p14="http://schemas.microsoft.com/office/powerpoint/2010/main" val="1486461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4999" y="294103"/>
            <a:ext cx="7302002" cy="5452162"/>
          </a:xfrm>
        </p:spPr>
      </p:pic>
      <p:sp>
        <p:nvSpPr>
          <p:cNvPr id="5" name="TextBox 4"/>
          <p:cNvSpPr txBox="1"/>
          <p:nvPr/>
        </p:nvSpPr>
        <p:spPr>
          <a:xfrm>
            <a:off x="10402867" y="-218166"/>
            <a:ext cx="825624" cy="71711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1500" b="1" dirty="0" smtClean="0"/>
              <a:t>がくせい</a:t>
            </a:r>
            <a:endParaRPr lang="en-US" sz="11500" b="1" dirty="0"/>
          </a:p>
        </p:txBody>
      </p:sp>
    </p:spTree>
    <p:extLst>
      <p:ext uri="{BB962C8B-B14F-4D97-AF65-F5344CB8AC3E}">
        <p14:creationId xmlns:p14="http://schemas.microsoft.com/office/powerpoint/2010/main" val="1247729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3099" y="365125"/>
            <a:ext cx="5346947" cy="4890026"/>
          </a:xfrm>
        </p:spPr>
      </p:pic>
      <p:sp>
        <p:nvSpPr>
          <p:cNvPr id="5" name="TextBox 4"/>
          <p:cNvSpPr txBox="1"/>
          <p:nvPr/>
        </p:nvSpPr>
        <p:spPr>
          <a:xfrm>
            <a:off x="9318576" y="0"/>
            <a:ext cx="1661993" cy="637097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ja-JP" altLang="en-US" sz="9600" b="1" dirty="0" smtClean="0"/>
              <a:t>かいし</a:t>
            </a:r>
            <a:r>
              <a:rPr lang="ja-JP" altLang="en-US" sz="6600" b="1" dirty="0" smtClean="0"/>
              <a:t>ゃ</a:t>
            </a:r>
            <a:r>
              <a:rPr lang="ja-JP" altLang="en-US" sz="9600" b="1" dirty="0" smtClean="0"/>
              <a:t>いん</a:t>
            </a:r>
            <a:endParaRPr lang="en-US" sz="9600" b="1" dirty="0"/>
          </a:p>
        </p:txBody>
      </p:sp>
    </p:spTree>
    <p:extLst>
      <p:ext uri="{BB962C8B-B14F-4D97-AF65-F5344CB8AC3E}">
        <p14:creationId xmlns:p14="http://schemas.microsoft.com/office/powerpoint/2010/main" val="1426119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8307" y="302265"/>
            <a:ext cx="5751435" cy="5751435"/>
          </a:xfrm>
        </p:spPr>
      </p:pic>
      <p:sp>
        <p:nvSpPr>
          <p:cNvPr id="6" name="TextBox 5"/>
          <p:cNvSpPr txBox="1"/>
          <p:nvPr/>
        </p:nvSpPr>
        <p:spPr>
          <a:xfrm>
            <a:off x="10314090" y="1122363"/>
            <a:ext cx="825624" cy="54014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1500" b="1" dirty="0" smtClean="0"/>
              <a:t>おとこ</a:t>
            </a:r>
            <a:endParaRPr lang="en-US" sz="11500" b="1" dirty="0"/>
          </a:p>
        </p:txBody>
      </p:sp>
    </p:spTree>
    <p:extLst>
      <p:ext uri="{BB962C8B-B14F-4D97-AF65-F5344CB8AC3E}">
        <p14:creationId xmlns:p14="http://schemas.microsoft.com/office/powerpoint/2010/main" val="4103002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3280" y="365125"/>
            <a:ext cx="5763671" cy="5750719"/>
          </a:xfrm>
        </p:spPr>
      </p:pic>
      <p:sp>
        <p:nvSpPr>
          <p:cNvPr id="5" name="TextBox 4"/>
          <p:cNvSpPr txBox="1"/>
          <p:nvPr/>
        </p:nvSpPr>
        <p:spPr>
          <a:xfrm>
            <a:off x="10314090" y="1122363"/>
            <a:ext cx="825624" cy="54014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1500" b="1" dirty="0" smtClean="0"/>
              <a:t>おんな</a:t>
            </a:r>
            <a:endParaRPr lang="en-US" sz="11500" b="1" dirty="0"/>
          </a:p>
        </p:txBody>
      </p:sp>
    </p:spTree>
    <p:extLst>
      <p:ext uri="{BB962C8B-B14F-4D97-AF65-F5344CB8AC3E}">
        <p14:creationId xmlns:p14="http://schemas.microsoft.com/office/powerpoint/2010/main" val="3951288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6132" y="1027906"/>
            <a:ext cx="6619736" cy="4392390"/>
          </a:xfrm>
        </p:spPr>
      </p:pic>
      <p:sp>
        <p:nvSpPr>
          <p:cNvPr id="5" name="TextBox 4"/>
          <p:cNvSpPr txBox="1"/>
          <p:nvPr/>
        </p:nvSpPr>
        <p:spPr>
          <a:xfrm>
            <a:off x="10323922" y="117693"/>
            <a:ext cx="825624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7200" b="1" dirty="0" smtClean="0"/>
              <a:t>あめりかじん</a:t>
            </a:r>
            <a:endParaRPr lang="en-US" sz="7200" b="1" dirty="0"/>
          </a:p>
        </p:txBody>
      </p:sp>
    </p:spTree>
    <p:extLst>
      <p:ext uri="{BB962C8B-B14F-4D97-AF65-F5344CB8AC3E}">
        <p14:creationId xmlns:p14="http://schemas.microsoft.com/office/powerpoint/2010/main" val="1189240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8667" y="365125"/>
            <a:ext cx="8654666" cy="5671691"/>
          </a:xfrm>
        </p:spPr>
      </p:pic>
      <p:sp>
        <p:nvSpPr>
          <p:cNvPr id="5" name="TextBox 4"/>
          <p:cNvSpPr txBox="1"/>
          <p:nvPr/>
        </p:nvSpPr>
        <p:spPr>
          <a:xfrm>
            <a:off x="10687715" y="-169184"/>
            <a:ext cx="825624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7200" b="1" dirty="0" smtClean="0"/>
              <a:t>てきさすじん</a:t>
            </a:r>
            <a:endParaRPr lang="en-US" sz="7200" b="1" dirty="0"/>
          </a:p>
        </p:txBody>
      </p:sp>
    </p:spTree>
    <p:extLst>
      <p:ext uri="{BB962C8B-B14F-4D97-AF65-F5344CB8AC3E}">
        <p14:creationId xmlns:p14="http://schemas.microsoft.com/office/powerpoint/2010/main" val="681083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ja-JP" altLang="en-US" sz="9600" dirty="0"/>
              <a:t>１</a:t>
            </a:r>
            <a:endParaRPr lang="en-US" sz="9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0314090" y="1122363"/>
            <a:ext cx="82562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4800" b="1" dirty="0" smtClean="0"/>
              <a:t>いち</a:t>
            </a:r>
            <a:endParaRPr lang="en-US" sz="4800" b="1" dirty="0"/>
          </a:p>
        </p:txBody>
      </p:sp>
    </p:spTree>
    <p:extLst>
      <p:ext uri="{BB962C8B-B14F-4D97-AF65-F5344CB8AC3E}">
        <p14:creationId xmlns:p14="http://schemas.microsoft.com/office/powerpoint/2010/main" val="1065604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ja-JP" altLang="en-US" sz="9600" dirty="0"/>
              <a:t>２</a:t>
            </a:r>
            <a:endParaRPr lang="en-US" sz="9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0314090" y="1122363"/>
            <a:ext cx="8256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4800" b="1" dirty="0" smtClean="0"/>
              <a:t>に</a:t>
            </a:r>
            <a:endParaRPr lang="en-US" sz="4800" b="1" dirty="0"/>
          </a:p>
        </p:txBody>
      </p:sp>
    </p:spTree>
    <p:extLst>
      <p:ext uri="{BB962C8B-B14F-4D97-AF65-F5344CB8AC3E}">
        <p14:creationId xmlns:p14="http://schemas.microsoft.com/office/powerpoint/2010/main" val="1466325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ja-JP" altLang="en-US" sz="9600" dirty="0" smtClean="0"/>
              <a:t>３</a:t>
            </a:r>
            <a:endParaRPr lang="en-US" sz="9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0314090" y="1122363"/>
            <a:ext cx="82562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4800" b="1" dirty="0" smtClean="0"/>
              <a:t>さ</a:t>
            </a:r>
            <a:r>
              <a:rPr lang="ja-JP" altLang="en-US" sz="4800" b="1" dirty="0"/>
              <a:t>ん</a:t>
            </a:r>
            <a:endParaRPr lang="en-US" sz="4800" b="1" dirty="0"/>
          </a:p>
        </p:txBody>
      </p:sp>
    </p:spTree>
    <p:extLst>
      <p:ext uri="{BB962C8B-B14F-4D97-AF65-F5344CB8AC3E}">
        <p14:creationId xmlns:p14="http://schemas.microsoft.com/office/powerpoint/2010/main" val="3785031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ja-JP" altLang="en-US" sz="9600" dirty="0" smtClean="0"/>
              <a:t>４</a:t>
            </a:r>
            <a:endParaRPr lang="en-US" sz="9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0314090" y="1122363"/>
            <a:ext cx="82562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4800" b="1" dirty="0"/>
              <a:t>よ</a:t>
            </a:r>
            <a:r>
              <a:rPr lang="ja-JP" altLang="en-US" sz="4800" b="1" dirty="0" smtClean="0"/>
              <a:t>ん</a:t>
            </a:r>
            <a:endParaRPr lang="en-US" sz="4800" b="1" dirty="0"/>
          </a:p>
        </p:txBody>
      </p:sp>
    </p:spTree>
    <p:extLst>
      <p:ext uri="{BB962C8B-B14F-4D97-AF65-F5344CB8AC3E}">
        <p14:creationId xmlns:p14="http://schemas.microsoft.com/office/powerpoint/2010/main" val="3308619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ja-JP" altLang="en-US" sz="9600" dirty="0" smtClean="0"/>
              <a:t>５</a:t>
            </a:r>
            <a:endParaRPr lang="en-US" sz="9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0314090" y="1122363"/>
            <a:ext cx="8256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4800" b="1" dirty="0" smtClean="0"/>
              <a:t>ご</a:t>
            </a:r>
            <a:endParaRPr lang="en-US" sz="4800" b="1" dirty="0"/>
          </a:p>
        </p:txBody>
      </p:sp>
    </p:spTree>
    <p:extLst>
      <p:ext uri="{BB962C8B-B14F-4D97-AF65-F5344CB8AC3E}">
        <p14:creationId xmlns:p14="http://schemas.microsoft.com/office/powerpoint/2010/main" val="2516987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0314090" y="1122363"/>
            <a:ext cx="825624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4800" b="1" dirty="0" smtClean="0"/>
              <a:t>ふくし</a:t>
            </a:r>
            <a:r>
              <a:rPr lang="ja-JP" altLang="en-US" sz="3200" b="1" dirty="0" smtClean="0"/>
              <a:t>ゅ</a:t>
            </a:r>
            <a:r>
              <a:rPr lang="ja-JP" altLang="en-US" sz="4800" b="1" dirty="0" smtClean="0"/>
              <a:t>う</a:t>
            </a:r>
            <a:endParaRPr lang="en-US" sz="4800" b="1" dirty="0"/>
          </a:p>
        </p:txBody>
      </p:sp>
      <p:pic>
        <p:nvPicPr>
          <p:cNvPr id="1026" name="Picture 2" descr="http://www.889100.com/midori/assets_c/2012/09/3point-thumb-600xauto-9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0" y="1122363"/>
            <a:ext cx="57150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6021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0314090" y="1122363"/>
            <a:ext cx="82562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4800" b="1" dirty="0" smtClean="0"/>
              <a:t>しつもん</a:t>
            </a:r>
            <a:endParaRPr lang="en-US" sz="4800" b="1" dirty="0"/>
          </a:p>
        </p:txBody>
      </p:sp>
      <p:pic>
        <p:nvPicPr>
          <p:cNvPr id="2050" name="Picture 2" descr="http://proxy.img.mc0.jp/img?u=http%3A%2F%2Fp.news.nimg.jp%2Fphoto%2F843%2F132843p.jpg&amp;n=n6&amp;t=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5839" y="1686757"/>
            <a:ext cx="4680706" cy="4680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5868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18926" y="2183907"/>
            <a:ext cx="7870927" cy="385675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314090" y="1122363"/>
            <a:ext cx="82562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4800" b="1" dirty="0" smtClean="0"/>
              <a:t>こたえ</a:t>
            </a:r>
            <a:endParaRPr lang="en-US" sz="4800" b="1" dirty="0"/>
          </a:p>
        </p:txBody>
      </p:sp>
      <p:sp>
        <p:nvSpPr>
          <p:cNvPr id="8" name="Down Arrow 7"/>
          <p:cNvSpPr/>
          <p:nvPr/>
        </p:nvSpPr>
        <p:spPr>
          <a:xfrm>
            <a:off x="6889072" y="639192"/>
            <a:ext cx="976544" cy="166900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1962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39019" y="1944210"/>
            <a:ext cx="8800231" cy="320008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843573" y="905858"/>
            <a:ext cx="825624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4800" b="1" dirty="0" smtClean="0"/>
              <a:t>し</a:t>
            </a:r>
            <a:r>
              <a:rPr lang="ja-JP" altLang="en-US" sz="3200" b="1" dirty="0" smtClean="0"/>
              <a:t>ゅ</a:t>
            </a:r>
            <a:r>
              <a:rPr lang="ja-JP" altLang="en-US" sz="4800" b="1" dirty="0" smtClean="0"/>
              <a:t>くだい</a:t>
            </a:r>
            <a:endParaRPr lang="en-US" sz="4800" b="1" dirty="0"/>
          </a:p>
        </p:txBody>
      </p:sp>
    </p:spTree>
    <p:extLst>
      <p:ext uri="{BB962C8B-B14F-4D97-AF65-F5344CB8AC3E}">
        <p14:creationId xmlns:p14="http://schemas.microsoft.com/office/powerpoint/2010/main" val="3261324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0314090" y="1122363"/>
            <a:ext cx="82562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4800" b="1" dirty="0" smtClean="0"/>
              <a:t>ビンゴ</a:t>
            </a:r>
            <a:endParaRPr lang="en-US" sz="4800" b="1" dirty="0"/>
          </a:p>
        </p:txBody>
      </p:sp>
      <p:pic>
        <p:nvPicPr>
          <p:cNvPr id="3074" name="Picture 2" descr="http://www.sc-mine.com/wp/wp-content/uploads/f0bd7238c7e8743376c691a6b874118f1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8372" y="186600"/>
            <a:ext cx="5150834" cy="6294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1002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lesson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0314090" y="1122363"/>
            <a:ext cx="82562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4800" b="1" dirty="0" smtClean="0"/>
              <a:t>レッスン</a:t>
            </a:r>
            <a:endParaRPr lang="en-US" sz="4800" b="1" dirty="0"/>
          </a:p>
        </p:txBody>
      </p:sp>
    </p:spTree>
    <p:extLst>
      <p:ext uri="{BB962C8B-B14F-4D97-AF65-F5344CB8AC3E}">
        <p14:creationId xmlns:p14="http://schemas.microsoft.com/office/powerpoint/2010/main" val="3011932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Phrase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0216384" y="1122363"/>
            <a:ext cx="923330" cy="304698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ja-JP" altLang="en-US" sz="4800" b="1" dirty="0" smtClean="0"/>
              <a:t>フレーズ</a:t>
            </a:r>
            <a:endParaRPr lang="en-US" sz="4800" b="1" dirty="0"/>
          </a:p>
        </p:txBody>
      </p:sp>
    </p:spTree>
    <p:extLst>
      <p:ext uri="{BB962C8B-B14F-4D97-AF65-F5344CB8AC3E}">
        <p14:creationId xmlns:p14="http://schemas.microsoft.com/office/powerpoint/2010/main" val="2663025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0940988" y="661295"/>
            <a:ext cx="825624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4800" b="1" dirty="0" smtClean="0"/>
              <a:t>らいし</a:t>
            </a:r>
            <a:r>
              <a:rPr lang="ja-JP" altLang="en-US" sz="3200" b="1" dirty="0" smtClean="0"/>
              <a:t>ゅ</a:t>
            </a:r>
            <a:r>
              <a:rPr lang="ja-JP" altLang="en-US" sz="4800" b="1" dirty="0" smtClean="0"/>
              <a:t>う</a:t>
            </a:r>
            <a:endParaRPr lang="en-US" sz="4800" b="1" dirty="0"/>
          </a:p>
        </p:txBody>
      </p:sp>
      <p:pic>
        <p:nvPicPr>
          <p:cNvPr id="4098" name="Picture 2" descr="http://kobe.travel.coocan.jp/calendar/2013/2013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147" y="365125"/>
            <a:ext cx="9467109" cy="6537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669653" y="1502459"/>
            <a:ext cx="14013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ｔ</a:t>
            </a:r>
            <a:r>
              <a:rPr lang="ja-JP" altLang="en-US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ｏｄａｙ</a:t>
            </a:r>
            <a:endParaRPr lang="en-US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Right Arrow 6"/>
          <p:cNvSpPr/>
          <p:nvPr/>
        </p:nvSpPr>
        <p:spPr>
          <a:xfrm rot="10800000">
            <a:off x="9747682" y="2574525"/>
            <a:ext cx="1303106" cy="64807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3690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0314090" y="1122363"/>
            <a:ext cx="82562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4800" b="1" dirty="0" smtClean="0"/>
              <a:t>かぞえる</a:t>
            </a:r>
            <a:endParaRPr lang="en-US" sz="4800" b="1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122" name="Picture 2" descr="http://willnakayama.com/wp-content/uploads/2013/09/diary_216_60462_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600" y="1122363"/>
            <a:ext cx="8998232" cy="4731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4406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list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0314090" y="1122363"/>
            <a:ext cx="82562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4800" b="1" dirty="0" smtClean="0"/>
              <a:t>リスト</a:t>
            </a:r>
            <a:endParaRPr lang="en-US" sz="4800" b="1" dirty="0"/>
          </a:p>
        </p:txBody>
      </p:sp>
    </p:spTree>
    <p:extLst>
      <p:ext uri="{BB962C8B-B14F-4D97-AF65-F5344CB8AC3E}">
        <p14:creationId xmlns:p14="http://schemas.microsoft.com/office/powerpoint/2010/main" val="1968216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0314090" y="1122363"/>
            <a:ext cx="82562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9600" b="1" dirty="0" smtClean="0"/>
              <a:t>ウェブ</a:t>
            </a:r>
            <a:endParaRPr lang="en-US" sz="9600" b="1" dirty="0"/>
          </a:p>
        </p:txBody>
      </p:sp>
      <p:pic>
        <p:nvPicPr>
          <p:cNvPr id="7170" name="Picture 2" descr="http://www.jcarloscruz.com/ww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0088" y="450711"/>
            <a:ext cx="6968067" cy="5226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7221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0314090" y="1122363"/>
            <a:ext cx="825624" cy="54014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1500" b="1" dirty="0" smtClean="0"/>
              <a:t>すうじ</a:t>
            </a:r>
            <a:endParaRPr lang="en-US" sz="11500" b="1" dirty="0"/>
          </a:p>
        </p:txBody>
      </p:sp>
      <p:pic>
        <p:nvPicPr>
          <p:cNvPr id="4" name="Picture 2" descr="http://www.completeselling.com/wp-content/uploads/2013/07/Number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5397" y="285734"/>
            <a:ext cx="6036048" cy="5990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2929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altLang="ja-JP" sz="23900" dirty="0" smtClean="0"/>
              <a:t>6</a:t>
            </a:r>
            <a:endParaRPr lang="en-US" sz="239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0078116" y="925718"/>
            <a:ext cx="825624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1500" b="1" dirty="0" smtClean="0"/>
              <a:t>ろく</a:t>
            </a:r>
            <a:endParaRPr lang="en-US" sz="11500" b="1" dirty="0"/>
          </a:p>
        </p:txBody>
      </p:sp>
    </p:spTree>
    <p:extLst>
      <p:ext uri="{BB962C8B-B14F-4D97-AF65-F5344CB8AC3E}">
        <p14:creationId xmlns:p14="http://schemas.microsoft.com/office/powerpoint/2010/main" val="2330970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altLang="ja-JP" sz="23900" dirty="0" smtClean="0"/>
              <a:t>7</a:t>
            </a:r>
            <a:endParaRPr lang="en-US" sz="239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0314090" y="1122363"/>
            <a:ext cx="825624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1500" b="1" dirty="0" smtClean="0"/>
              <a:t>な</a:t>
            </a:r>
            <a:endParaRPr lang="en-US" altLang="ja-JP" sz="11500" b="1" dirty="0" smtClean="0"/>
          </a:p>
          <a:p>
            <a:pPr algn="ctr"/>
            <a:r>
              <a:rPr lang="ja-JP" altLang="en-US" sz="11500" b="1" dirty="0"/>
              <a:t>な</a:t>
            </a:r>
            <a:endParaRPr lang="en-US" sz="11500" b="1" dirty="0"/>
          </a:p>
        </p:txBody>
      </p:sp>
    </p:spTree>
    <p:extLst>
      <p:ext uri="{BB962C8B-B14F-4D97-AF65-F5344CB8AC3E}">
        <p14:creationId xmlns:p14="http://schemas.microsoft.com/office/powerpoint/2010/main" val="2596135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altLang="ja-JP" sz="23900" dirty="0" smtClean="0"/>
              <a:t>8</a:t>
            </a:r>
            <a:endParaRPr lang="en-US" sz="239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9930632" y="1279679"/>
            <a:ext cx="825624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1500" b="1" dirty="0" smtClean="0"/>
              <a:t>は</a:t>
            </a:r>
            <a:endParaRPr lang="en-US" altLang="ja-JP" sz="11500" b="1" dirty="0" smtClean="0"/>
          </a:p>
          <a:p>
            <a:pPr algn="ctr"/>
            <a:r>
              <a:rPr lang="ja-JP" altLang="en-US" sz="11500" b="1" dirty="0"/>
              <a:t>ち</a:t>
            </a:r>
            <a:endParaRPr lang="en-US" sz="11500" b="1" dirty="0"/>
          </a:p>
        </p:txBody>
      </p:sp>
    </p:spTree>
    <p:extLst>
      <p:ext uri="{BB962C8B-B14F-4D97-AF65-F5344CB8AC3E}">
        <p14:creationId xmlns:p14="http://schemas.microsoft.com/office/powerpoint/2010/main" val="2107404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altLang="ja-JP" sz="23900" dirty="0" smtClean="0"/>
              <a:t>9</a:t>
            </a:r>
            <a:endParaRPr lang="en-US" sz="239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8528322" y="232142"/>
            <a:ext cx="2739211" cy="655564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ja-JP" altLang="en-US" sz="16600" b="1" dirty="0" smtClean="0"/>
              <a:t>き</a:t>
            </a:r>
            <a:r>
              <a:rPr lang="ja-JP" altLang="en-US" sz="8800" b="1" dirty="0" smtClean="0"/>
              <a:t>ゅ</a:t>
            </a:r>
            <a:r>
              <a:rPr lang="ja-JP" altLang="en-US" sz="16600" b="1" dirty="0" smtClean="0"/>
              <a:t>う</a:t>
            </a:r>
            <a:endParaRPr lang="en-US" sz="16600" b="1" dirty="0"/>
          </a:p>
        </p:txBody>
      </p:sp>
    </p:spTree>
    <p:extLst>
      <p:ext uri="{BB962C8B-B14F-4D97-AF65-F5344CB8AC3E}">
        <p14:creationId xmlns:p14="http://schemas.microsoft.com/office/powerpoint/2010/main" val="41927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altLang="ja-JP" sz="23900" dirty="0" smtClean="0"/>
              <a:t>10</a:t>
            </a:r>
            <a:endParaRPr lang="en-US" sz="239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8400503" y="245807"/>
            <a:ext cx="2739211" cy="637130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ja-JP" altLang="en-US" sz="16600" b="1" dirty="0" smtClean="0"/>
              <a:t>じ</a:t>
            </a:r>
            <a:r>
              <a:rPr lang="ja-JP" altLang="en-US" sz="8800" b="1" dirty="0" smtClean="0"/>
              <a:t>ゅ</a:t>
            </a:r>
            <a:r>
              <a:rPr lang="ja-JP" altLang="en-US" sz="16600" b="1" dirty="0" smtClean="0"/>
              <a:t>う</a:t>
            </a:r>
            <a:endParaRPr lang="en-US" sz="16600" b="1" dirty="0"/>
          </a:p>
        </p:txBody>
      </p:sp>
    </p:spTree>
    <p:extLst>
      <p:ext uri="{BB962C8B-B14F-4D97-AF65-F5344CB8AC3E}">
        <p14:creationId xmlns:p14="http://schemas.microsoft.com/office/powerpoint/2010/main" val="456397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0314090" y="1122363"/>
            <a:ext cx="825624" cy="54014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1500" b="1" dirty="0" smtClean="0"/>
              <a:t>あなた</a:t>
            </a:r>
            <a:endParaRPr lang="en-US" sz="115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074" name="Picture 2" descr="http://dustinmaherfitness.com/wp-content/uploads/2013/10/you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68" y="365125"/>
            <a:ext cx="5565058" cy="5973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1992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9994506" y="1648871"/>
            <a:ext cx="825624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1500" b="1" dirty="0" smtClean="0"/>
              <a:t>かれ</a:t>
            </a:r>
            <a:endParaRPr lang="en-US" sz="11500" b="1" dirty="0"/>
          </a:p>
        </p:txBody>
      </p:sp>
      <p:pic>
        <p:nvPicPr>
          <p:cNvPr id="1026" name="Picture 2" descr="http://blogimg.goo.ne.jp/user_image/68/d8/e63a49b597541a2b87fa54c8a05a213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9360" y="198390"/>
            <a:ext cx="6659610" cy="6659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ight Arrow 3"/>
          <p:cNvSpPr/>
          <p:nvPr/>
        </p:nvSpPr>
        <p:spPr>
          <a:xfrm>
            <a:off x="5457592" y="1904970"/>
            <a:ext cx="4043680" cy="1141095"/>
          </a:xfrm>
          <a:prstGeom prst="rightArrow">
            <a:avLst/>
          </a:prstGeom>
          <a:scene3d>
            <a:camera prst="orthographicFront">
              <a:rot lat="0" lon="10799977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957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8032" y="1038218"/>
            <a:ext cx="10515600" cy="132556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0245213" y="-165404"/>
            <a:ext cx="1661993" cy="663258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ja-JP" altLang="en-US" sz="9600" b="1" dirty="0" smtClean="0"/>
              <a:t>かのじ</a:t>
            </a:r>
            <a:r>
              <a:rPr lang="ja-JP" altLang="en-US" sz="6600" b="1" dirty="0"/>
              <a:t>ょ</a:t>
            </a:r>
            <a:endParaRPr lang="en-US" sz="6600" b="1" dirty="0"/>
          </a:p>
        </p:txBody>
      </p:sp>
      <p:pic>
        <p:nvPicPr>
          <p:cNvPr id="7" name="Picture 2" descr="http://blogimg.goo.ne.jp/user_image/68/d8/e63a49b597541a2b87fa54c8a05a213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9360" y="198390"/>
            <a:ext cx="6659610" cy="6659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8196534" y="1873954"/>
            <a:ext cx="2048679" cy="1152675"/>
          </a:xfrm>
          <a:prstGeom prst="rightArrow">
            <a:avLst/>
          </a:prstGeom>
          <a:solidFill>
            <a:srgbClr val="FF0000"/>
          </a:solidFill>
          <a:scene3d>
            <a:camera prst="orthographicFront">
              <a:rot lat="0" lon="10799977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0828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Ichiro-</a:t>
            </a:r>
            <a:r>
              <a:rPr lang="en-US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san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Patsy-</a:t>
            </a:r>
            <a:r>
              <a:rPr lang="en-US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san</a:t>
            </a:r>
            <a:endParaRPr lang="en-US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0314090" y="1122363"/>
            <a:ext cx="825624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1500" b="1" dirty="0" smtClean="0"/>
              <a:t>さん</a:t>
            </a:r>
            <a:endParaRPr lang="en-US" sz="11500" b="1" dirty="0"/>
          </a:p>
        </p:txBody>
      </p:sp>
    </p:spTree>
    <p:extLst>
      <p:ext uri="{BB962C8B-B14F-4D97-AF65-F5344CB8AC3E}">
        <p14:creationId xmlns:p14="http://schemas.microsoft.com/office/powerpoint/2010/main" val="2921050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0314090" y="1122363"/>
            <a:ext cx="82562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4800" b="1" dirty="0" smtClean="0"/>
              <a:t>かぞえる</a:t>
            </a:r>
            <a:endParaRPr lang="en-US" sz="4800" b="1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" name="Picture 2" descr="http://www2.edu.ipa.go.jp/gz/f-ccc1/f-cst1/f-csu1/f-csv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403" y="0"/>
            <a:ext cx="10371397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7397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0314090" y="1122363"/>
            <a:ext cx="82562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4800" b="1" dirty="0" smtClean="0"/>
              <a:t>う</a:t>
            </a:r>
            <a:r>
              <a:rPr lang="ja-JP" altLang="en-US" sz="3200" b="1" dirty="0" smtClean="0"/>
              <a:t>ぇ</a:t>
            </a:r>
            <a:r>
              <a:rPr lang="ja-JP" altLang="en-US" sz="4800" b="1" dirty="0" smtClean="0"/>
              <a:t>ぶ</a:t>
            </a:r>
            <a:endParaRPr lang="en-US" sz="4800" b="1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146" name="Picture 2" descr="http://www2.edu.ipa.go.jp/gz/f-ccc1/f-cst1/f-csu1/f-csw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0"/>
            <a:ext cx="10287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5356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9185333" y="1122362"/>
            <a:ext cx="1954381" cy="496728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ja-JP" altLang="en-US" sz="11500" b="1" dirty="0" smtClean="0"/>
              <a:t>ページ</a:t>
            </a:r>
            <a:endParaRPr lang="en-US" sz="11500" b="1" dirty="0"/>
          </a:p>
        </p:txBody>
      </p:sp>
      <p:pic>
        <p:nvPicPr>
          <p:cNvPr id="7174" name="Picture 6" descr="http://blogs.adobe.com/indesigndocs/files/indesigndocs/page%20number%2001%20ne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317" y="1315720"/>
            <a:ext cx="5193173" cy="3205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7191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0333968" y="-26914"/>
            <a:ext cx="825624" cy="71711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1500" b="1" dirty="0"/>
              <a:t>だいがく</a:t>
            </a:r>
            <a:endParaRPr lang="en-US" sz="11500" b="1" dirty="0"/>
          </a:p>
        </p:txBody>
      </p:sp>
      <p:pic>
        <p:nvPicPr>
          <p:cNvPr id="1028" name="Picture 4" descr="http://www.dentsu-ikueikai.or.jp/event/8_19_02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48029" y="-170920"/>
            <a:ext cx="10992680" cy="731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3395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0054141" y="658686"/>
            <a:ext cx="825624" cy="54014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1500" b="1" dirty="0" smtClean="0"/>
              <a:t>でんわ</a:t>
            </a:r>
            <a:endParaRPr lang="en-US" sz="11500" b="1" dirty="0"/>
          </a:p>
        </p:txBody>
      </p:sp>
      <p:pic>
        <p:nvPicPr>
          <p:cNvPr id="2050" name="Picture 2" descr="http://upload.wikimedia.org/wikipedia/ja/2/27/%E5%85%AC%E8%A1%86%E9%9B%BB%E8%A9%B1MC-4PN-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98174"/>
            <a:ext cx="9753599" cy="731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7773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9994506" y="1648871"/>
            <a:ext cx="825624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1500" b="1" dirty="0" smtClean="0"/>
              <a:t>はん</a:t>
            </a:r>
            <a:endParaRPr lang="en-US" sz="11500" b="1" dirty="0"/>
          </a:p>
        </p:txBody>
      </p:sp>
      <p:pic>
        <p:nvPicPr>
          <p:cNvPr id="3074" name="Picture 2" descr="http://articleimage.nicoblomaga.jp/image/64/2014/c/5/c505d0fd1f9733aab97988bf5209f6341be50536139167889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1783" y="-13251"/>
            <a:ext cx="10306877" cy="6871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0457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3940" y="10990055"/>
            <a:ext cx="10515600" cy="6949440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9994506" y="1648871"/>
            <a:ext cx="825624" cy="54014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1500" b="1" dirty="0" smtClean="0"/>
              <a:t>にほん</a:t>
            </a:r>
            <a:endParaRPr lang="en-US" sz="11500" b="1" dirty="0"/>
          </a:p>
        </p:txBody>
      </p:sp>
      <p:pic>
        <p:nvPicPr>
          <p:cNvPr id="4100" name="Picture 4" descr="http://upload.wikimedia.org/wikipedia/commons/9/94/Japan_bluemarble_location_map_with_side_map_of_the_Ryukyu_Island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436" y="0"/>
            <a:ext cx="6949440" cy="6949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5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3940" y="10990055"/>
            <a:ext cx="10515600" cy="6949440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0610732" y="-191385"/>
            <a:ext cx="825624" cy="71711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1500" b="1" dirty="0" smtClean="0"/>
              <a:t>ばんごう</a:t>
            </a:r>
            <a:endParaRPr lang="en-US" sz="11500" b="1" dirty="0"/>
          </a:p>
        </p:txBody>
      </p:sp>
      <p:pic>
        <p:nvPicPr>
          <p:cNvPr id="5122" name="Picture 2" descr="http://livedoor.blogimg.jp/printmagic/imgs/6/0/609094d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94" y="646043"/>
            <a:ext cx="9532945" cy="5496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9307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3940" y="10990055"/>
            <a:ext cx="10515600" cy="6949440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9891039" y="0"/>
            <a:ext cx="1107996" cy="624786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ja-JP" altLang="en-US" sz="6000" b="1" dirty="0" smtClean="0"/>
              <a:t>り</a:t>
            </a:r>
            <a:r>
              <a:rPr lang="ja-JP" altLang="en-US" sz="3600" b="1" dirty="0" smtClean="0"/>
              <a:t>ゅ</a:t>
            </a:r>
            <a:r>
              <a:rPr lang="ja-JP" altLang="en-US" sz="6000" b="1" dirty="0" smtClean="0"/>
              <a:t>うがくせい</a:t>
            </a:r>
            <a:endParaRPr lang="en-US" sz="6000" b="1" dirty="0"/>
          </a:p>
        </p:txBody>
      </p:sp>
      <p:pic>
        <p:nvPicPr>
          <p:cNvPr id="6146" name="Picture 2" descr="http://www.studyjapan.go.jp/interview/images/index/mainvisua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11965"/>
            <a:ext cx="9628897" cy="4681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8424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3940" y="10990055"/>
            <a:ext cx="10515600" cy="6949440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0358833" y="-226142"/>
            <a:ext cx="825624" cy="71711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1500" b="1" dirty="0" smtClean="0"/>
              <a:t>アメリカ</a:t>
            </a:r>
            <a:endParaRPr lang="en-US" sz="11500" b="1" dirty="0"/>
          </a:p>
        </p:txBody>
      </p:sp>
      <p:sp>
        <p:nvSpPr>
          <p:cNvPr id="3" name="AutoShape 2" descr="http://upload.wikimedia.org/wikipedia/en/a/a4/Flag_of_the_United_States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172" name="Picture 4" descr="http://www.vectortemplates.com/raster/maps-us-states-0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" y="447232"/>
            <a:ext cx="9944673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3916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3940" y="10990055"/>
            <a:ext cx="10515600" cy="6949440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0481524" y="704654"/>
            <a:ext cx="825624" cy="54014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1500" b="1" smtClean="0"/>
              <a:t>しごと</a:t>
            </a:r>
            <a:endParaRPr lang="en-US" sz="11500" b="1" dirty="0"/>
          </a:p>
        </p:txBody>
      </p:sp>
      <p:sp>
        <p:nvSpPr>
          <p:cNvPr id="3" name="AutoShape 2" descr="http://upload.wikimedia.org/wikipedia/en/a/a4/Flag_of_the_United_States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194" name="Picture 2" descr="http://www.sapporo-sc.jp/nowapp/images/img_to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050234"/>
            <a:ext cx="9702789" cy="4386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2820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3940" y="10990055"/>
            <a:ext cx="10515600" cy="6949440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9984566" y="78488"/>
            <a:ext cx="825624" cy="71711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1500" b="1" dirty="0" smtClean="0"/>
              <a:t>えんぴつ</a:t>
            </a:r>
            <a:endParaRPr lang="en-US" sz="11500" b="1" dirty="0"/>
          </a:p>
        </p:txBody>
      </p:sp>
      <p:sp>
        <p:nvSpPr>
          <p:cNvPr id="3" name="AutoShape 2" descr="http://upload.wikimedia.org/wikipedia/en/a/a4/Flag_of_the_United_States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9220" name="Picture 4" descr="http://img02.hamazo.tv/usr/hibi/cohdra_100_386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678" y="160338"/>
            <a:ext cx="8000658" cy="5991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1756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3940" y="10990055"/>
            <a:ext cx="10515600" cy="6949440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9994506" y="1648871"/>
            <a:ext cx="825624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1500" b="1" dirty="0" smtClean="0"/>
              <a:t>かさ</a:t>
            </a:r>
            <a:endParaRPr lang="en-US" sz="11500" b="1" dirty="0"/>
          </a:p>
        </p:txBody>
      </p:sp>
      <p:sp>
        <p:nvSpPr>
          <p:cNvPr id="3" name="AutoShape 2" descr="http://upload.wikimedia.org/wikipedia/en/a/a4/Flag_of_the_United_States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242" name="Picture 2" descr="http://upload.wikimedia.org/wikipedia/commons/f/f7/Umbrella-C706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48233"/>
            <a:ext cx="9503729" cy="4656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6083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3940" y="10990055"/>
            <a:ext cx="10515600" cy="6949440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9994506" y="1648871"/>
            <a:ext cx="825624" cy="54014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1500" b="1" dirty="0" smtClean="0"/>
              <a:t>かばん</a:t>
            </a:r>
            <a:endParaRPr lang="en-US" sz="11500" b="1" dirty="0"/>
          </a:p>
        </p:txBody>
      </p:sp>
      <p:sp>
        <p:nvSpPr>
          <p:cNvPr id="3" name="AutoShape 2" descr="http://upload.wikimedia.org/wikipedia/en/a/a4/Flag_of_the_United_States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1266" name="Picture 2" descr="http://shopping.c.yimg.jp/lib/ichi529/bag23051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3940" y="7937"/>
            <a:ext cx="5234608" cy="6812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1289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3940" y="10990055"/>
            <a:ext cx="10515600" cy="6949440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9994506" y="1648871"/>
            <a:ext cx="825624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1500" b="1" dirty="0" smtClean="0"/>
              <a:t>くつ</a:t>
            </a:r>
            <a:endParaRPr lang="en-US" sz="11500" b="1" dirty="0"/>
          </a:p>
        </p:txBody>
      </p:sp>
      <p:sp>
        <p:nvSpPr>
          <p:cNvPr id="3" name="AutoShape 2" descr="http://upload.wikimedia.org/wikipedia/en/a/a4/Flag_of_the_United_States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2" descr="data:image/jpeg;base64,/9j/4AAQSkZJRgABAQAAAQABAAD/2wCEAAkGBxQSEhUUEBQWFhQUFRcXGBQXFxQVFxUUFBQWFhcUFBQaHCggGBwlHBUUITEhJSkrLi4uFx8zODMsNygtLisBCgoKDg0OGxAQGzcmICYtLC8vLCwsLS0sLywsLDQsLCwsLywsNCwvLCwsLCwsLC0sLCwsLCwsLiwsLCwsLDQsLP/AABEIAMIBAwMBIgACEQEDEQH/xAAcAAABBQEBAQAAAAAAAAAAAAAAAQIDBAUGBwj/xABDEAABAwEFBQUFBgUBCAMAAAABAAIDEQQFEiExBkFRYXETIjKBkQdCUqGxI2JywdHwFIKSsuEzQ1NjorPC0vEVFiT/xAAaAQEAAwEBAQAAAAAAAAAAAAAAAwQFAgEG/8QALxEAAgEDAwIEBQUAAwAAAAAAAAECAxEhBBIxQVEFIjLwE2GBkaFxsdHh8RQjQv/aAAwDAQACEQMRAD8A9JiYpwmhOCAUBOSBKEAoCcAkCcEAUSgICVAFEqEqASiWiEqARCVCARInFIgECEtEIBtEickQDUlE5IUAwhNITymkIBhTCFIU0hAREJjgpSEwhAQkJjgpiFG4ICAhRvapiExwQFJ0aFZLUIDYCeE0JwQDglCQJwQChOCQJQgFCVASoAQhKgBCEqARKhCAaUqjtNoZG0vkc1jRq5xDWjqSs6xbR2SUlsdoicRqMQGvCtK+SA1Uiyrv2lss73RwzMe5vCtDTXA4ij6UNaEqodrYO27MVLdDKPCD+nNRzqwh6mSQpTn6Vc6BIlB4IUhGNKQrEtu0jWvdGxpc9hoRpSm/osue+536FrByzVeephF2JY0ZM6xxA1y6qpNeMTfFI0ea4ueR7j3nud50HrqqcjBqRpv19XFV5a3siZabuzt235ZyaCQdaOp60or/AEXllutWEUbr6rudjrb2tkjqauZVh490kCvlRTafUOo2mR1aSgro2CEwqQphVogI3BRuClKYUBC4KNwUzlG5AQ0SpyEBqBPCaE4IBwTgmhOCAUJyQJQgFCUJEqAVCRKgBKkQgFQkUNttIjjfIRUMaXUFKnCK0Fd50QHI7cWCdrnWqN0LmMjDcMzXn+HIJrPDhqMRxAGra5DNePXlY3yzEsoWucGsIc5zXOFA4hzxU1J1PErur02vN5O7FlYoqd5hIxSHMEVGrVg3pE2xzQuNezDsZb8GoJHKtFUqV/NsjyW6envDfLi5HdV6NgBitUZY5vdxAUIP3hvBzzFVsWO9ImnuuDmngc6cKKptUGTtbI2jg5oNdKt1Cym2Vj8wBp6cqrLqunNbuH1NWkqkHsvddD1DY2/O92DjVrqmM8Drg6a09F2dV8+2S2PgcHRmoa4EVOjgciPQLune1hm6yyk/jiA8jWtPJaGjqWhtk+OH8u30M3WU7z3RXPP69/qJt1dssMrrSyuAmpc33KgAh3AV36LPu7aJsjftAcTfhAoeeeiLx9p87gRFZomgilZHmT1Y0AH1XDWa9uze9z2t75rRgwtac8mMqaDNR6mMJZg8nlLcvUjupL1qe431zVae0mvfNTwC461bSyaRMw8zr8lYue2yvdR1M95qPXiqvwJJXZNvV7I3rVIXdToBuUOydrc287O1jqNBcySh8WJjqMPHOh81WtdsyLYjU+9L+TP3TqqNzuMVogc0HuysNBUkjEK9d6loSUZI9lScos99JTCVA+1Ac+iryWx24Adc1oz1NKHLM+NGcuhdKYVnmd/xH0CYbaWkYjkSB6miijrqbdsnb08krmgVG5SFRuVwgGIQhAagTglATgEAgTggBOAQAEqAE4BAIlRRLRAIlRRLRAIhLRYF9bXWazdo0vxSx0HZAEOLnNxDXKlM66BeN2Bevi+IrNGZJnAAGlBmS74QOK8cvHaKe0veHySGyOlJNaUFSaMy90Cgpn6mix3xPts0j7OMMbi8udicWue4udhjcTU0xeLQZU3LqbhhjkiMRbgLBgdH8PT9VS1GpsrR+pf02m3O8vp8y1aLia+MUFHNFWuGRad1OS5+G2ulfGbRG5rwx8bmvbQODXDvUPGvTJdJdTbRFG9lpLCGupE5upjA1csC9ZsUzOWPPlhj/wArPjKylHnBoyjdxlxn39h1pINQAAKZAUAAGgAWEZaVAPcJ148geC0JpMX4f7v8fXoqMoUVHy3T9/2WKkd1munv7DbTKCABSp3BQzRV5HimzyhmlAT5f+1G600qCTUZkYW/T/KuU6TaVsFKrXjFvdn9OP8AR8MBJAdXMgDDqSdBQrSsV2Me4iMVI1ecxT8W/oFmPk7VlGOo6hzpQtafEaAmlagHkumuQtiia2ItfvdWuppWulfLJc6lSpQv/hxp9labXT8mZaru7PMtqDo7QdFGGV104DRdVLbBI3BIwActP3zXMXkHROwgZHMO4j9VThWlPy9S69PCGbFy7YmF47VpcwatBwk+a9KuRlnLf/zNa3iKUd/NvPVePR2pwNQf0W7c19tLgGuwyDgc/JduEkitWd2eqmNR0CoXLeDpoyX0LmmleOWRI4q1M/ioXN8ENglkA/wsi8JsqncrUr1zO0t4YW4RqcgOZ0C9hds9awb+yG0htjZA9obLC4BwHhcHCrXt3itDlyW8SvP9gHdlaHxnWWPFXSr2Oqfk4ld+V9FRqfEgpGbWpunPaxEJEqlIjbDU4NUganBqAjDUuFSUS4UAzClwp+FLRAR0RRSURRAR0RhWXfe01msmU8oD90bavef5Bp1NAuQtntAlkqLNEIm/HJ33nowHC09SVHOrCHLJYUZz4Rv+0C/ZLFZDLC0F5cGBzgS1mKvfLRm7TIcSF4cYZ7bIXyudQg4pJM5JSRTMDJrdwaNAu8tt5SSj7aRzhwJyP8ooB6LLdRprTI5HlwJ5fryWZqNd5lGBp0NAkr1B2zUgp2WHA6MUwjSg3t/e9aJuuT+KbOxzRHgLXtoau4cuGfJQ2u5mzdm4PcxzCDiYaEgHNhWnarUGjP0VSTV7rryXFF22vpwV72tdBRcZahjeHV7oBoPirSp6ZDr9dS9bTjrXSoy5VzqsyQ5rmLtlE2xPDBzln2+04SG6VBNaE0A4U3q2XKF8RkqwGmIEVrSlRqpKStK9jmvmFk7FG7LP2hxipxGrQeVQCfnTqpbe1rXCOHvzSEUzObtARyFN2tDuzSytDSyOzgveQGtAr9oNMm7mfe304a7t2WJlmcZJWEOl98nGNwwNdQUbruzFKZCpuSko3m+ei9+/qZm3clTWI9Ze/f0KDrn7ENfIGmQtGKVgp3s8uB3d4eLTmc8BwJwGhBqKZeR/I86LtbUMbSMiCMjqM9KLlI7G+IjtKZnDkcsx+ZVehq3UT3c9u5NX0ag47eO/Y1LsvXINnaWk6O0B68DzTr5gDmZ1oDUEZEclXc0EFr8+HRNsUha4MfUtPgJ+h/JV3TW7fDHW3f8AT+Cypy2bZu6eL9U/n/JnNs8W9pd1c76AqC12hraBoDeDWDPlpmVtS3U0uzcQ07h+9Oi1LLc8TBiaAeYz9XKZV1a/JUlScXaxFsjtTLZ43/xMZINMJFMWVcnA5b1n33tZarQ7uExR/Cw94/ifr5CnmtWezB27oFTbZmtOQxHgNK83aD68lzGcLuVv4OfhyeEW9nbzkZG7t3lwpUFxJdX4QdTXgoiHPd2jx3j4W/CD+f76yQWfMOkoSNANG14fr9NFJaJAMyVWqVU5WiXqNDbmQy75MFpgf8MrQfwv7jvk5eokLx9s+ORgb8bc+jgV7E5bPh11TaZleI23poZRCchaBnnRYU4NUgalwoCMNS4VJhS4UBFhS4VTvW+YLMCZpGtoK4dXen6rzi/PadJISyxM7Nuf2rwHPI4tZo3qa9FxOpGCyyWnRnUdoo9Cvq+oLI3FaJA2ujdXu5MYMz9F5tf2309oqyzDsI9MWsrh+LRnlU81yji6RxfK4ve7VziXE8iTu+SmAos2vrXwsGrp9BFZll/gjijFSdSTUk5kniTvPMq219FAFZjYN6zJ1m+DSjSSHMq4rRs0HEKtHKxoqc/3xTJr7AyA4DugnXnkAoVTcss6lJLBZmkMGXuO05U3HpuPDLcK49st5cMyBvI1prlXTLL5pbRaHyAgsoDWpJq7kcsq6ZhZUjA0UpXrU/VWI2fJFZrgbPaxTKp14nhru+mpVZs+WeWfyTJ3lOjsjwMb4yWDM95rQBzqrUYJ4I5T25HNeCRixBvENJFOuiZbrR2j2wwM727IV0PeeeYrRvmdwT7xvF0obHEMDHZVOg/EN54N8zuA6K6tnXxNDmEucwe9rwIa45h1K8KaZHSby0knLEvwUpSnXbUXeP5I7nsv8LWSdnjoHyNJeG0FMNTmBkAaZbhrRblqc2RuVHMcN1CCEljvJkoLAKOaKOjIpQaZA7lSs92iJ73MJwvp3NzTUkkLM1M9ze7El+ff2NDTw2pbcx/b39yOw2PsmluIuGIltfdaQO7zzqa81RviOrHU1FCPIrUlfRZsgxnPwnQceZ5KOlKW/wCJIlnBbPhxKDWF4DvQceqe+Rr2kaOG45EEZhLd3gAO6o9CVNNC06gHqFalJRlZ9HggjBzhuXVZRNYpsTWk7wrXZtOdM1VYeCna5VJ83WCzGPls8kghbvz6mqcSBoFGXqC1SENNFyk5Ox1ZRQya1E5N9earOg3uNSpbMwAJzypl5XaJG1dXY+74/tGAD3m/UL1lea7N2bHOzgHB39Of5L0hhW5oItQbMHxCSc0h9EJwCFeKB1OFLhT1yu2G1Is5EMRHbOFSdezadDT4juHnwr5KSirs6hBzdka163zFZx3zV50jbm8+W4cyuE2j2stLmmlII+RGM9XfosK8NqcILYBikObpXVJ5kV8XUmnVcpa7S+VxL3FxrXESfQaU8qKtV1EYrk0aGjzlFi32sSNeKk11ca7yq1lcATzplvr03hELFegizFW1pxG4rKq6hPBqQ0+3KGdoBvonRyAkU319eunzWpBZY6ULN9d+W9bl32NvutA50+dVAowZI5SRzLLM93haSd1KgdNPzVuK4pXHMhufnT5/VdLK6OPxOFeqzbbfjfcHmj2xOd0pcFB1wsGbySVDKI2eBoHPf6qK03m52+iy5LRVRtuR2o2JbVaVkWmVTzOO79VcsF0kmr6HlqB14nkpoRUVdnMm3hGbZLFM4tcxrSMyMR1pvAHmpp4bVKQ1wDQDx7jSN+HMvPDEaCmi6iIBoo3M7yntjqo5axwflSPP+KpLzMzLj2aa3Jpo7XEQTVw7xLuJ8P8AVWuS6K7bzAd2EwDJGijRueOLTv8A3zCpfxJgOJ3gxDvbmHSrvukEtJ3d07irF52KO0hpfXuuBBBo4EEEtJ4Gn0I3Feqtugt+b9e3vscSpWl5MfLuvfUht12tNobOC5rmAggUo+oIGLpUpJXK1apK5rOtD/ln+/VVJNyauWoxUU2im4YySfAP+bl0UdoOissphAG4U9FBMyoXaeT1KyKFlADntG539zQ4f3K0Wqq3Kb8UbT5tc4H5FqvuCnr+q/dJ/gi0/ot2bX2YjWJxakokJUBMISqlsk7vmpZZFTtLqhTUo+ZMiqPDLERyHRSMZUpYIch0SW23xwDv9550jbm4/wDiOZU0KTlLBBUqqMbs6zZKzAFzjwoPNdfAFwOyEsnZmSSmKR1aDRjQKNYOmZrxJXb3fKSt2jFQgonz9ae+bkaQjQp2NySqa5Cbcj6Ak6AE+i+c75vJ1omkkJr2jy7yrp5CmS9f9q14SQXbM+IkGsbSRua+RrT5GtDyJXjNhkbIMTKGp7zfeY7gR+e9UNe5KKa4NPw3ZuafJHHZ+Pktm7LhfKcshxTIGgZ0Us94yEYcRaBuGX0WL8Vt5Nu1laJus2fhiFZZWjkSPoEya22NmTcT/KgXKyylVnuXV78I52d2dPJtCwf6cQHM5qnNf0jt9Oi5/Gk7Wi92NnvlRpy2knU1UDpVQkt7RqQPMKt/8q1xo04jwGfrwXUaEnwjiVaC6mi6RNjYXGjcz6AdTuRZbMXHv5DgNT+i0omhooPl+fEr1pQ5CvLgSx2TDmTnx/IcAtBhyoNFWBU0ZVWrUb4J4U7E7Bmr9kZnmqkLwtGFwUEY3eTuRcELTUOAIIoVgTsNkdhJrETRp+Hg08OR8umw2cDeqV5Wtj2ltKjeDoAeI4Ke64IdruVpLSKVrlxVaWTPgPnkaHL9VnODmuEbG4gCaHFkAQRhJORyJ41G6oJVh9je7xvHRufzP5BeOnGPLOlNvhELbSGHMih1pmPJaGBV4LIxprSp4nM+qtkripJN4PYprkoyWMdoHg6Bwp+LDX+0KV4UjiopHL3c5WuElG9iIuooi5SYKrOt97xxktaO0kHut0B+87d0zKs0qMpvCIKteMFdst9ms63W2NjgHPAoammZ6UGZPLksa2WySY4XyU/4bDhA60zPmks1la0d1oH74rUp6K2ZMyquvviKNK1X5JJUQjsm/FQGQ9Nzfn5KCw2QVrqSakk1JPNxzKRjQFq3JZnSysjYKuc4AAfXyCtxhGCtFFCdSU3eTPQLisf2bBTcPnmuvu2x0Ul1XRgaAdaLbhs9F2kRsgbDkhX8KFJY8M7aS622qzSwPFRIwjPjqF8uXrdktmmc3vBzDQOBwvAG47nBfWy5janYmC25uGF/xAI1dBOzPnex3padz2u/EAD8j+Smfetp+BnqeX6/Ir0O2+x2Sv2cjSOdQqY9j1o+Nnqqz09Ju+0tR1NZL1HBPvC0b+yHU/5VeS3THWVg6N69eXqvTofYzL70rB6laEHsYZ78/o1eqhTXETx6mq+Zni8k7zrK89Mv+3oo2tDzQCR5O6p/VezW72e2KElrXOlkGuYaxn43cfujPpqq8dz2aziow8MR38mjU9EbUfSiWnRnUzKWDzeDZ2jDJMzCBuyLicqCtMj6rTsNiDRoMuGgqNBxPMreva2Nlbga3u6g1oT95o5c1QiB1OROVTo+g93gd9Ouuqz69aTxe5qUNNCD4Eifu0VhgQ+DkeOhP01QwgZE6ior3QfMrNleRo+WKJFNGKpkTC6mFtag0OmYO+uozGgK0ILrkIq7u1bUDWjv3wA081y6b6nnxY9CvkMyRzPDrwSNtnwtc7vUy0/q04eq0W3U0k4u8TTXl1U5s4G7Pj/lcWjH5nm5sx8MjtaAVIPvVbxDcmpzbIMsZLiK+I1FDuw6UV+VirOao3UZ0oojcQKAAZacunBRucpXsULkQwhjVICmVSYl00c3EconuABJIAGZJyAHElE8gaC55AaMyT+/ksG0SvtJ0LYge6ze4/E/95fNXtLpHUd3wUdVq40lbqQ3pe7pAWxEsi0L8w9/IfCOWvRcpa7Y4d1gLG+jj5/ovRrs2VdKRUfoOi6+y+zSKVmGZtQfIjmDuK3acYwVkjAqVJVHeTPE7iioXOPL9/RbBK9Ouf2LYJHdraPsa90Mb9oR94nutPQGvJeiXFsfY7JQwwtxj/aP77/Jx8PlRd8nB41s57PbXaiHOYYoz78oLcvus8TvkOa9c2U2LgsIOCr5HeKV1K0+FoGTW/PiSunQulE8uNawBOQhdHgIQhACEIQAhCEALjNstrBE4wQHv0+0ePcB0Y37xG/cOZy6W/Lf2Fnll3sYSBxdo35kLwOa0OJLnE1eSS/U4iaknzKo6zUOnaK5ZpeH6VVW5y4X7mtbL5NNdNwrhbXe7eeKyp7Q57quJqNNKFp3fdFFC2MnMGh300O7JWIYDoFl1NTg3oUbDY28adBoK7grkOuenDd+8z6q1ZbqedGlasFxu4UVKTlJ3JHKEcFSydkAas16U8hTLyU8MMQIIjFQKeWWtOi0mXI0alOdHGzUhdf9lskO6m+CKyNFO6AOis9nxVJ1vY091VJb1J0XDqJDZJl94DVUtNpG5Zk1rJ1KrukKjbbJVG3JbmtCgdMqznpjnIoHtyyZlEXquXFNMlMyaBSxgRylYnLlXt1uZE3FIaDhqTyA3rFvPaJrO7F338tB1KybHY5LRIHSVc46DcByG4LR0+hcvNPCM7U65R8sMs1bDJJbZe+2kbc2R7q6Yn8TqvS9m9kq0LgodgtliDUjmTu6DkvV7NZgwAALXhFWtHgxJybd3yZ93XM2MCgWoyIBPQpVFHFwQhC6PAQhCAEIQgBCEIAQhCAEIQgPPvanfxjdBZdG2gSF7vwgBg/qI9AvOY4MziyOh5rt/bnczpYYZ2CroS5pHFsgBIHPu/LmvMrv2jbQC0A5ZCUD/qAaHmszxDTyqWlE1/DNVGneEup0EcK6C64IIgHTOFfhGZ9FzcFtjcKskaRyIUvaDiPULDUJp5RtyqRmsP7HXzbTxMFIoi7mcllWjaeZ3hAYOSwZbYwavaPMKnNfUDdZW+qnUasv6K9qUP7Nia3Su8UhVcknUlY79pINzq9ASqr9qWe4x7vKm4nf0PoulpKj6M8erpx/9I6NOBXLf/YJnDuQHzPTh1CjfedqOvZs6nrxpw+akXh9R9CJ+I0l1OsLgkLlxb7bOfFOB+Fv75qs8uPilld5hv0Ui8Ml1ZFLxSHRM7Sa0Mb4nAeYWZaNoYG+/iPBoLlzYsQJyYT1Jcr1mueR3hj+Snj4dTj6mQS8Sm/TEdadonu/0mU5u/QLNlEsv+o8kcBkPQLr7r2EtMpHcPkD9Su6uL2XYaGWg65lW6dKnD0IpVK1SfrZ5Zc2zz5CA1tBxp9AvV9kdhsIBcKDeTqV3F17NwQeFtTxK1wFOoN8kDklwQWOyNibhYKKwhCkSsRghCF6AQhCAEIQgBCEIAQhCAEIQgBCEICredhZPE6KQVa8UPLgQvAdstiJrLIXYSWE5SN0I4OA8l9EJskYcKOAIO4ioXjR6mfJ7bJFX7WN1eLCAfQhK+xWb3e3HI4fqHL6Rt+xdjmNXQtB4tyWafZpYfgd/V/hcWfY7Ul3Pn8WWzD3JXdXMGnkVMBF7lnA6uc7cRupuX0DD7PLC3/ZV6krRs+ydjZ4bOzzFfqln2F0fOLWPPhhZ5MrwO8neArdnum1v8Ebv5WAceA5n1X0lDdkLfDEwdGt/RWWsA0AHRNrPNyPneDYa3y6xv8A5q/mtax+ya1O8eFvUhe6ITZ8xu+R5NZPY9/vJR5Albdi9ldlZ4i53oF3yF78NHm9nOWTYmxx6RV6mq17PdcLPBGweQVxC9UIroeOTYgFNEqELo8BCEIAQhCAEIQgBCEIAQhCAEIQgBCEIAQhCAEIQgBCEIAQhCAEIQgBCEIAQhCAEIQgBCEIAQhCAEIQgBCEIAQhCAEIQgBCEIAQhCAEIQgP/9k="/>
          <p:cNvSpPr>
            <a:spLocks noChangeAspect="1" noChangeArrowheads="1"/>
          </p:cNvSpPr>
          <p:nvPr/>
        </p:nvSpPr>
        <p:spPr bwMode="auto">
          <a:xfrm>
            <a:off x="152399" y="2751137"/>
            <a:ext cx="360989" cy="360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2292" name="Picture 4" descr="http://katsu-school.com/_src/sc223/20090823-0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024730" cy="6768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9165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3940" y="10990055"/>
            <a:ext cx="10515600" cy="6949440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9994506" y="1648871"/>
            <a:ext cx="825624" cy="54014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1500" b="1" dirty="0" smtClean="0"/>
              <a:t>くらす</a:t>
            </a:r>
            <a:endParaRPr lang="en-US" sz="11500" b="1" dirty="0"/>
          </a:p>
        </p:txBody>
      </p:sp>
      <p:sp>
        <p:nvSpPr>
          <p:cNvPr id="3" name="AutoShape 2" descr="http://upload.wikimedia.org/wikipedia/en/a/a4/Flag_of_the_United_States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2" descr="data:image/jpeg;base64,/9j/4AAQSkZJRgABAQAAAQABAAD/2wCEAAkGBxQSEhUUEBQWFhQUFRcXGBQXFxQVFxUUFBQWFhcUFBQaHCggGBwlHBUUITEhJSkrLi4uFx8zODMsNygtLisBCgoKDg0OGxAQGzcmICYtLC8vLCwsLS0sLywsLDQsLCwsLywsNCwvLCwsLCwsLC0sLCwsLCwsLiwsLCwsLDQsLP/AABEIAMIBAwMBIgACEQEDEQH/xAAcAAABBQEBAQAAAAAAAAAAAAAAAQIDBAUGBwj/xABDEAABAwEFBQUFBgUBCAMAAAABAAIDEQQFEiExBkFRYXETIjKBkQdCUqGxI2JywdHwFIKSsuEzQ1NjorPC0vEVFiT/xAAaAQEAAwEBAQAAAAAAAAAAAAAAAwQFAgEG/8QALxEAAgEDAwIEBQUAAwAAAAAAAAECAxEhBBIxQVEFIjLwE2GBkaFxsdHh8RQjQv/aAAwDAQACEQMRAD8A9JiYpwmhOCAUBOSBKEAoCcAkCcEAUSgICVAFEqEqASiWiEqARCVCARInFIgECEtEIBtEickQDUlE5IUAwhNITymkIBhTCFIU0hAREJjgpSEwhAQkJjgpiFG4ICAhRvapiExwQFJ0aFZLUIDYCeE0JwQDglCQJwQChOCQJQgFCVASoAQhKgBCEqARKhCAaUqjtNoZG0vkc1jRq5xDWjqSs6xbR2SUlsdoicRqMQGvCtK+SA1Uiyrv2lss73RwzMe5vCtDTXA4ij6UNaEqodrYO27MVLdDKPCD+nNRzqwh6mSQpTn6Vc6BIlB4IUhGNKQrEtu0jWvdGxpc9hoRpSm/osue+536FrByzVeephF2JY0ZM6xxA1y6qpNeMTfFI0ea4ueR7j3nud50HrqqcjBqRpv19XFV5a3siZabuzt235ZyaCQdaOp60or/AEXllutWEUbr6rudjrb2tkjqauZVh490kCvlRTafUOo2mR1aSgro2CEwqQphVogI3BRuClKYUBC4KNwUzlG5AQ0SpyEBqBPCaE4IBwTgmhOCAUJyQJQgFCUJEqAVCRKgBKkQgFQkUNttIjjfIRUMaXUFKnCK0Fd50QHI7cWCdrnWqN0LmMjDcMzXn+HIJrPDhqMRxAGra5DNePXlY3yzEsoWucGsIc5zXOFA4hzxU1J1PErur02vN5O7FlYoqd5hIxSHMEVGrVg3pE2xzQuNezDsZb8GoJHKtFUqV/NsjyW6envDfLi5HdV6NgBitUZY5vdxAUIP3hvBzzFVsWO9ImnuuDmngc6cKKptUGTtbI2jg5oNdKt1Cym2Vj8wBp6cqrLqunNbuH1NWkqkHsvddD1DY2/O92DjVrqmM8Drg6a09F2dV8+2S2PgcHRmoa4EVOjgciPQLune1hm6yyk/jiA8jWtPJaGjqWhtk+OH8u30M3WU7z3RXPP69/qJt1dssMrrSyuAmpc33KgAh3AV36LPu7aJsjftAcTfhAoeeeiLx9p87gRFZomgilZHmT1Y0AH1XDWa9uze9z2t75rRgwtac8mMqaDNR6mMJZg8nlLcvUjupL1qe431zVae0mvfNTwC461bSyaRMw8zr8lYue2yvdR1M95qPXiqvwJJXZNvV7I3rVIXdToBuUOydrc287O1jqNBcySh8WJjqMPHOh81WtdsyLYjU+9L+TP3TqqNzuMVogc0HuysNBUkjEK9d6loSUZI9lScos99JTCVA+1Ac+iryWx24Adc1oz1NKHLM+NGcuhdKYVnmd/xH0CYbaWkYjkSB6miijrqbdsnb08krmgVG5SFRuVwgGIQhAagTglATgEAgTggBOAQAEqAE4BAIlRRLRAIlRRLRAIhLRYF9bXWazdo0vxSx0HZAEOLnNxDXKlM66BeN2Bevi+IrNGZJnAAGlBmS74QOK8cvHaKe0veHySGyOlJNaUFSaMy90Cgpn6mix3xPts0j7OMMbi8udicWue4udhjcTU0xeLQZU3LqbhhjkiMRbgLBgdH8PT9VS1GpsrR+pf02m3O8vp8y1aLia+MUFHNFWuGRad1OS5+G2ulfGbRG5rwx8bmvbQODXDvUPGvTJdJdTbRFG9lpLCGupE5upjA1csC9ZsUzOWPPlhj/wArPjKylHnBoyjdxlxn39h1pINQAAKZAUAAGgAWEZaVAPcJ148geC0JpMX4f7v8fXoqMoUVHy3T9/2WKkd1munv7DbTKCABSp3BQzRV5HimzyhmlAT5f+1G600qCTUZkYW/T/KuU6TaVsFKrXjFvdn9OP8AR8MBJAdXMgDDqSdBQrSsV2Me4iMVI1ecxT8W/oFmPk7VlGOo6hzpQtafEaAmlagHkumuQtiia2ItfvdWuppWulfLJc6lSpQv/hxp9labXT8mZaru7PMtqDo7QdFGGV104DRdVLbBI3BIwActP3zXMXkHROwgZHMO4j9VThWlPy9S69PCGbFy7YmF47VpcwatBwk+a9KuRlnLf/zNa3iKUd/NvPVePR2pwNQf0W7c19tLgGuwyDgc/JduEkitWd2eqmNR0CoXLeDpoyX0LmmleOWRI4q1M/ioXN8ENglkA/wsi8JsqncrUr1zO0t4YW4RqcgOZ0C9hds9awb+yG0htjZA9obLC4BwHhcHCrXt3itDlyW8SvP9gHdlaHxnWWPFXSr2Oqfk4ld+V9FRqfEgpGbWpunPaxEJEqlIjbDU4NUganBqAjDUuFSUS4UAzClwp+FLRAR0RRSURRAR0RhWXfe01msmU8oD90bavef5Bp1NAuQtntAlkqLNEIm/HJ33nowHC09SVHOrCHLJYUZz4Rv+0C/ZLFZDLC0F5cGBzgS1mKvfLRm7TIcSF4cYZ7bIXyudQg4pJM5JSRTMDJrdwaNAu8tt5SSj7aRzhwJyP8ooB6LLdRprTI5HlwJ5fryWZqNd5lGBp0NAkr1B2zUgp2WHA6MUwjSg3t/e9aJuuT+KbOxzRHgLXtoau4cuGfJQ2u5mzdm4PcxzCDiYaEgHNhWnarUGjP0VSTV7rryXFF22vpwV72tdBRcZahjeHV7oBoPirSp6ZDr9dS9bTjrXSoy5VzqsyQ5rmLtlE2xPDBzln2+04SG6VBNaE0A4U3q2XKF8RkqwGmIEVrSlRqpKStK9jmvmFk7FG7LP2hxipxGrQeVQCfnTqpbe1rXCOHvzSEUzObtARyFN2tDuzSytDSyOzgveQGtAr9oNMm7mfe304a7t2WJlmcZJWEOl98nGNwwNdQUbruzFKZCpuSko3m+ei9+/qZm3clTWI9Ze/f0KDrn7ENfIGmQtGKVgp3s8uB3d4eLTmc8BwJwGhBqKZeR/I86LtbUMbSMiCMjqM9KLlI7G+IjtKZnDkcsx+ZVehq3UT3c9u5NX0ag47eO/Y1LsvXINnaWk6O0B68DzTr5gDmZ1oDUEZEclXc0EFr8+HRNsUha4MfUtPgJ+h/JV3TW7fDHW3f8AT+Cypy2bZu6eL9U/n/JnNs8W9pd1c76AqC12hraBoDeDWDPlpmVtS3U0uzcQ07h+9Oi1LLc8TBiaAeYz9XKZV1a/JUlScXaxFsjtTLZ43/xMZINMJFMWVcnA5b1n33tZarQ7uExR/Cw94/ifr5CnmtWezB27oFTbZmtOQxHgNK83aD68lzGcLuVv4OfhyeEW9nbzkZG7t3lwpUFxJdX4QdTXgoiHPd2jx3j4W/CD+f76yQWfMOkoSNANG14fr9NFJaJAMyVWqVU5WiXqNDbmQy75MFpgf8MrQfwv7jvk5eokLx9s+ORgb8bc+jgV7E5bPh11TaZleI23poZRCchaBnnRYU4NUgalwoCMNS4VJhS4UBFhS4VTvW+YLMCZpGtoK4dXen6rzi/PadJISyxM7Nuf2rwHPI4tZo3qa9FxOpGCyyWnRnUdoo9Cvq+oLI3FaJA2ujdXu5MYMz9F5tf2309oqyzDsI9MWsrh+LRnlU81yji6RxfK4ve7VziXE8iTu+SmAos2vrXwsGrp9BFZll/gjijFSdSTUk5kniTvPMq219FAFZjYN6zJ1m+DSjSSHMq4rRs0HEKtHKxoqc/3xTJr7AyA4DugnXnkAoVTcss6lJLBZmkMGXuO05U3HpuPDLcK49st5cMyBvI1prlXTLL5pbRaHyAgsoDWpJq7kcsq6ZhZUjA0UpXrU/VWI2fJFZrgbPaxTKp14nhru+mpVZs+WeWfyTJ3lOjsjwMb4yWDM95rQBzqrUYJ4I5T25HNeCRixBvENJFOuiZbrR2j2wwM727IV0PeeeYrRvmdwT7xvF0obHEMDHZVOg/EN54N8zuA6K6tnXxNDmEucwe9rwIa45h1K8KaZHSby0knLEvwUpSnXbUXeP5I7nsv8LWSdnjoHyNJeG0FMNTmBkAaZbhrRblqc2RuVHMcN1CCEljvJkoLAKOaKOjIpQaZA7lSs92iJ73MJwvp3NzTUkkLM1M9ze7El+ff2NDTw2pbcx/b39yOw2PsmluIuGIltfdaQO7zzqa81RviOrHU1FCPIrUlfRZsgxnPwnQceZ5KOlKW/wCJIlnBbPhxKDWF4DvQceqe+Rr2kaOG45EEZhLd3gAO6o9CVNNC06gHqFalJRlZ9HggjBzhuXVZRNYpsTWk7wrXZtOdM1VYeCna5VJ83WCzGPls8kghbvz6mqcSBoFGXqC1SENNFyk5Ox1ZRQya1E5N9earOg3uNSpbMwAJzypl5XaJG1dXY+74/tGAD3m/UL1lea7N2bHOzgHB39Of5L0hhW5oItQbMHxCSc0h9EJwCFeKB1OFLhT1yu2G1Is5EMRHbOFSdezadDT4juHnwr5KSirs6hBzdka163zFZx3zV50jbm8+W4cyuE2j2stLmmlII+RGM9XfosK8NqcILYBikObpXVJ5kV8XUmnVcpa7S+VxL3FxrXESfQaU8qKtV1EYrk0aGjzlFi32sSNeKk11ca7yq1lcATzplvr03hELFegizFW1pxG4rKq6hPBqQ0+3KGdoBvonRyAkU319eunzWpBZY6ULN9d+W9bl32NvutA50+dVAowZI5SRzLLM93haSd1KgdNPzVuK4pXHMhufnT5/VdLK6OPxOFeqzbbfjfcHmj2xOd0pcFB1wsGbySVDKI2eBoHPf6qK03m52+iy5LRVRtuR2o2JbVaVkWmVTzOO79VcsF0kmr6HlqB14nkpoRUVdnMm3hGbZLFM4tcxrSMyMR1pvAHmpp4bVKQ1wDQDx7jSN+HMvPDEaCmi6iIBoo3M7yntjqo5axwflSPP+KpLzMzLj2aa3Jpo7XEQTVw7xLuJ8P8AVWuS6K7bzAd2EwDJGijRueOLTv8A3zCpfxJgOJ3gxDvbmHSrvukEtJ3d07irF52KO0hpfXuuBBBo4EEEtJ4Gn0I3Feqtugt+b9e3vscSpWl5MfLuvfUht12tNobOC5rmAggUo+oIGLpUpJXK1apK5rOtD/ln+/VVJNyauWoxUU2im4YySfAP+bl0UdoOissphAG4U9FBMyoXaeT1KyKFlADntG539zQ4f3K0Wqq3Kb8UbT5tc4H5FqvuCnr+q/dJ/gi0/ot2bX2YjWJxakokJUBMISqlsk7vmpZZFTtLqhTUo+ZMiqPDLERyHRSMZUpYIch0SW23xwDv9550jbm4/wDiOZU0KTlLBBUqqMbs6zZKzAFzjwoPNdfAFwOyEsnZmSSmKR1aDRjQKNYOmZrxJXb3fKSt2jFQgonz9ae+bkaQjQp2NySqa5Cbcj6Ak6AE+i+c75vJ1omkkJr2jy7yrp5CmS9f9q14SQXbM+IkGsbSRua+RrT5GtDyJXjNhkbIMTKGp7zfeY7gR+e9UNe5KKa4NPw3ZuafJHHZ+Pktm7LhfKcshxTIGgZ0Us94yEYcRaBuGX0WL8Vt5Nu1laJus2fhiFZZWjkSPoEya22NmTcT/KgXKyylVnuXV78I52d2dPJtCwf6cQHM5qnNf0jt9Oi5/Gk7Wi92NnvlRpy2knU1UDpVQkt7RqQPMKt/8q1xo04jwGfrwXUaEnwjiVaC6mi6RNjYXGjcz6AdTuRZbMXHv5DgNT+i0omhooPl+fEr1pQ5CvLgSx2TDmTnx/IcAtBhyoNFWBU0ZVWrUb4J4U7E7Bmr9kZnmqkLwtGFwUEY3eTuRcELTUOAIIoVgTsNkdhJrETRp+Hg08OR8umw2cDeqV5Wtj2ltKjeDoAeI4Ke64IdruVpLSKVrlxVaWTPgPnkaHL9VnODmuEbG4gCaHFkAQRhJORyJ41G6oJVh9je7xvHRufzP5BeOnGPLOlNvhELbSGHMih1pmPJaGBV4LIxprSp4nM+qtkripJN4PYprkoyWMdoHg6Bwp+LDX+0KV4UjiopHL3c5WuElG9iIuooi5SYKrOt97xxktaO0kHut0B+87d0zKs0qMpvCIKteMFdst9ms63W2NjgHPAoammZ6UGZPLksa2WySY4XyU/4bDhA60zPmks1la0d1oH74rUp6K2ZMyquvviKNK1X5JJUQjsm/FQGQ9Nzfn5KCw2QVrqSakk1JPNxzKRjQFq3JZnSysjYKuc4AAfXyCtxhGCtFFCdSU3eTPQLisf2bBTcPnmuvu2x0Ul1XRgaAdaLbhs9F2kRsgbDkhX8KFJY8M7aS622qzSwPFRIwjPjqF8uXrdktmmc3vBzDQOBwvAG47nBfWy5janYmC25uGF/xAI1dBOzPnex3padz2u/EAD8j+Smfetp+BnqeX6/Ir0O2+x2Sv2cjSOdQqY9j1o+Nnqqz09Ju+0tR1NZL1HBPvC0b+yHU/5VeS3THWVg6N69eXqvTofYzL70rB6laEHsYZ78/o1eqhTXETx6mq+Zni8k7zrK89Mv+3oo2tDzQCR5O6p/VezW72e2KElrXOlkGuYaxn43cfujPpqq8dz2aziow8MR38mjU9EbUfSiWnRnUzKWDzeDZ2jDJMzCBuyLicqCtMj6rTsNiDRoMuGgqNBxPMreva2Nlbga3u6g1oT95o5c1QiB1OROVTo+g93gd9Ouuqz69aTxe5qUNNCD4Eifu0VhgQ+DkeOhP01QwgZE6ior3QfMrNleRo+WKJFNGKpkTC6mFtag0OmYO+uozGgK0ILrkIq7u1bUDWjv3wA081y6b6nnxY9CvkMyRzPDrwSNtnwtc7vUy0/q04eq0W3U0k4u8TTXl1U5s4G7Pj/lcWjH5nm5sx8MjtaAVIPvVbxDcmpzbIMsZLiK+I1FDuw6UV+VirOao3UZ0oojcQKAAZacunBRucpXsULkQwhjVICmVSYl00c3EconuABJIAGZJyAHElE8gaC55AaMyT+/ksG0SvtJ0LYge6ze4/E/95fNXtLpHUd3wUdVq40lbqQ3pe7pAWxEsi0L8w9/IfCOWvRcpa7Y4d1gLG+jj5/ovRrs2VdKRUfoOi6+y+zSKVmGZtQfIjmDuK3acYwVkjAqVJVHeTPE7iioXOPL9/RbBK9Ouf2LYJHdraPsa90Mb9oR94nutPQGvJeiXFsfY7JQwwtxj/aP77/Jx8PlRd8nB41s57PbXaiHOYYoz78oLcvus8TvkOa9c2U2LgsIOCr5HeKV1K0+FoGTW/PiSunQulE8uNawBOQhdHgIQhACEIQAhCEALjNstrBE4wQHv0+0ePcB0Y37xG/cOZy6W/Lf2Fnll3sYSBxdo35kLwOa0OJLnE1eSS/U4iaknzKo6zUOnaK5ZpeH6VVW5y4X7mtbL5NNdNwrhbXe7eeKyp7Q57quJqNNKFp3fdFFC2MnMGh300O7JWIYDoFl1NTg3oUbDY28adBoK7grkOuenDd+8z6q1ZbqedGlasFxu4UVKTlJ3JHKEcFSydkAas16U8hTLyU8MMQIIjFQKeWWtOi0mXI0alOdHGzUhdf9lskO6m+CKyNFO6AOis9nxVJ1vY091VJb1J0XDqJDZJl94DVUtNpG5Zk1rJ1KrukKjbbJVG3JbmtCgdMqznpjnIoHtyyZlEXquXFNMlMyaBSxgRylYnLlXt1uZE3FIaDhqTyA3rFvPaJrO7F338tB1KybHY5LRIHSVc46DcByG4LR0+hcvNPCM7U65R8sMs1bDJJbZe+2kbc2R7q6Yn8TqvS9m9kq0LgodgtliDUjmTu6DkvV7NZgwAALXhFWtHgxJybd3yZ93XM2MCgWoyIBPQpVFHFwQhC6PAQhCAEIQgBCEIAQhCAEIQgPPvanfxjdBZdG2gSF7vwgBg/qI9AvOY4MziyOh5rt/bnczpYYZ2CroS5pHFsgBIHPu/LmvMrv2jbQC0A5ZCUD/qAaHmszxDTyqWlE1/DNVGneEup0EcK6C64IIgHTOFfhGZ9FzcFtjcKskaRyIUvaDiPULDUJp5RtyqRmsP7HXzbTxMFIoi7mcllWjaeZ3hAYOSwZbYwavaPMKnNfUDdZW+qnUasv6K9qUP7Nia3Su8UhVcknUlY79pINzq9ASqr9qWe4x7vKm4nf0PoulpKj6M8erpx/9I6NOBXLf/YJnDuQHzPTh1CjfedqOvZs6nrxpw+akXh9R9CJ+I0l1OsLgkLlxb7bOfFOB+Fv75qs8uPilld5hv0Ui8Ml1ZFLxSHRM7Sa0Mb4nAeYWZaNoYG+/iPBoLlzYsQJyYT1Jcr1mueR3hj+Snj4dTj6mQS8Sm/TEdadonu/0mU5u/QLNlEsv+o8kcBkPQLr7r2EtMpHcPkD9Su6uL2XYaGWg65lW6dKnD0IpVK1SfrZ5Zc2zz5CA1tBxp9AvV9kdhsIBcKDeTqV3F17NwQeFtTxK1wFOoN8kDklwQWOyNibhYKKwhCkSsRghCF6AQhCAEIQgBCEIAQhCAEIQgBCEICredhZPE6KQVa8UPLgQvAdstiJrLIXYSWE5SN0I4OA8l9EJskYcKOAIO4ioXjR6mfJ7bJFX7WN1eLCAfQhK+xWb3e3HI4fqHL6Rt+xdjmNXQtB4tyWafZpYfgd/V/hcWfY7Ul3Pn8WWzD3JXdXMGnkVMBF7lnA6uc7cRupuX0DD7PLC3/ZV6krRs+ydjZ4bOzzFfqln2F0fOLWPPhhZ5MrwO8neArdnum1v8Ebv5WAceA5n1X0lDdkLfDEwdGt/RWWsA0AHRNrPNyPneDYa3y6xv8A5q/mtax+ya1O8eFvUhe6ITZ8xu+R5NZPY9/vJR5Albdi9ldlZ4i53oF3yF78NHm9nOWTYmxx6RV6mq17PdcLPBGweQVxC9UIroeOTYgFNEqELo8BCEIAQhCAEIQgBCEIAQhCAEIQgBCEIAQhCAEIQgBCEIAQhCAEIQgBCEIAQhCAEIQgBCEIAQhCAEIQgBCEIAQhCAEIQgBCEIAQhCAEIQgP/9k="/>
          <p:cNvSpPr>
            <a:spLocks noChangeAspect="1" noChangeArrowheads="1"/>
          </p:cNvSpPr>
          <p:nvPr/>
        </p:nvSpPr>
        <p:spPr bwMode="auto">
          <a:xfrm>
            <a:off x="152399" y="2751137"/>
            <a:ext cx="360989" cy="360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2" descr="data:image/jpeg;base64,/9j/4AAQSkZJRgABAQAAAQABAAD/2wCEAAkGBxQTEhUUEhQWFBUXGBcXFxcXFx0fHBsYHBcYFxccGh0aHCggHRwlHBcWITEhJSkrLi4uGB8zODMsNygtLisBCgoKDg0OGhAQGzEkHyQsLCwsLywsLC8sLCwsLCwsLCwsLCwsLCwsLCwsLCwsLCwsLCwsLCwsLCwsLCwsLCwsLP/AABEIALcBEwMBIgACEQEDEQH/xAAcAAABBQEBAQAAAAAAAAAAAAAEAgMFBgcAAQj/xABQEAACAQIDBAcEBAkICQMFAAABAgMAEQQSIQUGMUEHEyJRYXGBMpGhsRRCUsEjM2JygpKy0fAVJENjc7PS1BY0U4OTosLD4USU8RdUdITE/8QAGgEAAwEBAQEAAAAAAAAAAAAAAQIDAAQFBv/EADERAAICAQIFAgQFBAMAAAAAAAABAhEhAxIEEzFBUSKhYXGR0QUUMrHBQuHw8RUzUv/aAAwDAQACEQMRAD8AtDLSClArvDDfK7BG5rKGjI8O3oT61JJKpF72HeeHvGnxoWgUDlK8MdG9WOWtJ6ulGQFl/j+P41rstGiOu6j+P49KAQQJXvV0aIKeTD0oSO6qu6mpmPB152eCAu3cv7+FBhRBNAe6hpBVwh2BLJrIRGvcOPqaA3g3SIs0IZhaxy8b99udK06uhk0Vy1eWpyLZkoJuCRzuCCD606cKeYoJjYB7V1qf6mvMlYFDVq9ApzJXhSsahQlIpYmNM5a9OnHTzIHzo2Ch4yX40hpaaEg5WPlw+FJJrWDaLaSmmauIpNq1mo8JpNqVlpax1rBQyabcUeuFJ5U8uzieWlGwNEVlrurNSy4RftX/ADQW/ZvRuG2S7exC58W0Hv1rWZorogNe/Rj3GrnBuvMfaKRjwF29+oPwo6Pc+LjLI7+4D3G491qZJi0jNZLCmS9Tu82zgszLFl6sWykNccNRfvuCfWoQYa1FNiOJ2bxrqcEddTWLQ/8ASZLZWbrF+zIA49zg29KYSCEG4jaFjxbDyNH71bMp8rCrxPuwNbZfTMvzLj3KKbw+6SZru+Zfs8PeeY8rVLZqI6t+myA2UJXa0col+11sRRgP7SG63/OAvU/9Ek+r2vP+AffUrFgyq5bIijgqa/uv38uPPifBDlFlGXS2nG3dpwHgLVVR8knLwRfVMNGWx8wff3U6sVFnDd/wpJh8xWo1nLCBqSBTsSFtI0LeJ0H76REtiCQGtyNTUe00AHZI8AKFGBodhltZXv8AkjQfx53qThw6RjsgL86Cfal+GlDvi70cIFsk5cYBw+NA4jGE8/TlQMk5NDu9ByCkKxEo4VGzreimph1qbKJUBPHTRSjWSkGOgMBmOkFaN6rwrww0AgJSm5Ygxuwvw7+Wg4EchRrxUyy1jAqwgcAB5X+8mutTzCm2oGoTavVjvSDXgBvcHUa1jUSWGwYPC7H8lSfjw+NSuH2JIeERHi5A+Avf30RsreRUjCtGMw4ldL9xOnH91Py70/ZAFUSj5JNsVBu259qRV/MX/Ff4UWu72HX8Zd/z2v7u6oSfeRzz/j0qOm2sx50fSgeougxGHj9kKPIa++hsRvEg4D3mqRNjiedCNiTW3+AbWW3Fb0NyNvKoLHbad+LH31EvIaZe9DdZto7NiSeJoZmriDSSpo2BoUDXU3XU1go2Ex13U05mpaEc6sIMdQPOlHAXH2fjRecDhSGloDYRAPhsSjWKxyDw7PxuflRpw/eBRrNTbChVGbsBMY7qbdKNaOkGKgwoCMdeZKLMVedVS0NYEUpto6PMFd1FLQbI4x0kx1INBSOpNChrARhr079C77CpHClB+MDeh09wor6ZGguFt42ArbUDcyLi2dfgrH0t87UUmxieSjzJPytT7bWv7IFCzbSY86NRBbF4jYKFTd9bG3AAHlw1qrPsd1Ju4t3aG/qOVTMuJY0JIxNJKh47iKkwtudMNDUo6U0YDSj2RhjpJFSEmFNuBoGTSgERfTiPvPlTYkPdavWam2NCzUKLVwvTWY1KbExESsevViOWQ2N+4i40486ZCtAy4RjyNLj2ax4WPlr8BVm/lnCr7GHzH8q1/jevH3sI0SJRTbV5Et+CHh3ckbgjn9G37VqOh3QkPEAebfMAH50Ji985bkZgCOIAFxUTid5ZW4ux9a3pBkta7rIv4yWNfIf4m+6h8bgsCim8rM1ja1rX5aKoFUuXabnmffQsk5NNaBkfbDgm+e3gBcD411C5jXUKBkncP0orD/rYUdplDKCAcoTMbdojVreNuVT+B6S8A4H4VR5nLb9e1K6Kox9HluBqwzX/AEjr76sWO3WwM2suEw7nvMSX99r11akak0iWlJSgmxGC3hw0vsSK35uvxGlSMeIjb2WU+Rqq43ou2XJr9HKHvSRx8MxX4VHYno2jQMcPtDGRMoJCmUFRzFxlU29aT1DvaaDkrurrPNnbrbQMcckO1BZ0RurkgU2uob21YHn3UWINuRH/ANHOvLK8iN65wR8a1s21eS79XXnVVSf9JtqR367ZchA5xSRyX8gGU/CkydIMiECTC5bhCQXKsucoArKyaMC4BF+RorPYVqu5eBCKUIRUHBvGCoLRSKCAeR/Zua7D73YViR1qqRxzXW3LXMBalUosdwkuxO5BQmLwUbnMQQRzU2PvFExyBuBBpWSjSYttA7DuFJMRPKiTHXdV41qMVbHbPxOtmZv0so9OpCP76i3weN4AMBx5H3lyW95q+mEUkxr3XqMtK+7LR1a7IoEexsRe5YxnvWQ3/VcOnuAqUgw8qjtuH8cttPHXj4/AVYDs9c5YFteWY5R5DlXHAL30FpUZ6tkIU76Oi2YCLllA/OopsAvjTbYIch/Hxptou9CRgoRxceg/+a9z4de9v48LUHjcGezYkcb29LX086FbDGlbrsMs9yRfakS+zEvmQP3VXMZFEzs/Vrdjc/8AijWwxptsGe6klKxkqIh417qfj2VmAOtjY6KTxF+63xow4A0X1sgUKCoAAAsutgLc70qaDJvsRqbH/Jb4D5saJi2R+SPVj9yilOsh4u3obfs2oaXB39q7eZJ+dHcvAtN9WFHDRr7bxL52v72Y14cbh1FjOT4KP8C/fUc2AHIfCkHA+FbmPwDYu7IbaKh5ZGUGzMSNOV9PhQ/0bwqwfQD3UoYKktj2ivDCGvRgz/Aqf+iUk4ajkDaIYYKuqZ6muo0wbiY6NLiFz3iJvfHerdJiV4EE+AUn7qrm4cKiBwQPqKdOQQafGrGcHH9gDyFvlXp6tb3ZwaCa01X+ZGxNEde0PNXHjzFqRi5ImVhnAuDoGtf0okxpm142tx+6g9s4WOWKRGYgFGU5XynVSNLHQ68aRNXiyjTrNAewMHGcNhyJCT1MY9oH6i0TJshiSVmZb8soPMH7qb3ew6/RoLPcmGL7J+oveKMmwBYW61vh91qZTa7+wr00/wCn3/uKgwsilbyZgOOh10t9rTXWs631w466QkaBwfRUDj/my+6tFgwJUr2728DrpbXWqdvvBfrT3kj1Kxj99GLywTjUVgl8MnYX80fKs3fAjrXTmQxPic7uP7sVp+GHYX80fKqViIbYsHvmceggJ+bmo6H6yuu/QSce4qcYcTtCC1tFlzKeeiyI2ngDTWLwGPgRni2k7hRfJPhV10vYOrLyB5Gr3CXyroOA5eH51CbexTJhpmYaCJzwP2T3XptsfBt0vPsQS4naqaXwOIsTzliOnmsg+NLl3mxcaFp8IkWoAImDqxIJNioBFrD2lHtedWOSbXtRX8bX+YqM3jw6yYVsq5QNbeNbYgb38B/Zm2GliWQoFuAbXv8AG1O/ykb2yfH/AMVGbvD+bjzb4sxHzo5F1rmm5J0mdEdrVtBqSE8qWGNdEtO5adJk20NG9IYURlpJSjtNYFJGTTBgqSMVIdLcaXYHcRxhpBiombFxL7Usa+bqPmajpt48EvtYvDD/AH8f+KhsNuBZYn+kL2uzkY5bflL48eOtqMaKgJd7dnA5jioSbEXBLacfqg91BTdIezVNvpFz4QzH49Xb40q0zPVXkm+przqfCq5J0mbOHB5G8omH7VqDm6WMEOEWJbySMfOWm5YvNj5LcYPCknD1SZelvD/Vw0p82QfK9Az9L4+pg/1p/wB0Vbli86Pk0BsPTTYes4m6XJfq4WIfnOzfILUbN0q408I8KvlHJ981blB5qNUMFNPDWRz9JWPbg8afmxKf2w1H7M3vxjQq7zZmaSWMkxx+yEgZbKFC3Bdtbc/KwlDarGhLe6RpXVV1UddvYkj8af1E/wAFdXPzoHX+Vn5QTtzeLaeEnZMGkhhIBuMOXUvchjmCHkFFr8qE/wDqXthfahX9PCyD5MtblgYMkaL3AX8+fxvT/rXoTe6TZw6cdsUjB16XsePbgw5t/VyD/u0p+mSTKVkw0BuCL52B4W0zXrdjQ+LVcp4HQ938WoIZpGI7J6YTDGkf0SNsqomYT2NlGW9uqNjp31JHpfifV8IwPeswJ/uxWjbp4KNsBhLohJw0FyVB/ol8KObYmGb28PCfOJD8xWUmZxj0ozjC9LuFBW+GxAt3dWb6W5uL1YtuYyPEQrLHfKz2INr6ISb2J+yKmjungCb/AETCn/8AXi1/5aidoYeJDiIolROrMLZEAACvG0a6DTjm91UjLOSc44wSuGHYXyHyqs42L+cfpm3m0dvuq0YYdhfIfKoDasJ6wW4lo7ed2X/qqOk6mU1FcA2DfvAH/wBbH6m3zQUjaO+GEaGUJjsKzGNwB1yXLFTYW87UIeibZnKJgOVpptPfKaE2r0V4BIZHVZAVRmH4VzqAT9YmqWLXzLI+9ERB6rEYSQ/VH0hNfC4Y291GYzECTDSG6FshJCMGAIF+Iqnr0QYP7cnhZuA5cb3qX2F0fwYXWOSW4JJuVswKlbN2NRqaOAZ/2E7v/wCrr5/vNe7QxbRgFbXJA19f3UrYyEQAHiCB8LULtn2R+cPka4eJk0m0dnDRTaTD8NtBz3e6qf0i7y4qB4lgmMYZSTZVNzew9pSas2Eqh9Kh/Cwf2bftU/CNykkzm/EvRoyccPH7kBLvfjjxxUvobfsgUDPt/FtxxWI/40g+TUG1INem9NHzfP1H1k/qLl2hM3tTSt+dIx+ZoKVb8dfOniKQRSOCG5kn1YMYxSWWn2FNsKVoopDBFIIp4imyKWiqY2RSaWaQaBRHhpNemkmgOjw0g0o0k0C0RJqw7I/1eP8At5/7rDVXjVg2Qf5un9vN/dYapav6GdfD/wDYifj4Curk4Curyj3j6AgxAdFYfXUMPUA/fSjIB53t4ny9KhNjbWQRKpEhK3XsRu2gJAuUU24fCpGLGx/Vjk14/gXBPmWUV7U47ZNHgab3xUgolm0Ay+Jt8ACfj8aY2q4jglchmCI7WUZmNlJ7I5nuFccX3Ryfq/vNN4nFXRhkcdk69jTsnX26VMdjW6f+o4T/APHg/ulo/EQZlIzFb8xa/HxBFRWwXK4TDhQxRYIgHNlzARrZspN1vxsddaO6xrcFHjnA+QNBPwaSscjwKhlbM3ZvYX0N+/TWq5i8N/OcdJ9pMHGAdRoz62PP8J8KssbvbghHfnP+CoXFyDrJlsQWeC+uhIXMAugPBdaom3JWJJKMXQTCeyPKoTbswjIc8ARfyzC9RQ3nlS65Y+zoLhuA0H1qC/lV8VG3WBRZ8oy31snWcz4VPS/WU1E9hoiYWEXsw18QfOgtvYWOPCzuoLERSWAIuSFOgvYD31GYfb2FCKJsVhlkyDOpALqSO0DdyeNwdKZ2nvTg+olRMSshKMAixkhiRoDlW9j33HnVZSaZOME12LOuyYuOv8eFqJgwyrGVTgb/ABqsjfXCaWnxLX+zhZD8oOFTOztrLKmdFnI/rIih87Oq6Um5yG2KA1B/SDukPxufvqN237A/PHyNV2TakolkCuQCA1h35mUn4fCgH2jK7WaRyONsxte9cXEu7id3DQaqRdcCdKovSoPwsP8AZn9qrRsuTTiffT20tnxzW6xFcgWDMqkgeFxXTwkNtSOL8QXNg4LF/cxdlpBrT5d2E5Bf+Gn3LQ77qp3L+qPuru5vwPF/49r+pe5mpptq0aXdND9VPcw+TihJN00H1Yf0mkH/AHxQc/gFcFLyvf7FAam2rQG3NY6rHCR4GX/MGui3QAvnw2bu6uRl875ma9I5IZcJPyvf7Gdmm2q3Y/YISQgwBF0sGxAzcBxGXvv8KGk2Kv8AsX/4w++E0m6x/wAtJd0VY0k1YX2MB/RSf+4Uf/z0w2zB/sH/APcr/lq1jLRkQZpBqe/k2PnHKPKRG/6FpmXZkfIzD/dof+6KFj8qSIU0g1LNgYx9af8A4Ef+Zpv6HFzecf7hP8zQHjFkXU9sg/gE/t5v7rDUL9Ch/wBrKPOAfdKaLw7Roiors/bkcnqyLZliUCxPH8GT6ik1FcWdGi9s02WCM6CuodMaluLfqmurzeTqeD1/zWj/AOkXmbeCeDTC9QS9w/WqzgZS1tFkW18xve/DhXqb1bSPF8IOHsxOLd/tM16QmH2ZYM+01bN2xkyA6k8RZiNbix4UQ0WzrART4qViAQI4jKbEXBKRRZgDyJtevX15bpXE8jh4bIKMhLbZx7ccWFH5MUZ0/STv50ymJxvBtoSMOY6mIA9/sgcaLi2HK2sUczD+si6o28na/wAqh97d3trho3wkXZRbEI0ZYm5N3R3KPytYXHCuf1NnW1ppX1CMNh5xEkf07FBVVVGRlWygWA0XgBb3Uo7NLe1i8c3nimt8LUV/pbjY0UvsyKAgdosr2FiRewSwFhfiePGofeLfqSHJ1sOHLvcsFhZWUAgDKzMRJz5qRppYg0KldWG4Ve0k02Th0BkmecogBZnxMtgLgXbt2AuRrU/guoZY3wAWVBMXlMTZ+19HkjFzmOt2j0vyqHwuP2Xi8JmlxogEi2ZDIiSRse4G5zDiCLg25iobZ+zNn4Zz9D2riu2CMqBnzaaX6lUvbUjuqsJSSySnGDljoFY/ZeIS+aGXgNQjEcO9QRULHtlcLGesRjllztyNmiaPgQALHLxP1gADR2AmMsqnDYqbGWOtpJGA5dpWJHMnnwoLBbC23HOZThFnUHWOWRHjdRoABJKXHJgeIIHlUoRalZbUnFwrBL7JxGFxCGcYrCxXOqSyBZASTbMCOYGhF7ipAYuIBguIjlyqzkRF3OVRdj2U4AUjaW1MWpKnZWHUd5gZ10va7BQo58+dVHeTbDrh3MsWGVi+QKmHbLlKtftDEEhuVso0vrQlBSl8Qw1JRj0wi67E2nFiH6uCQSSAElNQ1hYE2axsLj31bI5pkQjI/wCqx/ZBrBujn6A2IP0mafCMBeN45sqk3AK3EeZb8dX14Vedrw7M7V9p4mXjftPN7sooqGzoLLU3umgbD72wHF9TiMMMMCLB8RM0QAuzDNZDlBOaxJtwqdxWL2bGxDthQ3cmPLN+qQKzzbGy45oWXZ+bEOrhrfQysxWxGrpd2FydGsOHNRdro93txMMjRu8EsLjVcXOAqkXIKGR7C/A8eXdTOEZZr2E5kli/dlxxG+IjLdXhgsSsUE7zsYieQzLCdSNcouRY91WnYW1I8Sl4pI5mW2cRNfKTe1we0OBsSBex0qsbY2Vj5lzLs/Z7I3aBjije/GxVusF9Cdbc6quE3dxmGGIxGXG4aUapFhYXCPoMmYq1imdjdRcgBiONPB10Jai3dWbAyMOKn3Gmncc6+epN6cUkwMzSuysCUmeUG4NxcZ/mCPA1q28O2dl43CMn0yQRuRcJCS11KvazQ3FuzwPA871TmeST0vBbL3F+XfVZ3rw8ckkKyorraQ2YAi/Y1158aznZ+EGHxKPsqSfETA5hG8AVGUe11hEqnLY814kDS9Xnam0tovCZWwECGKNnd2jzZQFzPlzPcgAfVJvQeqjcppjsGWJAkVo0F7KugFzc2HmTSXxjfa+A/dVYw29UEgUPiIlc8bJIq8T3x5Rp3n1o3bmzsXIkT7NRpEIbO/WYZ1OoC5LSXuCGvfw8aZyQuxlejA/lIaD8cvzFXqcgVQsFszGw4uObG4aYRBw8rpGTlUaluxcWFr+lXTF7bwBVTHNM5a1gImHHQavGo+NIpJIMoNvAl2FMtbxpsShgGW4BAIBtcXF9baXp3DYV5DZQNLXuQBre3E+B4VrFoZZRTLwjuFQ+095o4ZZInSTNGxRiAtrg207XA8qd2Vt+LESLFHmzubKrC1zxte9veayYXBhb4cd1MPhR3GpiTZsw/o29LH5GgnuNCLHuNMpCOJGPhRTYw9u6pFqaKinRJoaEddTmSupqEJHH4I4dc02HlgiH1uokKgDxbUXOvaPM+lK2/jWeXrEZ2jAGQuuVlCm4C31sDwI4Agcq2PE9MMAOWOCWQ+FvkxU/CoDaU7Y85k2Oc41WTq5U1v8AWCjI/G+p9RxqLlHsv3+53wUllu/p/Cv3PMLvvtRo4166JjkBLKisTcnKSytluVy34a8qFxm+OIVJeuxs3Wrlyxr1aLlPHLIQSX49nK3s9/Cy4GDaoJ6jZmDw50/CyMpLeZDmQ/pVW99d29pyLM2MCuuVWUwxsRmXORlykldBlOa4OddLjMq0h18vdfsS/R7tTB452jkxOMExUfg8RiIysgOrCMKi5rZdbrex7r1ctqbB2SQv0lYXy3szuTa/HUHhoNPWsG3P3TkxOIy5WKo4VmCkqHGZrPY3C/g2UtY2LLp2hVx2n0ethoHlZY84YJGmgD+zZjIzKEFy3tC+g4XtQpvCQcLq6LDNsnYYVvo8rAAkt1DmWxsOOcOdO4WqtpJA0kYwMrztnRWOV4mVCcjupvYnj2QBofeNvzFDhsHF1UViZR+FOVZgxVmFnRSCntArmP1bHS9Q243SHiMJiI+unmkw1z1kZbPcFSAVzm4IYq2hHCl23lj5jj7A43T2i05eHCzsUfMknUmPVWurDOqi/A8K0KfenbMUaLiFSN9bkwEk6mxuhyXsCdBzq3ydJOzggcYgNcXACtm/Vy3v4WqKxXS1hgPwUUsvkpHvEmSmk/iTXXpgqT7y7QkOuNkjS+ViqRqot7WrgXI7sw9Kr+9G8ZErRtIMXFkUHric5DIGurK7Ri+a4ZNRfkasu1d/Y8QwB2dCdbhnsGBPPRSR5hhVY23sGfHSA4fBSaG2eNJMhXKir2ncp2crWIIuCL3PBI9SsnGsYLV0ZJsbFMwfCpBOmQqJcSziTjqgYqLjKLi31hV52hsHZMIfrGSK4IzGZuzcEXGZiAR4g8KzTdrobxTgtiisFmUqhKuSAbnNkYgX4DU210qzYfolPaeSSJW1OWNC1zx9o5fkaaSvsImk+oJtabZiuxw+NKGQMo6pMwzMbobxEZQrd9tCdRyyLbuz3imaPN1ltVa3tL3gXPiLXNiD3Vbtv7LkgeRGw+IygMokMTKt9LOGItYXPO2lObX3ukXBdUkOFWLEJLEwECqQAEIKMkna1kLXYA6cOZWLrqUmu/Umej5ttrhgkK3gyXhDLEbEuCeJDAWLnteFqK2pgttNfrGxNu6PL8OqBb41jaYkxtmjLRsOBVtR6qBWn9GXScYWeLaE00iNkETG8hU3YMDxc3uvf7NGUb7iRe3NWQY2OwmEm0IMXIGeNBmLIS2o1eaNsydk9kfaXXlQW9O8EBlX6BG2GRFs0ZCOpkzG7AaixGXSwF14Vs2O6TsGoPUmSY9yxuP2wo95FULeff5pgQMHh7d80ayHgTfLbTUAe0eIrbl0BT6lQ2HvvLDKrMsTAkBmEfVvkJBYB8PkblfUnUCta29HsXFIGkxSNwykYomSwzADtsW+s2hrDMLhkaRDMciNctktf2mACg6DUW8PHhWgw7pTOkf0WJ1iVWBkxAEYVczSEszhcw7R1VToOFaWEFRTfWiC3l2fspFf6PLjHezZc2XKCOF8yIctyNQTpSt09p4vDwkR4sxoRdYRqQxdb9mRMguuc3B42vrVuXo1gnAP8oRdZaxWNlkXgBcHMjDgDw40PiOiDFK2aPExkAgr2nU6WI4hgeHfWzQPT0IRVx+JkWV4J5ol7cnXkJCQCb5jJaHhrcHT0qz4eEadTHgnawsIsXCxHcAGZbfo0NtnZu3xEUDvMHMquM8LAxsqACzm+t5R38PCs1xu7OLi/GYSdLcWMT299rUktOMlTGjqOLxRrc0uJw8V12S0l8ykpJmcDkwyow119nhpWS43C41fxqYpeNy6yDwPtDuPxoPA7Unw5/AyyxG/BHZfeAdfWth2Z0rRSIWfDTKQQDkZGW5BPFip5HlTrCEfWzKt2sbCkyfSkV4LnrBkBNiptYizCxsdDWgJh9i3V8OJBISCmQ4lCCTYEM2g870DvN0g9YcggjK8+sVWNvKxsfU37hVQnxKykEMY1ChQiZrCwtxIufXxoN4Co2zQoMVJKF/nMqxEA5JHMjHU8TxGltLnW/HjTOAhDRRkyLcohN817lRe/Z43vVIwmKdF7EoA7jrwPnV/3Q3VnkRXxBaKLKpRRlDsCoKngcq2tx1PcONRvVt0/Ys4aNLcn9QnB7Akl1Fgmvb4i45Ac9ajdupFhXEc2IRWK5gCkvskkA9hGHFTz5UZvRh8HhCqTT4hC6NlIXNYHS4K5bEGx9BVHxWDwkpu21GcjQddh5jYcbXBbSuiEp1k5Z6eneOhNDaeH/8Auov1ZfvirqgP9GFOox+BI5XkcH3GO4rqpvYnJ0z6C6Nt6YcbhlyCOOdBaaKNcuXUgMq/YIsb3Nr2PCrRPtCNDZ5FU9xYX9BxNfKGxYZheSJ2TKSr5Ws2WwJB4XU3AtrqRccKlkixM5yhsRN3qrOw9QunvoX4GcVbPobHb34SL25Qtvtdn4yZR8ar+N6WMCnssXPhc/GNXX41leF3DxAuXjjgAGbNIyjQe0bLmYAcSSAB31ati9FolCs+LiItciFS+ngzFdPHLQ9RltDz0sRu7LBhzmNySQFubadoPe/mtULb+0sbNFJLiMS3VXuI7rexawW6qo0BGpte3AVrOzei7AxEM3WyspuC0mUX8owungb1Z8HsXDxW6uCNbc8oJ951+NCp3h4Kxlo7XcbfYwaDZRODcQtjcQJYybLCzJcC65rKxUXA58qq+ztgSSzKqxkgW6wE5bE6kEsDZvCxPhX1jehcZgo5LdYisRqCRqD3g8QfKnSV5JObr0owjae7rQIAosgsFJBNhbVnKgWJYk2F+NIwmHj6xb2kjysWKsBrdcoto/2uVuGtahvVuN9LUhMXNCOSWVo/UWDn1eqBtDo2xGEbNEgxBGqsuIyN55SAQR+QWNGa0uyf1Noy1U3bXyr+cDG0NtiLBypHDBlderLhPwoz3swkzXJUgMFNuHEVSMFvXi4Gvh8ZiFHIF2t6oWZfnVjlimELvOqPCMpyyO+bNqi9pGDk3e2p+VU3bOCyzEKojDZWVbk2DLmtc6m3jUkmlk6dXbKbaVfD4mv9GnSpJLM0O0ZoguS6SsFQlwyjKxFl1BJ4D2a136bHlzZ1y2uDfiPDv9K+Ptk7PaZiq6aceV+QJOgvrx7quWyd35SEhTMWANwHsupLHiQG0IFhfhWcmiWxNm4bW36wcFw8ozfZ+t+p+M/5TVI2r0m4dmyx4bMCQC7IoGptfM3a7uKCqDjcG0F1CKLBr24aAnuHdTWNgsjczbXXu14elSeodMeFlTddrIneDDiTENIkYRJLyFF0CsQSwFze17nu15CwpW7+HhQq0ozOHVkAa1ipuFN1IYEjW1j41dd38Js1kWTGTT5yrM0PZCXylPxmQHVMp9oWvx0Jq17u76bCgsMOFw7aDM8LZv0pLMx9Wp1lEdTD6FU2TuhjJ1usLqLNYyDqxf6pGftEeVxTW2N3dootjgmt2cxiIk0Rg4I6o5h2uHPQ8NK2jZu3MPiBeCeOX8xwT7r3owvQUUgPWk8HzgMMUkhYR/RHj1UAnMpDiQFet7QOYt32t4mpTbu++Ow6xGPEs6uHDCQI17ZRzUH6xreJgrCzgMO5gCPcai5NgYUiwhRAdbR9gX59lLA+oo5sDlGqo+UNLc7/AAqR2bt7E4e3UYiWO3JXYD1W+UjzFbbt/olwk7NIkkkDEcFEeTTnlCr661mm93R/9DiMy4qKZAQLZSpYk27GpVyOYDaU1gTTLtuF0nxvF1e0JrTZyFfIApQhcuYoAAQcwvYcqtmN31waLmXERyHuRr8r/UBPuB9ONYHsXBRZo3ebKysrGModQGvZWBOpFuIHHjRsM+vZCFQbWN9bcwVYWHdSSCoW8Fi3t6RPpBaLqgYzoxkVSSD9lbnL5lmPdlNVgbXiygIoj1LEImjNYC5D5hy0AsBmPnQm1mViCFC27JF76gKRrYE6EfGujVZFt1YGULZgLFiPavw4/fRfQaKyEHJIA5AvmAPd3cOHDKfWiMNsvrXWOKPPIxsAo1P7gOZOgFye+hJIUW2Un2hpc2t61e91t7sLg0CphnMjACSTMpLNewC3IsvDsgAd9zrS9cj24qqHU6KpQg/nEZbiVKNYHmA1yT55fShG6PsbGHymNjkYL1czA5rdm2cKBrUjt7pIws2GmjUzRSlGCEAghxqvaXhqAKzSHebGjVcXiBb+ue3uLWplEnvk1TJHam6e1NDNBPJlvbtdZbvtlZqgsXs+aP8AGQyR/noy/tCrBhekXaKH8fnHc6Ifjlv8asGz+l2YaT4dHHMxsV08mzA/CmF9Rm4PiPfXVsK9JWzzq2HlueP4KI/HrNa8om3PwRG6L4QYZjIWBzOTeJjGO7tZSGNgvE+nMqXfOOI3WUt3ZQ1vlTWz0wKACRTiZ84UKhY3BYADIlrtY6KRYmwuL3EbszEh8XNlhWBQLAWAyZTlI7I4k6nyrqhxL0oVFI5J8CuK1VvlLHTOF8ie21vv18NpYJDGLXkCKCp4AqXOuttAB5jjVCw+25YXzQSMmtwVOW/iVva/v86sm2cKyqXXVmKoOzoSxtbxuL6VS8dg2ikeNhqjFT6c/Ua1zvVnLMjsfDaek6jk2joz6US7NBtGYXOXqZWAA55ldh+jYkd9zwrXWmA1JA56mvjrB4V5CVRSxAJsBc2HHTiaseBxeIEagzyKALWzcACQBrqBa1BypCOCs+i9ob1YeEEuxsOZsg/WkKg+hNVLaXSvAtxF2zyyKz/E5EHozVkAwlyHIZr8Ga5v+kf30ZHhDzstu/7u+kk5VbGhGMpbVllo2p0n4p7iNMg5F3P7MWT4s1Q2F3nxEjkTPx1sgCA+eUXb9K/CkYTZTStliSSZtLqik2F/DUDxNWXZ3Rfi5HR36rDrrfMc7ju7K9k8TxYVK92EjqUFpNSk18iP29A8uzjJEAoSWMSKBYyAsFRR49YU7vhUN/o5CHxMQl+kTQuIYEjBzO66zMUFyEUnKpvY5T5VtGytxoYo+rkklmXMj5WOVQyMHUgJZvaANix4VZMJhUiULGiooAFlFtBwFdPVK/By6k05tx6WYtszo5xrRBYkTDKbE9cxVi1uJChmv5gU1j93No4UfhYGmQfWjHWj0CjOPMqK3S9eXp1qNHO4JnzntQSSRtmgIUix6xyrWGugBJtfWxI8qicRiyUEbKym12suhsCRYgnTMB6A19LbR2XDOLTRJJ4ka+jcR6GqVtnopw0mYwTTQMwAtfOml7XUkMeJ0L214VzSi5PNHdDWjCNRu+/cy7ATo46sHNIYZLKovr1DWB8b8uN7ad1R2ngzC7JKro972It2SLjjqefurRdp9E2NjJK5MQnLq2ynzKNbXyJNUzejZkiFetV43HZyyKytYDQjMNRe/voQShgbVk9WpWulYIBJCDdSQe8aGrZu/wBI+PwzLeZpowRmjlOa68wGYFl05g++qjlp7AQq8iK7ZVLAM3cvM+6qEH8TedidLmDmIWUPA35QuvC/Fb6eYFSuN3/waqTHMjnwudO8BblvLTzFY5ht344265JkkQLJw46oyjTje5HKmJHym2i37+7vsOA/caSWMB04bsroXLbW/M87BIV4nQyW/wCWO+QeBcufEVnm2UxEjscQztKpsxkzZrEZl4i4WwNuXdTkiZyptfNmOvIDKBx8D7703HDrIg5hW8Lgn7iaypFHptKyL6prAnQHQX5+QpyFLG9xcfVJP/SaVJCwYgXy9459+vjT8ShdTYW8NaLkaOm7yOvdmBdMt9ePG3hx0q6bmblyYwB3zRYf7dhd/CMEa/nEW8zoLJur0dRowkxzpI4AIgBuouP6Qn2z+SOzx9oVb94944MEiPPmVGbICq3ANrgEDUaA2sOVChJauWo/UpuP6I4SD1OJlQ/1iK/7OS3xqCk6LcZHIjJJDKispIBKtYEE6MLXt+VV/wAJv1gJNBiUU8w+ZP2wBU1hsWkgzRusi96MGHvU0xJt9zCdp9HeODM3VjVmNgSdMxtcgZeHjVUx2DeFykgysOIuD8iRX1LmprExq4tIquO5wGHuNE25o+V69r6F2huRs+X2sKinvjunwQgfCq5tDoowrX6qaWIngGCuB6WU29aIeYjIAa6tTTopIFutRvE5xf0BNvfXVjcxBWwtlYJBN1yZlUi2cki1uOVdL+lRGM2jhYJyYrhCNFVbajuJ4Curqs6isIVuTnV9iF2xjZsVLGIAy2ZSgJAOckBTfvueJsPLWk714YHF4x9BkkSMAaDNlYHkNPwT15XUt3d/5gzVVXj+UObD3eZBncgk20HIcePfw4VYIFW5KqM3Eu2rend6V7XV6XDaMNqlWTwuP4jUWrKCeLf7je3zdBds5Gt9fvqCwuOLMFUXPIf+Sa6urm47VlB4O/8ACeHhqJKXksmx99J8H+DICxklvtXY8cx9oCwHAG3cb1a9k9LUbMEnQo18veL+BXj6gV1dXBpzbVs9XiNGMJOK7F+2ftqOX2Sb8wRwqSBrq6qyVOjki7R7XGurqAwmkmurqVhPDUHtbasTCSLq1nC36xXA6tdPrZgSdPsqa6uqcnQ8UmYDvx9FedmwkYjXJZwgKozXFiinVdL6cNBpe9VHIRXV1OuiKVlr4jiysPGnVxTk24301sfidfjXldWYUhyWZg/bHaAy2B0HO1vC/AEC/wATMNNna44ZAp9CQb+Jvy766upZeRoePIXEq2vz+FC4lh3eleV1SXU6pP0pi8HPMGjyyuuY2ADnRQVAsOHM6eFNbX21PJmhmkLokhIv3rmUH3E11dVUck0r+pFTDMzEajjXQYh0IZGZSOBUkEe6vK6mFeSy7M6QcfDYdcZAPqyjP8T2vcat+yel1TYYrDle94TcfqPqB+ka6urC7UX7Y22YcXH1uHfOt7G6kWPEjtAd/LSjCtdXUSLPQK6urqwD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316" name="Picture 4" descr="http://www.rakusei.ac.jp/campus/img/ww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2738"/>
            <a:ext cx="9660836" cy="6440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6099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3940" y="10990055"/>
            <a:ext cx="10515600" cy="6949440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9766008" y="389848"/>
            <a:ext cx="1292662" cy="535531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ja-JP" altLang="en-US" sz="7200" b="1" dirty="0" smtClean="0"/>
              <a:t>き</a:t>
            </a:r>
            <a:r>
              <a:rPr lang="ja-JP" altLang="en-US" sz="4400" b="1" dirty="0" smtClean="0"/>
              <a:t>っ</a:t>
            </a:r>
            <a:r>
              <a:rPr lang="ja-JP" altLang="en-US" sz="7200" b="1" dirty="0" smtClean="0"/>
              <a:t>さてん</a:t>
            </a:r>
            <a:endParaRPr lang="en-US" sz="7200" b="1" dirty="0"/>
          </a:p>
        </p:txBody>
      </p:sp>
      <p:sp>
        <p:nvSpPr>
          <p:cNvPr id="3" name="AutoShape 2" descr="http://upload.wikimedia.org/wikipedia/en/a/a4/Flag_of_the_United_States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2" descr="data:image/jpeg;base64,/9j/4AAQSkZJRgABAQAAAQABAAD/2wCEAAkGBxQSEhUUEBQWFhQUFRcXGBQXFxQVFxUUFBQWFhcUFBQaHCggGBwlHBUUITEhJSkrLi4uFx8zODMsNygtLisBCgoKDg0OGxAQGzcmICYtLC8vLCwsLS0sLywsLDQsLCwsLywsNCwvLCwsLCwsLC0sLCwsLCwsLiwsLCwsLDQsLP/AABEIAMIBAwMBIgACEQEDEQH/xAAcAAABBQEBAQAAAAAAAAAAAAAAAQIDBAUGBwj/xABDEAABAwEFBQUFBgUBCAMAAAABAAIDEQQFEiExBkFRYXETIjKBkQdCUqGxI2JywdHwFIKSsuEzQ1NjorPC0vEVFiT/xAAaAQEAAwEBAQAAAAAAAAAAAAAAAwQFAgEG/8QALxEAAgEDAwIEBQUAAwAAAAAAAAECAxEhBBIxQVEFIjLwE2GBkaFxsdHh8RQjQv/aAAwDAQACEQMRAD8A9JiYpwmhOCAUBOSBKEAoCcAkCcEAUSgICVAFEqEqASiWiEqARCVCARInFIgECEtEIBtEickQDUlE5IUAwhNITymkIBhTCFIU0hAREJjgpSEwhAQkJjgpiFG4ICAhRvapiExwQFJ0aFZLUIDYCeE0JwQDglCQJwQChOCQJQgFCVASoAQhKgBCEqARKhCAaUqjtNoZG0vkc1jRq5xDWjqSs6xbR2SUlsdoicRqMQGvCtK+SA1Uiyrv2lss73RwzMe5vCtDTXA4ij6UNaEqodrYO27MVLdDKPCD+nNRzqwh6mSQpTn6Vc6BIlB4IUhGNKQrEtu0jWvdGxpc9hoRpSm/osue+536FrByzVeephF2JY0ZM6xxA1y6qpNeMTfFI0ea4ueR7j3nud50HrqqcjBqRpv19XFV5a3siZabuzt235ZyaCQdaOp60or/AEXllutWEUbr6rudjrb2tkjqauZVh490kCvlRTafUOo2mR1aSgro2CEwqQphVogI3BRuClKYUBC4KNwUzlG5AQ0SpyEBqBPCaE4IBwTgmhOCAUJyQJQgFCUJEqAVCRKgBKkQgFQkUNttIjjfIRUMaXUFKnCK0Fd50QHI7cWCdrnWqN0LmMjDcMzXn+HIJrPDhqMRxAGra5DNePXlY3yzEsoWucGsIc5zXOFA4hzxU1J1PErur02vN5O7FlYoqd5hIxSHMEVGrVg3pE2xzQuNezDsZb8GoJHKtFUqV/NsjyW6envDfLi5HdV6NgBitUZY5vdxAUIP3hvBzzFVsWO9ImnuuDmngc6cKKptUGTtbI2jg5oNdKt1Cym2Vj8wBp6cqrLqunNbuH1NWkqkHsvddD1DY2/O92DjVrqmM8Drg6a09F2dV8+2S2PgcHRmoa4EVOjgciPQLune1hm6yyk/jiA8jWtPJaGjqWhtk+OH8u30M3WU7z3RXPP69/qJt1dssMrrSyuAmpc33KgAh3AV36LPu7aJsjftAcTfhAoeeeiLx9p87gRFZomgilZHmT1Y0AH1XDWa9uze9z2t75rRgwtac8mMqaDNR6mMJZg8nlLcvUjupL1qe431zVae0mvfNTwC461bSyaRMw8zr8lYue2yvdR1M95qPXiqvwJJXZNvV7I3rVIXdToBuUOydrc287O1jqNBcySh8WJjqMPHOh81WtdsyLYjU+9L+TP3TqqNzuMVogc0HuysNBUkjEK9d6loSUZI9lScos99JTCVA+1Ac+iryWx24Adc1oz1NKHLM+NGcuhdKYVnmd/xH0CYbaWkYjkSB6miijrqbdsnb08krmgVG5SFRuVwgGIQhAagTglATgEAgTggBOAQAEqAE4BAIlRRLRAIlRRLRAIhLRYF9bXWazdo0vxSx0HZAEOLnNxDXKlM66BeN2Bevi+IrNGZJnAAGlBmS74QOK8cvHaKe0veHySGyOlJNaUFSaMy90Cgpn6mix3xPts0j7OMMbi8udicWue4udhjcTU0xeLQZU3LqbhhjkiMRbgLBgdH8PT9VS1GpsrR+pf02m3O8vp8y1aLia+MUFHNFWuGRad1OS5+G2ulfGbRG5rwx8bmvbQODXDvUPGvTJdJdTbRFG9lpLCGupE5upjA1csC9ZsUzOWPPlhj/wArPjKylHnBoyjdxlxn39h1pINQAAKZAUAAGgAWEZaVAPcJ148geC0JpMX4f7v8fXoqMoUVHy3T9/2WKkd1munv7DbTKCABSp3BQzRV5HimzyhmlAT5f+1G600qCTUZkYW/T/KuU6TaVsFKrXjFvdn9OP8AR8MBJAdXMgDDqSdBQrSsV2Me4iMVI1ecxT8W/oFmPk7VlGOo6hzpQtafEaAmlagHkumuQtiia2ItfvdWuppWulfLJc6lSpQv/hxp9labXT8mZaru7PMtqDo7QdFGGV104DRdVLbBI3BIwActP3zXMXkHROwgZHMO4j9VThWlPy9S69PCGbFy7YmF47VpcwatBwk+a9KuRlnLf/zNa3iKUd/NvPVePR2pwNQf0W7c19tLgGuwyDgc/JduEkitWd2eqmNR0CoXLeDpoyX0LmmleOWRI4q1M/ioXN8ENglkA/wsi8JsqncrUr1zO0t4YW4RqcgOZ0C9hds9awb+yG0htjZA9obLC4BwHhcHCrXt3itDlyW8SvP9gHdlaHxnWWPFXSr2Oqfk4ld+V9FRqfEgpGbWpunPaxEJEqlIjbDU4NUganBqAjDUuFSUS4UAzClwp+FLRAR0RRSURRAR0RhWXfe01msmU8oD90bavef5Bp1NAuQtntAlkqLNEIm/HJ33nowHC09SVHOrCHLJYUZz4Rv+0C/ZLFZDLC0F5cGBzgS1mKvfLRm7TIcSF4cYZ7bIXyudQg4pJM5JSRTMDJrdwaNAu8tt5SSj7aRzhwJyP8ooB6LLdRprTI5HlwJ5fryWZqNd5lGBp0NAkr1B2zUgp2WHA6MUwjSg3t/e9aJuuT+KbOxzRHgLXtoau4cuGfJQ2u5mzdm4PcxzCDiYaEgHNhWnarUGjP0VSTV7rryXFF22vpwV72tdBRcZahjeHV7oBoPirSp6ZDr9dS9bTjrXSoy5VzqsyQ5rmLtlE2xPDBzln2+04SG6VBNaE0A4U3q2XKF8RkqwGmIEVrSlRqpKStK9jmvmFk7FG7LP2hxipxGrQeVQCfnTqpbe1rXCOHvzSEUzObtARyFN2tDuzSytDSyOzgveQGtAr9oNMm7mfe304a7t2WJlmcZJWEOl98nGNwwNdQUbruzFKZCpuSko3m+ei9+/qZm3clTWI9Ze/f0KDrn7ENfIGmQtGKVgp3s8uB3d4eLTmc8BwJwGhBqKZeR/I86LtbUMbSMiCMjqM9KLlI7G+IjtKZnDkcsx+ZVehq3UT3c9u5NX0ag47eO/Y1LsvXINnaWk6O0B68DzTr5gDmZ1oDUEZEclXc0EFr8+HRNsUha4MfUtPgJ+h/JV3TW7fDHW3f8AT+Cypy2bZu6eL9U/n/JnNs8W9pd1c76AqC12hraBoDeDWDPlpmVtS3U0uzcQ07h+9Oi1LLc8TBiaAeYz9XKZV1a/JUlScXaxFsjtTLZ43/xMZINMJFMWVcnA5b1n33tZarQ7uExR/Cw94/ifr5CnmtWezB27oFTbZmtOQxHgNK83aD68lzGcLuVv4OfhyeEW9nbzkZG7t3lwpUFxJdX4QdTXgoiHPd2jx3j4W/CD+f76yQWfMOkoSNANG14fr9NFJaJAMyVWqVU5WiXqNDbmQy75MFpgf8MrQfwv7jvk5eokLx9s+ORgb8bc+jgV7E5bPh11TaZleI23poZRCchaBnnRYU4NUgalwoCMNS4VJhS4UBFhS4VTvW+YLMCZpGtoK4dXen6rzi/PadJISyxM7Nuf2rwHPI4tZo3qa9FxOpGCyyWnRnUdoo9Cvq+oLI3FaJA2ujdXu5MYMz9F5tf2309oqyzDsI9MWsrh+LRnlU81yji6RxfK4ve7VziXE8iTu+SmAos2vrXwsGrp9BFZll/gjijFSdSTUk5kniTvPMq219FAFZjYN6zJ1m+DSjSSHMq4rRs0HEKtHKxoqc/3xTJr7AyA4DugnXnkAoVTcss6lJLBZmkMGXuO05U3HpuPDLcK49st5cMyBvI1prlXTLL5pbRaHyAgsoDWpJq7kcsq6ZhZUjA0UpXrU/VWI2fJFZrgbPaxTKp14nhru+mpVZs+WeWfyTJ3lOjsjwMb4yWDM95rQBzqrUYJ4I5T25HNeCRixBvENJFOuiZbrR2j2wwM727IV0PeeeYrRvmdwT7xvF0obHEMDHZVOg/EN54N8zuA6K6tnXxNDmEucwe9rwIa45h1K8KaZHSby0knLEvwUpSnXbUXeP5I7nsv8LWSdnjoHyNJeG0FMNTmBkAaZbhrRblqc2RuVHMcN1CCEljvJkoLAKOaKOjIpQaZA7lSs92iJ73MJwvp3NzTUkkLM1M9ze7El+ff2NDTw2pbcx/b39yOw2PsmluIuGIltfdaQO7zzqa81RviOrHU1FCPIrUlfRZsgxnPwnQceZ5KOlKW/wCJIlnBbPhxKDWF4DvQceqe+Rr2kaOG45EEZhLd3gAO6o9CVNNC06gHqFalJRlZ9HggjBzhuXVZRNYpsTWk7wrXZtOdM1VYeCna5VJ83WCzGPls8kghbvz6mqcSBoFGXqC1SENNFyk5Ox1ZRQya1E5N9earOg3uNSpbMwAJzypl5XaJG1dXY+74/tGAD3m/UL1lea7N2bHOzgHB39Of5L0hhW5oItQbMHxCSc0h9EJwCFeKB1OFLhT1yu2G1Is5EMRHbOFSdezadDT4juHnwr5KSirs6hBzdka163zFZx3zV50jbm8+W4cyuE2j2stLmmlII+RGM9XfosK8NqcILYBikObpXVJ5kV8XUmnVcpa7S+VxL3FxrXESfQaU8qKtV1EYrk0aGjzlFi32sSNeKk11ca7yq1lcATzplvr03hELFegizFW1pxG4rKq6hPBqQ0+3KGdoBvonRyAkU319eunzWpBZY6ULN9d+W9bl32NvutA50+dVAowZI5SRzLLM93haSd1KgdNPzVuK4pXHMhufnT5/VdLK6OPxOFeqzbbfjfcHmj2xOd0pcFB1wsGbySVDKI2eBoHPf6qK03m52+iy5LRVRtuR2o2JbVaVkWmVTzOO79VcsF0kmr6HlqB14nkpoRUVdnMm3hGbZLFM4tcxrSMyMR1pvAHmpp4bVKQ1wDQDx7jSN+HMvPDEaCmi6iIBoo3M7yntjqo5axwflSPP+KpLzMzLj2aa3Jpo7XEQTVw7xLuJ8P8AVWuS6K7bzAd2EwDJGijRueOLTv8A3zCpfxJgOJ3gxDvbmHSrvukEtJ3d07irF52KO0hpfXuuBBBo4EEEtJ4Gn0I3Feqtugt+b9e3vscSpWl5MfLuvfUht12tNobOC5rmAggUo+oIGLpUpJXK1apK5rOtD/ln+/VVJNyauWoxUU2im4YySfAP+bl0UdoOissphAG4U9FBMyoXaeT1KyKFlADntG539zQ4f3K0Wqq3Kb8UbT5tc4H5FqvuCnr+q/dJ/gi0/ot2bX2YjWJxakokJUBMISqlsk7vmpZZFTtLqhTUo+ZMiqPDLERyHRSMZUpYIch0SW23xwDv9550jbm4/wDiOZU0KTlLBBUqqMbs6zZKzAFzjwoPNdfAFwOyEsnZmSSmKR1aDRjQKNYOmZrxJXb3fKSt2jFQgonz9ae+bkaQjQp2NySqa5Cbcj6Ak6AE+i+c75vJ1omkkJr2jy7yrp5CmS9f9q14SQXbM+IkGsbSRua+RrT5GtDyJXjNhkbIMTKGp7zfeY7gR+e9UNe5KKa4NPw3ZuafJHHZ+Pktm7LhfKcshxTIGgZ0Us94yEYcRaBuGX0WL8Vt5Nu1laJus2fhiFZZWjkSPoEya22NmTcT/KgXKyylVnuXV78I52d2dPJtCwf6cQHM5qnNf0jt9Oi5/Gk7Wi92NnvlRpy2knU1UDpVQkt7RqQPMKt/8q1xo04jwGfrwXUaEnwjiVaC6mi6RNjYXGjcz6AdTuRZbMXHv5DgNT+i0omhooPl+fEr1pQ5CvLgSx2TDmTnx/IcAtBhyoNFWBU0ZVWrUb4J4U7E7Bmr9kZnmqkLwtGFwUEY3eTuRcELTUOAIIoVgTsNkdhJrETRp+Hg08OR8umw2cDeqV5Wtj2ltKjeDoAeI4Ke64IdruVpLSKVrlxVaWTPgPnkaHL9VnODmuEbG4gCaHFkAQRhJORyJ41G6oJVh9je7xvHRufzP5BeOnGPLOlNvhELbSGHMih1pmPJaGBV4LIxprSp4nM+qtkripJN4PYprkoyWMdoHg6Bwp+LDX+0KV4UjiopHL3c5WuElG9iIuooi5SYKrOt97xxktaO0kHut0B+87d0zKs0qMpvCIKteMFdst9ms63W2NjgHPAoammZ6UGZPLksa2WySY4XyU/4bDhA60zPmks1la0d1oH74rUp6K2ZMyquvviKNK1X5JJUQjsm/FQGQ9Nzfn5KCw2QVrqSakk1JPNxzKRjQFq3JZnSysjYKuc4AAfXyCtxhGCtFFCdSU3eTPQLisf2bBTcPnmuvu2x0Ul1XRgaAdaLbhs9F2kRsgbDkhX8KFJY8M7aS622qzSwPFRIwjPjqF8uXrdktmmc3vBzDQOBwvAG47nBfWy5janYmC25uGF/xAI1dBOzPnex3padz2u/EAD8j+Smfetp+BnqeX6/Ir0O2+x2Sv2cjSOdQqY9j1o+Nnqqz09Ju+0tR1NZL1HBPvC0b+yHU/5VeS3THWVg6N69eXqvTofYzL70rB6laEHsYZ78/o1eqhTXETx6mq+Zni8k7zrK89Mv+3oo2tDzQCR5O6p/VezW72e2KElrXOlkGuYaxn43cfujPpqq8dz2aziow8MR38mjU9EbUfSiWnRnUzKWDzeDZ2jDJMzCBuyLicqCtMj6rTsNiDRoMuGgqNBxPMreva2Nlbga3u6g1oT95o5c1QiB1OROVTo+g93gd9Ouuqz69aTxe5qUNNCD4Eifu0VhgQ+DkeOhP01QwgZE6ior3QfMrNleRo+WKJFNGKpkTC6mFtag0OmYO+uozGgK0ILrkIq7u1bUDWjv3wA081y6b6nnxY9CvkMyRzPDrwSNtnwtc7vUy0/q04eq0W3U0k4u8TTXl1U5s4G7Pj/lcWjH5nm5sx8MjtaAVIPvVbxDcmpzbIMsZLiK+I1FDuw6UV+VirOao3UZ0oojcQKAAZacunBRucpXsULkQwhjVICmVSYl00c3EconuABJIAGZJyAHElE8gaC55AaMyT+/ksG0SvtJ0LYge6ze4/E/95fNXtLpHUd3wUdVq40lbqQ3pe7pAWxEsi0L8w9/IfCOWvRcpa7Y4d1gLG+jj5/ovRrs2VdKRUfoOi6+y+zSKVmGZtQfIjmDuK3acYwVkjAqVJVHeTPE7iioXOPL9/RbBK9Ouf2LYJHdraPsa90Mb9oR94nutPQGvJeiXFsfY7JQwwtxj/aP77/Jx8PlRd8nB41s57PbXaiHOYYoz78oLcvus8TvkOa9c2U2LgsIOCr5HeKV1K0+FoGTW/PiSunQulE8uNawBOQhdHgIQhACEIQAhCEALjNstrBE4wQHv0+0ePcB0Y37xG/cOZy6W/Lf2Fnll3sYSBxdo35kLwOa0OJLnE1eSS/U4iaknzKo6zUOnaK5ZpeH6VVW5y4X7mtbL5NNdNwrhbXe7eeKyp7Q57quJqNNKFp3fdFFC2MnMGh300O7JWIYDoFl1NTg3oUbDY28adBoK7grkOuenDd+8z6q1ZbqedGlasFxu4UVKTlJ3JHKEcFSydkAas16U8hTLyU8MMQIIjFQKeWWtOi0mXI0alOdHGzUhdf9lskO6m+CKyNFO6AOis9nxVJ1vY091VJb1J0XDqJDZJl94DVUtNpG5Zk1rJ1KrukKjbbJVG3JbmtCgdMqznpjnIoHtyyZlEXquXFNMlMyaBSxgRylYnLlXt1uZE3FIaDhqTyA3rFvPaJrO7F338tB1KybHY5LRIHSVc46DcByG4LR0+hcvNPCM7U65R8sMs1bDJJbZe+2kbc2R7q6Yn8TqvS9m9kq0LgodgtliDUjmTu6DkvV7NZgwAALXhFWtHgxJybd3yZ93XM2MCgWoyIBPQpVFHFwQhC6PAQhCAEIQgBCEIAQhCAEIQgPPvanfxjdBZdG2gSF7vwgBg/qI9AvOY4MziyOh5rt/bnczpYYZ2CroS5pHFsgBIHPu/LmvMrv2jbQC0A5ZCUD/qAaHmszxDTyqWlE1/DNVGneEup0EcK6C64IIgHTOFfhGZ9FzcFtjcKskaRyIUvaDiPULDUJp5RtyqRmsP7HXzbTxMFIoi7mcllWjaeZ3hAYOSwZbYwavaPMKnNfUDdZW+qnUasv6K9qUP7Nia3Su8UhVcknUlY79pINzq9ASqr9qWe4x7vKm4nf0PoulpKj6M8erpx/9I6NOBXLf/YJnDuQHzPTh1CjfedqOvZs6nrxpw+akXh9R9CJ+I0l1OsLgkLlxb7bOfFOB+Fv75qs8uPilld5hv0Ui8Ml1ZFLxSHRM7Sa0Mb4nAeYWZaNoYG+/iPBoLlzYsQJyYT1Jcr1mueR3hj+Snj4dTj6mQS8Sm/TEdadonu/0mU5u/QLNlEsv+o8kcBkPQLr7r2EtMpHcPkD9Su6uL2XYaGWg65lW6dKnD0IpVK1SfrZ5Zc2zz5CA1tBxp9AvV9kdhsIBcKDeTqV3F17NwQeFtTxK1wFOoN8kDklwQWOyNibhYKKwhCkSsRghCF6AQhCAEIQgBCEIAQhCAEIQgBCEICredhZPE6KQVa8UPLgQvAdstiJrLIXYSWE5SN0I4OA8l9EJskYcKOAIO4ioXjR6mfJ7bJFX7WN1eLCAfQhK+xWb3e3HI4fqHL6Rt+xdjmNXQtB4tyWafZpYfgd/V/hcWfY7Ul3Pn8WWzD3JXdXMGnkVMBF7lnA6uc7cRupuX0DD7PLC3/ZV6krRs+ydjZ4bOzzFfqln2F0fOLWPPhhZ5MrwO8neArdnum1v8Ebv5WAceA5n1X0lDdkLfDEwdGt/RWWsA0AHRNrPNyPneDYa3y6xv8A5q/mtax+ya1O8eFvUhe6ITZ8xu+R5NZPY9/vJR5Albdi9ldlZ4i53oF3yF78NHm9nOWTYmxx6RV6mq17PdcLPBGweQVxC9UIroeOTYgFNEqELo8BCEIAQhCAEIQgBCEIAQhCAEIQgBCEIAQhCAEIQgBCEIAQhCAEIQgBCEIAQhCAEIQgBCEIAQhCAEIQgBCEIAQhCAEIQgBCEIAQhCAEIQgP/9k="/>
          <p:cNvSpPr>
            <a:spLocks noChangeAspect="1" noChangeArrowheads="1"/>
          </p:cNvSpPr>
          <p:nvPr/>
        </p:nvSpPr>
        <p:spPr bwMode="auto">
          <a:xfrm>
            <a:off x="152399" y="2751137"/>
            <a:ext cx="360989" cy="360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2" descr="data:image/jpeg;base64,/9j/4AAQSkZJRgABAQAAAQABAAD/2wCEAAkGBxQTEhUUEhQWFBUXGBcXFxcXFx0fHBsYHBcYFxccGh0aHCggHRwlHBcWITEhJSkrLi4uGB8zODMsNygtLisBCgoKDg0OGhAQGzEkHyQsLCwsLywsLC8sLCwsLCwsLCwsLCwsLCwsLCwsLCwsLCwsLCwsLCwsLCwsLCwsLCwsLP/AABEIALcBEwMBIgACEQEDEQH/xAAcAAABBQEBAQAAAAAAAAAAAAAEAgMFBgcAAQj/xABQEAACAQIDBAcEBAkICQMFAAABAgMAEQQSIQUGMUEHEyJRYXGBMpGhsRRCUsEjM2JygpKy0fAVJENjc7PS1BY0U4OTosLD4USU8RdUdITE/8QAGgEAAwEBAQEAAAAAAAAAAAAAAQIDAAQFBv/EADERAAICAQIFAgQFBAMAAAAAAAABAhEhAxIEEzFBUSKhYXGR0QUUMrHBQuHw8RUzUv/aAAwDAQACEQMRAD8AtDLSClArvDDfK7BG5rKGjI8O3oT61JJKpF72HeeHvGnxoWgUDlK8MdG9WOWtJ6ulGQFl/j+P41rstGiOu6j+P49KAQQJXvV0aIKeTD0oSO6qu6mpmPB152eCAu3cv7+FBhRBNAe6hpBVwh2BLJrIRGvcOPqaA3g3SIs0IZhaxy8b99udK06uhk0Vy1eWpyLZkoJuCRzuCCD606cKeYoJjYB7V1qf6mvMlYFDVq9ApzJXhSsahQlIpYmNM5a9OnHTzIHzo2Ch4yX40hpaaEg5WPlw+FJJrWDaLaSmmauIpNq1mo8JpNqVlpax1rBQyabcUeuFJ5U8uzieWlGwNEVlrurNSy4RftX/ADQW/ZvRuG2S7exC58W0Hv1rWZorogNe/Rj3GrnBuvMfaKRjwF29+oPwo6Pc+LjLI7+4D3G491qZJi0jNZLCmS9Tu82zgszLFl6sWykNccNRfvuCfWoQYa1FNiOJ2bxrqcEddTWLQ/8ASZLZWbrF+zIA49zg29KYSCEG4jaFjxbDyNH71bMp8rCrxPuwNbZfTMvzLj3KKbw+6SZru+Zfs8PeeY8rVLZqI6t+myA2UJXa0col+11sRRgP7SG63/OAvU/9Ek+r2vP+AffUrFgyq5bIijgqa/uv38uPPifBDlFlGXS2nG3dpwHgLVVR8knLwRfVMNGWx8wff3U6sVFnDd/wpJh8xWo1nLCBqSBTsSFtI0LeJ0H76REtiCQGtyNTUe00AHZI8AKFGBodhltZXv8AkjQfx53qThw6RjsgL86Cfal+GlDvi70cIFsk5cYBw+NA4jGE8/TlQMk5NDu9ByCkKxEo4VGzreimph1qbKJUBPHTRSjWSkGOgMBmOkFaN6rwrww0AgJSm5Ygxuwvw7+Wg4EchRrxUyy1jAqwgcAB5X+8mutTzCm2oGoTavVjvSDXgBvcHUa1jUSWGwYPC7H8lSfjw+NSuH2JIeERHi5A+Avf30RsreRUjCtGMw4ldL9xOnH91Py70/ZAFUSj5JNsVBu259qRV/MX/Ff4UWu72HX8Zd/z2v7u6oSfeRzz/j0qOm2sx50fSgeougxGHj9kKPIa++hsRvEg4D3mqRNjiedCNiTW3+AbWW3Fb0NyNvKoLHbad+LH31EvIaZe9DdZto7NiSeJoZmriDSSpo2BoUDXU3XU1go2Ex13U05mpaEc6sIMdQPOlHAXH2fjRecDhSGloDYRAPhsSjWKxyDw7PxuflRpw/eBRrNTbChVGbsBMY7qbdKNaOkGKgwoCMdeZKLMVedVS0NYEUpto6PMFd1FLQbI4x0kx1INBSOpNChrARhr079C77CpHClB+MDeh09wor6ZGguFt42ArbUDcyLi2dfgrH0t87UUmxieSjzJPytT7bWv7IFCzbSY86NRBbF4jYKFTd9bG3AAHlw1qrPsd1Ju4t3aG/qOVTMuJY0JIxNJKh47iKkwtudMNDUo6U0YDSj2RhjpJFSEmFNuBoGTSgERfTiPvPlTYkPdavWam2NCzUKLVwvTWY1KbExESsevViOWQ2N+4i40486ZCtAy4RjyNLj2ax4WPlr8BVm/lnCr7GHzH8q1/jevH3sI0SJRTbV5Et+CHh3ckbgjn9G37VqOh3QkPEAebfMAH50Ji985bkZgCOIAFxUTid5ZW4ux9a3pBkta7rIv4yWNfIf4m+6h8bgsCim8rM1ja1rX5aKoFUuXabnmffQsk5NNaBkfbDgm+e3gBcD411C5jXUKBkncP0orD/rYUdplDKCAcoTMbdojVreNuVT+B6S8A4H4VR5nLb9e1K6Kox9HluBqwzX/AEjr76sWO3WwM2suEw7nvMSX99r11akak0iWlJSgmxGC3hw0vsSK35uvxGlSMeIjb2WU+Rqq43ou2XJr9HKHvSRx8MxX4VHYno2jQMcPtDGRMoJCmUFRzFxlU29aT1DvaaDkrurrPNnbrbQMcckO1BZ0RurkgU2uob21YHn3UWINuRH/ANHOvLK8iN65wR8a1s21eS79XXnVVSf9JtqR367ZchA5xSRyX8gGU/CkydIMiECTC5bhCQXKsucoArKyaMC4BF+RorPYVqu5eBCKUIRUHBvGCoLRSKCAeR/Zua7D73YViR1qqRxzXW3LXMBalUosdwkuxO5BQmLwUbnMQQRzU2PvFExyBuBBpWSjSYttA7DuFJMRPKiTHXdV41qMVbHbPxOtmZv0so9OpCP76i3weN4AMBx5H3lyW95q+mEUkxr3XqMtK+7LR1a7IoEexsRe5YxnvWQ3/VcOnuAqUgw8qjtuH8cttPHXj4/AVYDs9c5YFteWY5R5DlXHAL30FpUZ6tkIU76Oi2YCLllA/OopsAvjTbYIch/Hxptou9CRgoRxceg/+a9z4de9v48LUHjcGezYkcb29LX086FbDGlbrsMs9yRfakS+zEvmQP3VXMZFEzs/Vrdjc/8AijWwxptsGe6klKxkqIh417qfj2VmAOtjY6KTxF+63xow4A0X1sgUKCoAAAsutgLc70qaDJvsRqbH/Jb4D5saJi2R+SPVj9yilOsh4u3obfs2oaXB39q7eZJ+dHcvAtN9WFHDRr7bxL52v72Y14cbh1FjOT4KP8C/fUc2AHIfCkHA+FbmPwDYu7IbaKh5ZGUGzMSNOV9PhQ/0bwqwfQD3UoYKktj2ivDCGvRgz/Aqf+iUk4ajkDaIYYKuqZ6muo0wbiY6NLiFz3iJvfHerdJiV4EE+AUn7qrm4cKiBwQPqKdOQQafGrGcHH9gDyFvlXp6tb3ZwaCa01X+ZGxNEde0PNXHjzFqRi5ImVhnAuDoGtf0okxpm142tx+6g9s4WOWKRGYgFGU5XynVSNLHQ68aRNXiyjTrNAewMHGcNhyJCT1MY9oH6i0TJshiSVmZb8soPMH7qb3ew6/RoLPcmGL7J+oveKMmwBYW61vh91qZTa7+wr00/wCn3/uKgwsilbyZgOOh10t9rTXWs631w466QkaBwfRUDj/my+6tFgwJUr2728DrpbXWqdvvBfrT3kj1Kxj99GLywTjUVgl8MnYX80fKs3fAjrXTmQxPic7uP7sVp+GHYX80fKqViIbYsHvmceggJ+bmo6H6yuu/QSce4qcYcTtCC1tFlzKeeiyI2ngDTWLwGPgRni2k7hRfJPhV10vYOrLyB5Gr3CXyroOA5eH51CbexTJhpmYaCJzwP2T3XptsfBt0vPsQS4naqaXwOIsTzliOnmsg+NLl3mxcaFp8IkWoAImDqxIJNioBFrD2lHtedWOSbXtRX8bX+YqM3jw6yYVsq5QNbeNbYgb38B/Zm2GliWQoFuAbXv8AG1O/ykb2yfH/AMVGbvD+bjzb4sxHzo5F1rmm5J0mdEdrVtBqSE8qWGNdEtO5adJk20NG9IYURlpJSjtNYFJGTTBgqSMVIdLcaXYHcRxhpBiombFxL7Usa+bqPmajpt48EvtYvDD/AH8f+KhsNuBZYn+kL2uzkY5bflL48eOtqMaKgJd7dnA5jioSbEXBLacfqg91BTdIezVNvpFz4QzH49Xb40q0zPVXkm+przqfCq5J0mbOHB5G8omH7VqDm6WMEOEWJbySMfOWm5YvNj5LcYPCknD1SZelvD/Vw0p82QfK9Az9L4+pg/1p/wB0Vbli86Pk0BsPTTYes4m6XJfq4WIfnOzfILUbN0q408I8KvlHJ981blB5qNUMFNPDWRz9JWPbg8afmxKf2w1H7M3vxjQq7zZmaSWMkxx+yEgZbKFC3Bdtbc/KwlDarGhLe6RpXVV1UddvYkj8af1E/wAFdXPzoHX+Vn5QTtzeLaeEnZMGkhhIBuMOXUvchjmCHkFFr8qE/wDqXthfahX9PCyD5MtblgYMkaL3AX8+fxvT/rXoTe6TZw6cdsUjB16XsePbgw5t/VyD/u0p+mSTKVkw0BuCL52B4W0zXrdjQ+LVcp4HQ938WoIZpGI7J6YTDGkf0SNsqomYT2NlGW9uqNjp31JHpfifV8IwPeswJ/uxWjbp4KNsBhLohJw0FyVB/ol8KObYmGb28PCfOJD8xWUmZxj0ozjC9LuFBW+GxAt3dWb6W5uL1YtuYyPEQrLHfKz2INr6ISb2J+yKmjungCb/AETCn/8AXi1/5aidoYeJDiIolROrMLZEAACvG0a6DTjm91UjLOSc44wSuGHYXyHyqs42L+cfpm3m0dvuq0YYdhfIfKoDasJ6wW4lo7ed2X/qqOk6mU1FcA2DfvAH/wBbH6m3zQUjaO+GEaGUJjsKzGNwB1yXLFTYW87UIeibZnKJgOVpptPfKaE2r0V4BIZHVZAVRmH4VzqAT9YmqWLXzLI+9ERB6rEYSQ/VH0hNfC4Y291GYzECTDSG6FshJCMGAIF+Iqnr0QYP7cnhZuA5cb3qX2F0fwYXWOSW4JJuVswKlbN2NRqaOAZ/2E7v/wCrr5/vNe7QxbRgFbXJA19f3UrYyEQAHiCB8LULtn2R+cPka4eJk0m0dnDRTaTD8NtBz3e6qf0i7y4qB4lgmMYZSTZVNzew9pSas2Eqh9Kh/Cwf2bftU/CNykkzm/EvRoyccPH7kBLvfjjxxUvobfsgUDPt/FtxxWI/40g+TUG1INem9NHzfP1H1k/qLl2hM3tTSt+dIx+ZoKVb8dfOniKQRSOCG5kn1YMYxSWWn2FNsKVoopDBFIIp4imyKWiqY2RSaWaQaBRHhpNemkmgOjw0g0o0k0C0RJqw7I/1eP8At5/7rDVXjVg2Qf5un9vN/dYapav6GdfD/wDYifj4Curk4Curyj3j6AgxAdFYfXUMPUA/fSjIB53t4ny9KhNjbWQRKpEhK3XsRu2gJAuUU24fCpGLGx/Vjk14/gXBPmWUV7U47ZNHgab3xUgolm0Ay+Jt8ACfj8aY2q4jglchmCI7WUZmNlJ7I5nuFccX3Ryfq/vNN4nFXRhkcdk69jTsnX26VMdjW6f+o4T/APHg/ulo/EQZlIzFb8xa/HxBFRWwXK4TDhQxRYIgHNlzARrZspN1vxsddaO6xrcFHjnA+QNBPwaSscjwKhlbM3ZvYX0N+/TWq5i8N/OcdJ9pMHGAdRoz62PP8J8KssbvbghHfnP+CoXFyDrJlsQWeC+uhIXMAugPBdaom3JWJJKMXQTCeyPKoTbswjIc8ARfyzC9RQ3nlS65Y+zoLhuA0H1qC/lV8VG3WBRZ8oy31snWcz4VPS/WU1E9hoiYWEXsw18QfOgtvYWOPCzuoLERSWAIuSFOgvYD31GYfb2FCKJsVhlkyDOpALqSO0DdyeNwdKZ2nvTg+olRMSshKMAixkhiRoDlW9j33HnVZSaZOME12LOuyYuOv8eFqJgwyrGVTgb/ABqsjfXCaWnxLX+zhZD8oOFTOztrLKmdFnI/rIih87Oq6Um5yG2KA1B/SDukPxufvqN237A/PHyNV2TakolkCuQCA1h35mUn4fCgH2jK7WaRyONsxte9cXEu7id3DQaqRdcCdKovSoPwsP8AZn9qrRsuTTiffT20tnxzW6xFcgWDMqkgeFxXTwkNtSOL8QXNg4LF/cxdlpBrT5d2E5Bf+Gn3LQ77qp3L+qPuru5vwPF/49r+pe5mpptq0aXdND9VPcw+TihJN00H1Yf0mkH/AHxQc/gFcFLyvf7FAam2rQG3NY6rHCR4GX/MGui3QAvnw2bu6uRl875ma9I5IZcJPyvf7Gdmm2q3Y/YISQgwBF0sGxAzcBxGXvv8KGk2Kv8AsX/4w++E0m6x/wAtJd0VY0k1YX2MB/RSf+4Uf/z0w2zB/sH/APcr/lq1jLRkQZpBqe/k2PnHKPKRG/6FpmXZkfIzD/dof+6KFj8qSIU0g1LNgYx9af8A4Ef+Zpv6HFzecf7hP8zQHjFkXU9sg/gE/t5v7rDUL9Ch/wBrKPOAfdKaLw7Roiors/bkcnqyLZliUCxPH8GT6ik1FcWdGi9s02WCM6CuodMaluLfqmurzeTqeD1/zWj/AOkXmbeCeDTC9QS9w/WqzgZS1tFkW18xve/DhXqb1bSPF8IOHsxOLd/tM16QmH2ZYM+01bN2xkyA6k8RZiNbix4UQ0WzrART4qViAQI4jKbEXBKRRZgDyJtevX15bpXE8jh4bIKMhLbZx7ccWFH5MUZ0/STv50ymJxvBtoSMOY6mIA9/sgcaLi2HK2sUczD+si6o28na/wAqh97d3trho3wkXZRbEI0ZYm5N3R3KPytYXHCuf1NnW1ppX1CMNh5xEkf07FBVVVGRlWygWA0XgBb3Uo7NLe1i8c3nimt8LUV/pbjY0UvsyKAgdosr2FiRewSwFhfiePGofeLfqSHJ1sOHLvcsFhZWUAgDKzMRJz5qRppYg0KldWG4Ve0k02Th0BkmecogBZnxMtgLgXbt2AuRrU/guoZY3wAWVBMXlMTZ+19HkjFzmOt2j0vyqHwuP2Xi8JmlxogEi2ZDIiSRse4G5zDiCLg25iobZ+zNn4Zz9D2riu2CMqBnzaaX6lUvbUjuqsJSSySnGDljoFY/ZeIS+aGXgNQjEcO9QRULHtlcLGesRjllztyNmiaPgQALHLxP1gADR2AmMsqnDYqbGWOtpJGA5dpWJHMnnwoLBbC23HOZThFnUHWOWRHjdRoABJKXHJgeIIHlUoRalZbUnFwrBL7JxGFxCGcYrCxXOqSyBZASTbMCOYGhF7ipAYuIBguIjlyqzkRF3OVRdj2U4AUjaW1MWpKnZWHUd5gZ10va7BQo58+dVHeTbDrh3MsWGVi+QKmHbLlKtftDEEhuVso0vrQlBSl8Qw1JRj0wi67E2nFiH6uCQSSAElNQ1hYE2axsLj31bI5pkQjI/wCqx/ZBrBujn6A2IP0mafCMBeN45sqk3AK3EeZb8dX14Vedrw7M7V9p4mXjftPN7sooqGzoLLU3umgbD72wHF9TiMMMMCLB8RM0QAuzDNZDlBOaxJtwqdxWL2bGxDthQ3cmPLN+qQKzzbGy45oWXZ+bEOrhrfQysxWxGrpd2FydGsOHNRdro93txMMjRu8EsLjVcXOAqkXIKGR7C/A8eXdTOEZZr2E5kli/dlxxG+IjLdXhgsSsUE7zsYieQzLCdSNcouRY91WnYW1I8Sl4pI5mW2cRNfKTe1we0OBsSBex0qsbY2Vj5lzLs/Z7I3aBjije/GxVusF9Cdbc6quE3dxmGGIxGXG4aUapFhYXCPoMmYq1imdjdRcgBiONPB10Jai3dWbAyMOKn3Gmncc6+epN6cUkwMzSuysCUmeUG4NxcZ/mCPA1q28O2dl43CMn0yQRuRcJCS11KvazQ3FuzwPA871TmeST0vBbL3F+XfVZ3rw8ckkKyorraQ2YAi/Y1158aznZ+EGHxKPsqSfETA5hG8AVGUe11hEqnLY814kDS9Xnam0tovCZWwECGKNnd2jzZQFzPlzPcgAfVJvQeqjcppjsGWJAkVo0F7KugFzc2HmTSXxjfa+A/dVYw29UEgUPiIlc8bJIq8T3x5Rp3n1o3bmzsXIkT7NRpEIbO/WYZ1OoC5LSXuCGvfw8aZyQuxlejA/lIaD8cvzFXqcgVQsFszGw4uObG4aYRBw8rpGTlUaluxcWFr+lXTF7bwBVTHNM5a1gImHHQavGo+NIpJIMoNvAl2FMtbxpsShgGW4BAIBtcXF9baXp3DYV5DZQNLXuQBre3E+B4VrFoZZRTLwjuFQ+095o4ZZInSTNGxRiAtrg207XA8qd2Vt+LESLFHmzubKrC1zxte9veayYXBhb4cd1MPhR3GpiTZsw/o29LH5GgnuNCLHuNMpCOJGPhRTYw9u6pFqaKinRJoaEddTmSupqEJHH4I4dc02HlgiH1uokKgDxbUXOvaPM+lK2/jWeXrEZ2jAGQuuVlCm4C31sDwI4Agcq2PE9MMAOWOCWQ+FvkxU/CoDaU7Y85k2Oc41WTq5U1v8AWCjI/G+p9RxqLlHsv3+53wUllu/p/Cv3PMLvvtRo4166JjkBLKisTcnKSytluVy34a8qFxm+OIVJeuxs3Wrlyxr1aLlPHLIQSX49nK3s9/Cy4GDaoJ6jZmDw50/CyMpLeZDmQ/pVW99d29pyLM2MCuuVWUwxsRmXORlykldBlOa4OddLjMq0h18vdfsS/R7tTB452jkxOMExUfg8RiIysgOrCMKi5rZdbrex7r1ctqbB2SQv0lYXy3szuTa/HUHhoNPWsG3P3TkxOIy5WKo4VmCkqHGZrPY3C/g2UtY2LLp2hVx2n0ethoHlZY84YJGmgD+zZjIzKEFy3tC+g4XtQpvCQcLq6LDNsnYYVvo8rAAkt1DmWxsOOcOdO4WqtpJA0kYwMrztnRWOV4mVCcjupvYnj2QBofeNvzFDhsHF1UViZR+FOVZgxVmFnRSCntArmP1bHS9Q243SHiMJiI+unmkw1z1kZbPcFSAVzm4IYq2hHCl23lj5jj7A43T2i05eHCzsUfMknUmPVWurDOqi/A8K0KfenbMUaLiFSN9bkwEk6mxuhyXsCdBzq3ydJOzggcYgNcXACtm/Vy3v4WqKxXS1hgPwUUsvkpHvEmSmk/iTXXpgqT7y7QkOuNkjS+ViqRqot7WrgXI7sw9Kr+9G8ZErRtIMXFkUHric5DIGurK7Ri+a4ZNRfkasu1d/Y8QwB2dCdbhnsGBPPRSR5hhVY23sGfHSA4fBSaG2eNJMhXKir2ncp2crWIIuCL3PBI9SsnGsYLV0ZJsbFMwfCpBOmQqJcSziTjqgYqLjKLi31hV52hsHZMIfrGSK4IzGZuzcEXGZiAR4g8KzTdrobxTgtiisFmUqhKuSAbnNkYgX4DU210qzYfolPaeSSJW1OWNC1zx9o5fkaaSvsImk+oJtabZiuxw+NKGQMo6pMwzMbobxEZQrd9tCdRyyLbuz3imaPN1ltVa3tL3gXPiLXNiD3Vbtv7LkgeRGw+IygMokMTKt9LOGItYXPO2lObX3ukXBdUkOFWLEJLEwECqQAEIKMkna1kLXYA6cOZWLrqUmu/Umej5ttrhgkK3gyXhDLEbEuCeJDAWLnteFqK2pgttNfrGxNu6PL8OqBb41jaYkxtmjLRsOBVtR6qBWn9GXScYWeLaE00iNkETG8hU3YMDxc3uvf7NGUb7iRe3NWQY2OwmEm0IMXIGeNBmLIS2o1eaNsydk9kfaXXlQW9O8EBlX6BG2GRFs0ZCOpkzG7AaixGXSwF14Vs2O6TsGoPUmSY9yxuP2wo95FULeff5pgQMHh7d80ayHgTfLbTUAe0eIrbl0BT6lQ2HvvLDKrMsTAkBmEfVvkJBYB8PkblfUnUCta29HsXFIGkxSNwykYomSwzADtsW+s2hrDMLhkaRDMciNctktf2mACg6DUW8PHhWgw7pTOkf0WJ1iVWBkxAEYVczSEszhcw7R1VToOFaWEFRTfWiC3l2fspFf6PLjHezZc2XKCOF8yIctyNQTpSt09p4vDwkR4sxoRdYRqQxdb9mRMguuc3B42vrVuXo1gnAP8oRdZaxWNlkXgBcHMjDgDw40PiOiDFK2aPExkAgr2nU6WI4hgeHfWzQPT0IRVx+JkWV4J5ol7cnXkJCQCb5jJaHhrcHT0qz4eEadTHgnawsIsXCxHcAGZbfo0NtnZu3xEUDvMHMquM8LAxsqACzm+t5R38PCs1xu7OLi/GYSdLcWMT299rUktOMlTGjqOLxRrc0uJw8V12S0l8ykpJmcDkwyow119nhpWS43C41fxqYpeNy6yDwPtDuPxoPA7Unw5/AyyxG/BHZfeAdfWth2Z0rRSIWfDTKQQDkZGW5BPFip5HlTrCEfWzKt2sbCkyfSkV4LnrBkBNiptYizCxsdDWgJh9i3V8OJBISCmQ4lCCTYEM2g870DvN0g9YcggjK8+sVWNvKxsfU37hVQnxKykEMY1ChQiZrCwtxIufXxoN4Co2zQoMVJKF/nMqxEA5JHMjHU8TxGltLnW/HjTOAhDRRkyLcohN817lRe/Z43vVIwmKdF7EoA7jrwPnV/3Q3VnkRXxBaKLKpRRlDsCoKngcq2tx1PcONRvVt0/Ys4aNLcn9QnB7Akl1Fgmvb4i45Ac9ajdupFhXEc2IRWK5gCkvskkA9hGHFTz5UZvRh8HhCqTT4hC6NlIXNYHS4K5bEGx9BVHxWDwkpu21GcjQddh5jYcbXBbSuiEp1k5Z6eneOhNDaeH/8Auov1ZfvirqgP9GFOox+BI5XkcH3GO4rqpvYnJ0z6C6Nt6YcbhlyCOOdBaaKNcuXUgMq/YIsb3Nr2PCrRPtCNDZ5FU9xYX9BxNfKGxYZheSJ2TKSr5Ws2WwJB4XU3AtrqRccKlkixM5yhsRN3qrOw9QunvoX4GcVbPobHb34SL25Qtvtdn4yZR8ar+N6WMCnssXPhc/GNXX41leF3DxAuXjjgAGbNIyjQe0bLmYAcSSAB31ati9FolCs+LiItciFS+ngzFdPHLQ9RltDz0sRu7LBhzmNySQFubadoPe/mtULb+0sbNFJLiMS3VXuI7rexawW6qo0BGpte3AVrOzei7AxEM3WyspuC0mUX8owungb1Z8HsXDxW6uCNbc8oJ951+NCp3h4Kxlo7XcbfYwaDZRODcQtjcQJYybLCzJcC65rKxUXA58qq+ztgSSzKqxkgW6wE5bE6kEsDZvCxPhX1jehcZgo5LdYisRqCRqD3g8QfKnSV5JObr0owjae7rQIAosgsFJBNhbVnKgWJYk2F+NIwmHj6xb2kjysWKsBrdcoto/2uVuGtahvVuN9LUhMXNCOSWVo/UWDn1eqBtDo2xGEbNEgxBGqsuIyN55SAQR+QWNGa0uyf1Noy1U3bXyr+cDG0NtiLBypHDBlderLhPwoz3swkzXJUgMFNuHEVSMFvXi4Gvh8ZiFHIF2t6oWZfnVjlimELvOqPCMpyyO+bNqi9pGDk3e2p+VU3bOCyzEKojDZWVbk2DLmtc6m3jUkmlk6dXbKbaVfD4mv9GnSpJLM0O0ZoguS6SsFQlwyjKxFl1BJ4D2a136bHlzZ1y2uDfiPDv9K+Ptk7PaZiq6aceV+QJOgvrx7quWyd35SEhTMWANwHsupLHiQG0IFhfhWcmiWxNm4bW36wcFw8ozfZ+t+p+M/5TVI2r0m4dmyx4bMCQC7IoGptfM3a7uKCqDjcG0F1CKLBr24aAnuHdTWNgsjczbXXu14elSeodMeFlTddrIneDDiTENIkYRJLyFF0CsQSwFze17nu15CwpW7+HhQq0ozOHVkAa1ipuFN1IYEjW1j41dd38Js1kWTGTT5yrM0PZCXylPxmQHVMp9oWvx0Jq17u76bCgsMOFw7aDM8LZv0pLMx9Wp1lEdTD6FU2TuhjJ1usLqLNYyDqxf6pGftEeVxTW2N3dootjgmt2cxiIk0Rg4I6o5h2uHPQ8NK2jZu3MPiBeCeOX8xwT7r3owvQUUgPWk8HzgMMUkhYR/RHj1UAnMpDiQFet7QOYt32t4mpTbu++Ow6xGPEs6uHDCQI17ZRzUH6xreJgrCzgMO5gCPcai5NgYUiwhRAdbR9gX59lLA+oo5sDlGqo+UNLc7/AAqR2bt7E4e3UYiWO3JXYD1W+UjzFbbt/olwk7NIkkkDEcFEeTTnlCr661mm93R/9DiMy4qKZAQLZSpYk27GpVyOYDaU1gTTLtuF0nxvF1e0JrTZyFfIApQhcuYoAAQcwvYcqtmN31waLmXERyHuRr8r/UBPuB9ONYHsXBRZo3ebKysrGModQGvZWBOpFuIHHjRsM+vZCFQbWN9bcwVYWHdSSCoW8Fi3t6RPpBaLqgYzoxkVSSD9lbnL5lmPdlNVgbXiygIoj1LEImjNYC5D5hy0AsBmPnQm1mViCFC27JF76gKRrYE6EfGujVZFt1YGULZgLFiPavw4/fRfQaKyEHJIA5AvmAPd3cOHDKfWiMNsvrXWOKPPIxsAo1P7gOZOgFye+hJIUW2Un2hpc2t61e91t7sLg0CphnMjACSTMpLNewC3IsvDsgAd9zrS9cj24qqHU6KpQg/nEZbiVKNYHmA1yT55fShG6PsbGHymNjkYL1czA5rdm2cKBrUjt7pIws2GmjUzRSlGCEAghxqvaXhqAKzSHebGjVcXiBb+ue3uLWplEnvk1TJHam6e1NDNBPJlvbtdZbvtlZqgsXs+aP8AGQyR/noy/tCrBhekXaKH8fnHc6Ifjlv8asGz+l2YaT4dHHMxsV08mzA/CmF9Rm4PiPfXVsK9JWzzq2HlueP4KI/HrNa8om3PwRG6L4QYZjIWBzOTeJjGO7tZSGNgvE+nMqXfOOI3WUt3ZQ1vlTWz0wKACRTiZ84UKhY3BYADIlrtY6KRYmwuL3EbszEh8XNlhWBQLAWAyZTlI7I4k6nyrqhxL0oVFI5J8CuK1VvlLHTOF8ie21vv18NpYJDGLXkCKCp4AqXOuttAB5jjVCw+25YXzQSMmtwVOW/iVva/v86sm2cKyqXXVmKoOzoSxtbxuL6VS8dg2ikeNhqjFT6c/Ua1zvVnLMjsfDaek6jk2joz6US7NBtGYXOXqZWAA55ldh+jYkd9zwrXWmA1JA56mvjrB4V5CVRSxAJsBc2HHTiaseBxeIEagzyKALWzcACQBrqBa1BypCOCs+i9ob1YeEEuxsOZsg/WkKg+hNVLaXSvAtxF2zyyKz/E5EHozVkAwlyHIZr8Ga5v+kf30ZHhDzstu/7u+kk5VbGhGMpbVllo2p0n4p7iNMg5F3P7MWT4s1Q2F3nxEjkTPx1sgCA+eUXb9K/CkYTZTStliSSZtLqik2F/DUDxNWXZ3Rfi5HR36rDrrfMc7ju7K9k8TxYVK92EjqUFpNSk18iP29A8uzjJEAoSWMSKBYyAsFRR49YU7vhUN/o5CHxMQl+kTQuIYEjBzO66zMUFyEUnKpvY5T5VtGytxoYo+rkklmXMj5WOVQyMHUgJZvaANix4VZMJhUiULGiooAFlFtBwFdPVK/By6k05tx6WYtszo5xrRBYkTDKbE9cxVi1uJChmv5gU1j93No4UfhYGmQfWjHWj0CjOPMqK3S9eXp1qNHO4JnzntQSSRtmgIUix6xyrWGugBJtfWxI8qicRiyUEbKym12suhsCRYgnTMB6A19LbR2XDOLTRJJ4ka+jcR6GqVtnopw0mYwTTQMwAtfOml7XUkMeJ0L214VzSi5PNHdDWjCNRu+/cy7ATo46sHNIYZLKovr1DWB8b8uN7ad1R2ngzC7JKro972It2SLjjqefurRdp9E2NjJK5MQnLq2ynzKNbXyJNUzejZkiFetV43HZyyKytYDQjMNRe/voQShgbVk9WpWulYIBJCDdSQe8aGrZu/wBI+PwzLeZpowRmjlOa68wGYFl05g++qjlp7AQq8iK7ZVLAM3cvM+6qEH8TedidLmDmIWUPA35QuvC/Fb6eYFSuN3/waqTHMjnwudO8BblvLTzFY5ht344265JkkQLJw46oyjTje5HKmJHym2i37+7vsOA/caSWMB04bsroXLbW/M87BIV4nQyW/wCWO+QeBcufEVnm2UxEjscQztKpsxkzZrEZl4i4WwNuXdTkiZyptfNmOvIDKBx8D7703HDrIg5hW8Lgn7iaypFHptKyL6prAnQHQX5+QpyFLG9xcfVJP/SaVJCwYgXy9459+vjT8ShdTYW8NaLkaOm7yOvdmBdMt9ePG3hx0q6bmblyYwB3zRYf7dhd/CMEa/nEW8zoLJur0dRowkxzpI4AIgBuouP6Qn2z+SOzx9oVb94944MEiPPmVGbICq3ANrgEDUaA2sOVChJauWo/UpuP6I4SD1OJlQ/1iK/7OS3xqCk6LcZHIjJJDKispIBKtYEE6MLXt+VV/wAJv1gJNBiUU8w+ZP2wBU1hsWkgzRusi96MGHvU0xJt9zCdp9HeODM3VjVmNgSdMxtcgZeHjVUx2DeFykgysOIuD8iRX1LmprExq4tIquO5wGHuNE25o+V69r6F2huRs+X2sKinvjunwQgfCq5tDoowrX6qaWIngGCuB6WU29aIeYjIAa6tTTopIFutRvE5xf0BNvfXVjcxBWwtlYJBN1yZlUi2cki1uOVdL+lRGM2jhYJyYrhCNFVbajuJ4Curqs6isIVuTnV9iF2xjZsVLGIAy2ZSgJAOckBTfvueJsPLWk714YHF4x9BkkSMAaDNlYHkNPwT15XUt3d/5gzVVXj+UObD3eZBncgk20HIcePfw4VYIFW5KqM3Eu2rend6V7XV6XDaMNqlWTwuP4jUWrKCeLf7je3zdBds5Gt9fvqCwuOLMFUXPIf+Sa6urm47VlB4O/8ACeHhqJKXksmx99J8H+DICxklvtXY8cx9oCwHAG3cb1a9k9LUbMEnQo18veL+BXj6gV1dXBpzbVs9XiNGMJOK7F+2ftqOX2Sb8wRwqSBrq6qyVOjki7R7XGurqAwmkmurqVhPDUHtbasTCSLq1nC36xXA6tdPrZgSdPsqa6uqcnQ8UmYDvx9FedmwkYjXJZwgKozXFiinVdL6cNBpe9VHIRXV1OuiKVlr4jiysPGnVxTk24301sfidfjXldWYUhyWZg/bHaAy2B0HO1vC/AEC/wATMNNna44ZAp9CQb+Jvy766upZeRoePIXEq2vz+FC4lh3eleV1SXU6pP0pi8HPMGjyyuuY2ADnRQVAsOHM6eFNbX21PJmhmkLokhIv3rmUH3E11dVUck0r+pFTDMzEajjXQYh0IZGZSOBUkEe6vK6mFeSy7M6QcfDYdcZAPqyjP8T2vcat+yel1TYYrDle94TcfqPqB+ka6urC7UX7Y22YcXH1uHfOt7G6kWPEjtAd/LSjCtdXUSLPQK6urqwD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4338" name="Picture 2" descr="http://www.cnn.co.jp/storage/2013/09/19/664f4bac585cc6014950b2895e21bdd7/starbucks-stor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5394"/>
            <a:ext cx="9647579" cy="5426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0278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3940" y="10990055"/>
            <a:ext cx="10515600" cy="6949440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0461645" y="329966"/>
            <a:ext cx="825624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9600" b="1" dirty="0" smtClean="0"/>
              <a:t>ぎんこう</a:t>
            </a:r>
            <a:endParaRPr lang="en-US" sz="9600" b="1" dirty="0"/>
          </a:p>
        </p:txBody>
      </p:sp>
      <p:sp>
        <p:nvSpPr>
          <p:cNvPr id="3" name="AutoShape 2" descr="http://upload.wikimedia.org/wikipedia/en/a/a4/Flag_of_the_United_States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2" descr="data:image/jpeg;base64,/9j/4AAQSkZJRgABAQAAAQABAAD/2wCEAAkGBxQSEhUUEBQWFhQUFRcXGBQXFxQVFxUUFBQWFhcUFBQaHCggGBwlHBUUITEhJSkrLi4uFx8zODMsNygtLisBCgoKDg0OGxAQGzcmICYtLC8vLCwsLS0sLywsLDQsLCwsLywsNCwvLCwsLCwsLC0sLCwsLCwsLiwsLCwsLDQsLP/AABEIAMIBAwMBIgACEQEDEQH/xAAcAAABBQEBAQAAAAAAAAAAAAAAAQIDBAUGBwj/xABDEAABAwEFBQUFBgUBCAMAAAABAAIDEQQFEiExBkFRYXETIjKBkQdCUqGxI2JywdHwFIKSsuEzQ1NjorPC0vEVFiT/xAAaAQEAAwEBAQAAAAAAAAAAAAAAAwQFAgEG/8QALxEAAgEDAwIEBQUAAwAAAAAAAAECAxEhBBIxQVEFIjLwE2GBkaFxsdHh8RQjQv/aAAwDAQACEQMRAD8A9JiYpwmhOCAUBOSBKEAoCcAkCcEAUSgICVAFEqEqASiWiEqARCVCARInFIgECEtEIBtEickQDUlE5IUAwhNITymkIBhTCFIU0hAREJjgpSEwhAQkJjgpiFG4ICAhRvapiExwQFJ0aFZLUIDYCeE0JwQDglCQJwQChOCQJQgFCVASoAQhKgBCEqARKhCAaUqjtNoZG0vkc1jRq5xDWjqSs6xbR2SUlsdoicRqMQGvCtK+SA1Uiyrv2lss73RwzMe5vCtDTXA4ij6UNaEqodrYO27MVLdDKPCD+nNRzqwh6mSQpTn6Vc6BIlB4IUhGNKQrEtu0jWvdGxpc9hoRpSm/osue+536FrByzVeephF2JY0ZM6xxA1y6qpNeMTfFI0ea4ueR7j3nud50HrqqcjBqRpv19XFV5a3siZabuzt235ZyaCQdaOp60or/AEXllutWEUbr6rudjrb2tkjqauZVh490kCvlRTafUOo2mR1aSgro2CEwqQphVogI3BRuClKYUBC4KNwUzlG5AQ0SpyEBqBPCaE4IBwTgmhOCAUJyQJQgFCUJEqAVCRKgBKkQgFQkUNttIjjfIRUMaXUFKnCK0Fd50QHI7cWCdrnWqN0LmMjDcMzXn+HIJrPDhqMRxAGra5DNePXlY3yzEsoWucGsIc5zXOFA4hzxU1J1PErur02vN5O7FlYoqd5hIxSHMEVGrVg3pE2xzQuNezDsZb8GoJHKtFUqV/NsjyW6envDfLi5HdV6NgBitUZY5vdxAUIP3hvBzzFVsWO9ImnuuDmngc6cKKptUGTtbI2jg5oNdKt1Cym2Vj8wBp6cqrLqunNbuH1NWkqkHsvddD1DY2/O92DjVrqmM8Drg6a09F2dV8+2S2PgcHRmoa4EVOjgciPQLune1hm6yyk/jiA8jWtPJaGjqWhtk+OH8u30M3WU7z3RXPP69/qJt1dssMrrSyuAmpc33KgAh3AV36LPu7aJsjftAcTfhAoeeeiLx9p87gRFZomgilZHmT1Y0AH1XDWa9uze9z2t75rRgwtac8mMqaDNR6mMJZg8nlLcvUjupL1qe431zVae0mvfNTwC461bSyaRMw8zr8lYue2yvdR1M95qPXiqvwJJXZNvV7I3rVIXdToBuUOydrc287O1jqNBcySh8WJjqMPHOh81WtdsyLYjU+9L+TP3TqqNzuMVogc0HuysNBUkjEK9d6loSUZI9lScos99JTCVA+1Ac+iryWx24Adc1oz1NKHLM+NGcuhdKYVnmd/xH0CYbaWkYjkSB6miijrqbdsnb08krmgVG5SFRuVwgGIQhAagTglATgEAgTggBOAQAEqAE4BAIlRRLRAIlRRLRAIhLRYF9bXWazdo0vxSx0HZAEOLnNxDXKlM66BeN2Bevi+IrNGZJnAAGlBmS74QOK8cvHaKe0veHySGyOlJNaUFSaMy90Cgpn6mix3xPts0j7OMMbi8udicWue4udhjcTU0xeLQZU3LqbhhjkiMRbgLBgdH8PT9VS1GpsrR+pf02m3O8vp8y1aLia+MUFHNFWuGRad1OS5+G2ulfGbRG5rwx8bmvbQODXDvUPGvTJdJdTbRFG9lpLCGupE5upjA1csC9ZsUzOWPPlhj/wArPjKylHnBoyjdxlxn39h1pINQAAKZAUAAGgAWEZaVAPcJ148geC0JpMX4f7v8fXoqMoUVHy3T9/2WKkd1munv7DbTKCABSp3BQzRV5HimzyhmlAT5f+1G600qCTUZkYW/T/KuU6TaVsFKrXjFvdn9OP8AR8MBJAdXMgDDqSdBQrSsV2Me4iMVI1ecxT8W/oFmPk7VlGOo6hzpQtafEaAmlagHkumuQtiia2ItfvdWuppWulfLJc6lSpQv/hxp9labXT8mZaru7PMtqDo7QdFGGV104DRdVLbBI3BIwActP3zXMXkHROwgZHMO4j9VThWlPy9S69PCGbFy7YmF47VpcwatBwk+a9KuRlnLf/zNa3iKUd/NvPVePR2pwNQf0W7c19tLgGuwyDgc/JduEkitWd2eqmNR0CoXLeDpoyX0LmmleOWRI4q1M/ioXN8ENglkA/wsi8JsqncrUr1zO0t4YW4RqcgOZ0C9hds9awb+yG0htjZA9obLC4BwHhcHCrXt3itDlyW8SvP9gHdlaHxnWWPFXSr2Oqfk4ld+V9FRqfEgpGbWpunPaxEJEqlIjbDU4NUganBqAjDUuFSUS4UAzClwp+FLRAR0RRSURRAR0RhWXfe01msmU8oD90bavef5Bp1NAuQtntAlkqLNEIm/HJ33nowHC09SVHOrCHLJYUZz4Rv+0C/ZLFZDLC0F5cGBzgS1mKvfLRm7TIcSF4cYZ7bIXyudQg4pJM5JSRTMDJrdwaNAu8tt5SSj7aRzhwJyP8ooB6LLdRprTI5HlwJ5fryWZqNd5lGBp0NAkr1B2zUgp2WHA6MUwjSg3t/e9aJuuT+KbOxzRHgLXtoau4cuGfJQ2u5mzdm4PcxzCDiYaEgHNhWnarUGjP0VSTV7rryXFF22vpwV72tdBRcZahjeHV7oBoPirSp6ZDr9dS9bTjrXSoy5VzqsyQ5rmLtlE2xPDBzln2+04SG6VBNaE0A4U3q2XKF8RkqwGmIEVrSlRqpKStK9jmvmFk7FG7LP2hxipxGrQeVQCfnTqpbe1rXCOHvzSEUzObtARyFN2tDuzSytDSyOzgveQGtAr9oNMm7mfe304a7t2WJlmcZJWEOl98nGNwwNdQUbruzFKZCpuSko3m+ei9+/qZm3clTWI9Ze/f0KDrn7ENfIGmQtGKVgp3s8uB3d4eLTmc8BwJwGhBqKZeR/I86LtbUMbSMiCMjqM9KLlI7G+IjtKZnDkcsx+ZVehq3UT3c9u5NX0ag47eO/Y1LsvXINnaWk6O0B68DzTr5gDmZ1oDUEZEclXc0EFr8+HRNsUha4MfUtPgJ+h/JV3TW7fDHW3f8AT+Cypy2bZu6eL9U/n/JnNs8W9pd1c76AqC12hraBoDeDWDPlpmVtS3U0uzcQ07h+9Oi1LLc8TBiaAeYz9XKZV1a/JUlScXaxFsjtTLZ43/xMZINMJFMWVcnA5b1n33tZarQ7uExR/Cw94/ifr5CnmtWezB27oFTbZmtOQxHgNK83aD68lzGcLuVv4OfhyeEW9nbzkZG7t3lwpUFxJdX4QdTXgoiHPd2jx3j4W/CD+f76yQWfMOkoSNANG14fr9NFJaJAMyVWqVU5WiXqNDbmQy75MFpgf8MrQfwv7jvk5eokLx9s+ORgb8bc+jgV7E5bPh11TaZleI23poZRCchaBnnRYU4NUgalwoCMNS4VJhS4UBFhS4VTvW+YLMCZpGtoK4dXen6rzi/PadJISyxM7Nuf2rwHPI4tZo3qa9FxOpGCyyWnRnUdoo9Cvq+oLI3FaJA2ujdXu5MYMz9F5tf2309oqyzDsI9MWsrh+LRnlU81yji6RxfK4ve7VziXE8iTu+SmAos2vrXwsGrp9BFZll/gjijFSdSTUk5kniTvPMq219FAFZjYN6zJ1m+DSjSSHMq4rRs0HEKtHKxoqc/3xTJr7AyA4DugnXnkAoVTcss6lJLBZmkMGXuO05U3HpuPDLcK49st5cMyBvI1prlXTLL5pbRaHyAgsoDWpJq7kcsq6ZhZUjA0UpXrU/VWI2fJFZrgbPaxTKp14nhru+mpVZs+WeWfyTJ3lOjsjwMb4yWDM95rQBzqrUYJ4I5T25HNeCRixBvENJFOuiZbrR2j2wwM727IV0PeeeYrRvmdwT7xvF0obHEMDHZVOg/EN54N8zuA6K6tnXxNDmEucwe9rwIa45h1K8KaZHSby0knLEvwUpSnXbUXeP5I7nsv8LWSdnjoHyNJeG0FMNTmBkAaZbhrRblqc2RuVHMcN1CCEljvJkoLAKOaKOjIpQaZA7lSs92iJ73MJwvp3NzTUkkLM1M9ze7El+ff2NDTw2pbcx/b39yOw2PsmluIuGIltfdaQO7zzqa81RviOrHU1FCPIrUlfRZsgxnPwnQceZ5KOlKW/wCJIlnBbPhxKDWF4DvQceqe+Rr2kaOG45EEZhLd3gAO6o9CVNNC06gHqFalJRlZ9HggjBzhuXVZRNYpsTWk7wrXZtOdM1VYeCna5VJ83WCzGPls8kghbvz6mqcSBoFGXqC1SENNFyk5Ox1ZRQya1E5N9earOg3uNSpbMwAJzypl5XaJG1dXY+74/tGAD3m/UL1lea7N2bHOzgHB39Of5L0hhW5oItQbMHxCSc0h9EJwCFeKB1OFLhT1yu2G1Is5EMRHbOFSdezadDT4juHnwr5KSirs6hBzdka163zFZx3zV50jbm8+W4cyuE2j2stLmmlII+RGM9XfosK8NqcILYBikObpXVJ5kV8XUmnVcpa7S+VxL3FxrXESfQaU8qKtV1EYrk0aGjzlFi32sSNeKk11ca7yq1lcATzplvr03hELFegizFW1pxG4rKq6hPBqQ0+3KGdoBvonRyAkU319eunzWpBZY6ULN9d+W9bl32NvutA50+dVAowZI5SRzLLM93haSd1KgdNPzVuK4pXHMhufnT5/VdLK6OPxOFeqzbbfjfcHmj2xOd0pcFB1wsGbySVDKI2eBoHPf6qK03m52+iy5LRVRtuR2o2JbVaVkWmVTzOO79VcsF0kmr6HlqB14nkpoRUVdnMm3hGbZLFM4tcxrSMyMR1pvAHmpp4bVKQ1wDQDx7jSN+HMvPDEaCmi6iIBoo3M7yntjqo5axwflSPP+KpLzMzLj2aa3Jpo7XEQTVw7xLuJ8P8AVWuS6K7bzAd2EwDJGijRueOLTv8A3zCpfxJgOJ3gxDvbmHSrvukEtJ3d07irF52KO0hpfXuuBBBo4EEEtJ4Gn0I3Feqtugt+b9e3vscSpWl5MfLuvfUht12tNobOC5rmAggUo+oIGLpUpJXK1apK5rOtD/ln+/VVJNyauWoxUU2im4YySfAP+bl0UdoOissphAG4U9FBMyoXaeT1KyKFlADntG539zQ4f3K0Wqq3Kb8UbT5tc4H5FqvuCnr+q/dJ/gi0/ot2bX2YjWJxakokJUBMISqlsk7vmpZZFTtLqhTUo+ZMiqPDLERyHRSMZUpYIch0SW23xwDv9550jbm4/wDiOZU0KTlLBBUqqMbs6zZKzAFzjwoPNdfAFwOyEsnZmSSmKR1aDRjQKNYOmZrxJXb3fKSt2jFQgonz9ae+bkaQjQp2NySqa5Cbcj6Ak6AE+i+c75vJ1omkkJr2jy7yrp5CmS9f9q14SQXbM+IkGsbSRua+RrT5GtDyJXjNhkbIMTKGp7zfeY7gR+e9UNe5KKa4NPw3ZuafJHHZ+Pktm7LhfKcshxTIGgZ0Us94yEYcRaBuGX0WL8Vt5Nu1laJus2fhiFZZWjkSPoEya22NmTcT/KgXKyylVnuXV78I52d2dPJtCwf6cQHM5qnNf0jt9Oi5/Gk7Wi92NnvlRpy2knU1UDpVQkt7RqQPMKt/8q1xo04jwGfrwXUaEnwjiVaC6mi6RNjYXGjcz6AdTuRZbMXHv5DgNT+i0omhooPl+fEr1pQ5CvLgSx2TDmTnx/IcAtBhyoNFWBU0ZVWrUb4J4U7E7Bmr9kZnmqkLwtGFwUEY3eTuRcELTUOAIIoVgTsNkdhJrETRp+Hg08OR8umw2cDeqV5Wtj2ltKjeDoAeI4Ke64IdruVpLSKVrlxVaWTPgPnkaHL9VnODmuEbG4gCaHFkAQRhJORyJ41G6oJVh9je7xvHRufzP5BeOnGPLOlNvhELbSGHMih1pmPJaGBV4LIxprSp4nM+qtkripJN4PYprkoyWMdoHg6Bwp+LDX+0KV4UjiopHL3c5WuElG9iIuooi5SYKrOt97xxktaO0kHut0B+87d0zKs0qMpvCIKteMFdst9ms63W2NjgHPAoammZ6UGZPLksa2WySY4XyU/4bDhA60zPmks1la0d1oH74rUp6K2ZMyquvviKNK1X5JJUQjsm/FQGQ9Nzfn5KCw2QVrqSakk1JPNxzKRjQFq3JZnSysjYKuc4AAfXyCtxhGCtFFCdSU3eTPQLisf2bBTcPnmuvu2x0Ul1XRgaAdaLbhs9F2kRsgbDkhX8KFJY8M7aS622qzSwPFRIwjPjqF8uXrdktmmc3vBzDQOBwvAG47nBfWy5janYmC25uGF/xAI1dBOzPnex3padz2u/EAD8j+Smfetp+BnqeX6/Ir0O2+x2Sv2cjSOdQqY9j1o+Nnqqz09Ju+0tR1NZL1HBPvC0b+yHU/5VeS3THWVg6N69eXqvTofYzL70rB6laEHsYZ78/o1eqhTXETx6mq+Zni8k7zrK89Mv+3oo2tDzQCR5O6p/VezW72e2KElrXOlkGuYaxn43cfujPpqq8dz2aziow8MR38mjU9EbUfSiWnRnUzKWDzeDZ2jDJMzCBuyLicqCtMj6rTsNiDRoMuGgqNBxPMreva2Nlbga3u6g1oT95o5c1QiB1OROVTo+g93gd9Ouuqz69aTxe5qUNNCD4Eifu0VhgQ+DkeOhP01QwgZE6ior3QfMrNleRo+WKJFNGKpkTC6mFtag0OmYO+uozGgK0ILrkIq7u1bUDWjv3wA081y6b6nnxY9CvkMyRzPDrwSNtnwtc7vUy0/q04eq0W3U0k4u8TTXl1U5s4G7Pj/lcWjH5nm5sx8MjtaAVIPvVbxDcmpzbIMsZLiK+I1FDuw6UV+VirOao3UZ0oojcQKAAZacunBRucpXsULkQwhjVICmVSYl00c3EconuABJIAGZJyAHElE8gaC55AaMyT+/ksG0SvtJ0LYge6ze4/E/95fNXtLpHUd3wUdVq40lbqQ3pe7pAWxEsi0L8w9/IfCOWvRcpa7Y4d1gLG+jj5/ovRrs2VdKRUfoOi6+y+zSKVmGZtQfIjmDuK3acYwVkjAqVJVHeTPE7iioXOPL9/RbBK9Ouf2LYJHdraPsa90Mb9oR94nutPQGvJeiXFsfY7JQwwtxj/aP77/Jx8PlRd8nB41s57PbXaiHOYYoz78oLcvus8TvkOa9c2U2LgsIOCr5HeKV1K0+FoGTW/PiSunQulE8uNawBOQhdHgIQhACEIQAhCEALjNstrBE4wQHv0+0ePcB0Y37xG/cOZy6W/Lf2Fnll3sYSBxdo35kLwOa0OJLnE1eSS/U4iaknzKo6zUOnaK5ZpeH6VVW5y4X7mtbL5NNdNwrhbXe7eeKyp7Q57quJqNNKFp3fdFFC2MnMGh300O7JWIYDoFl1NTg3oUbDY28adBoK7grkOuenDd+8z6q1ZbqedGlasFxu4UVKTlJ3JHKEcFSydkAas16U8hTLyU8MMQIIjFQKeWWtOi0mXI0alOdHGzUhdf9lskO6m+CKyNFO6AOis9nxVJ1vY091VJb1J0XDqJDZJl94DVUtNpG5Zk1rJ1KrukKjbbJVG3JbmtCgdMqznpjnIoHtyyZlEXquXFNMlMyaBSxgRylYnLlXt1uZE3FIaDhqTyA3rFvPaJrO7F338tB1KybHY5LRIHSVc46DcByG4LR0+hcvNPCM7U65R8sMs1bDJJbZe+2kbc2R7q6Yn8TqvS9m9kq0LgodgtliDUjmTu6DkvV7NZgwAALXhFWtHgxJybd3yZ93XM2MCgWoyIBPQpVFHFwQhC6PAQhCAEIQgBCEIAQhCAEIQgPPvanfxjdBZdG2gSF7vwgBg/qI9AvOY4MziyOh5rt/bnczpYYZ2CroS5pHFsgBIHPu/LmvMrv2jbQC0A5ZCUD/qAaHmszxDTyqWlE1/DNVGneEup0EcK6C64IIgHTOFfhGZ9FzcFtjcKskaRyIUvaDiPULDUJp5RtyqRmsP7HXzbTxMFIoi7mcllWjaeZ3hAYOSwZbYwavaPMKnNfUDdZW+qnUasv6K9qUP7Nia3Su8UhVcknUlY79pINzq9ASqr9qWe4x7vKm4nf0PoulpKj6M8erpx/9I6NOBXLf/YJnDuQHzPTh1CjfedqOvZs6nrxpw+akXh9R9CJ+I0l1OsLgkLlxb7bOfFOB+Fv75qs8uPilld5hv0Ui8Ml1ZFLxSHRM7Sa0Mb4nAeYWZaNoYG+/iPBoLlzYsQJyYT1Jcr1mueR3hj+Snj4dTj6mQS8Sm/TEdadonu/0mU5u/QLNlEsv+o8kcBkPQLr7r2EtMpHcPkD9Su6uL2XYaGWg65lW6dKnD0IpVK1SfrZ5Zc2zz5CA1tBxp9AvV9kdhsIBcKDeTqV3F17NwQeFtTxK1wFOoN8kDklwQWOyNibhYKKwhCkSsRghCF6AQhCAEIQgBCEIAQhCAEIQgBCEICredhZPE6KQVa8UPLgQvAdstiJrLIXYSWE5SN0I4OA8l9EJskYcKOAIO4ioXjR6mfJ7bJFX7WN1eLCAfQhK+xWb3e3HI4fqHL6Rt+xdjmNXQtB4tyWafZpYfgd/V/hcWfY7Ul3Pn8WWzD3JXdXMGnkVMBF7lnA6uc7cRupuX0DD7PLC3/ZV6krRs+ydjZ4bOzzFfqln2F0fOLWPPhhZ5MrwO8neArdnum1v8Ebv5WAceA5n1X0lDdkLfDEwdGt/RWWsA0AHRNrPNyPneDYa3y6xv8A5q/mtax+ya1O8eFvUhe6ITZ8xu+R5NZPY9/vJR5Albdi9ldlZ4i53oF3yF78NHm9nOWTYmxx6RV6mq17PdcLPBGweQVxC9UIroeOTYgFNEqELo8BCEIAQhCAEIQgBCEIAQhCAEIQgBCEIAQhCAEIQgBCEIAQhCAEIQgBCEIAQhCAEIQgBCEIAQhCAEIQgBCEIAQhCAEIQgBCEIAQhCAEIQgP/9k="/>
          <p:cNvSpPr>
            <a:spLocks noChangeAspect="1" noChangeArrowheads="1"/>
          </p:cNvSpPr>
          <p:nvPr/>
        </p:nvSpPr>
        <p:spPr bwMode="auto">
          <a:xfrm>
            <a:off x="152399" y="2751137"/>
            <a:ext cx="360989" cy="360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2" descr="data:image/jpeg;base64,/9j/4AAQSkZJRgABAQAAAQABAAD/2wCEAAkGBxQTEhUUEhQWFBUXGBcXFxcXFx0fHBsYHBcYFxccGh0aHCggHRwlHBcWITEhJSkrLi4uGB8zODMsNygtLisBCgoKDg0OGhAQGzEkHyQsLCwsLywsLC8sLCwsLCwsLCwsLCwsLCwsLCwsLCwsLCwsLCwsLCwsLCwsLCwsLCwsLP/AABEIALcBEwMBIgACEQEDEQH/xAAcAAABBQEBAQAAAAAAAAAAAAAEAgMFBgcAAQj/xABQEAACAQIDBAcEBAkICQMFAAABAgMAEQQSIQUGMUEHEyJRYXGBMpGhsRRCUsEjM2JygpKy0fAVJENjc7PS1BY0U4OTosLD4USU8RdUdITE/8QAGgEAAwEBAQEAAAAAAAAAAAAAAQIDAAQFBv/EADERAAICAQIFAgQFBAMAAAAAAAABAhEhAxIEEzFBUSKhYXGR0QUUMrHBQuHw8RUzUv/aAAwDAQACEQMRAD8AtDLSClArvDDfK7BG5rKGjI8O3oT61JJKpF72HeeHvGnxoWgUDlK8MdG9WOWtJ6ulGQFl/j+P41rstGiOu6j+P49KAQQJXvV0aIKeTD0oSO6qu6mpmPB152eCAu3cv7+FBhRBNAe6hpBVwh2BLJrIRGvcOPqaA3g3SIs0IZhaxy8b99udK06uhk0Vy1eWpyLZkoJuCRzuCCD606cKeYoJjYB7V1qf6mvMlYFDVq9ApzJXhSsahQlIpYmNM5a9OnHTzIHzo2Ch4yX40hpaaEg5WPlw+FJJrWDaLaSmmauIpNq1mo8JpNqVlpax1rBQyabcUeuFJ5U8uzieWlGwNEVlrurNSy4RftX/ADQW/ZvRuG2S7exC58W0Hv1rWZorogNe/Rj3GrnBuvMfaKRjwF29+oPwo6Pc+LjLI7+4D3G491qZJi0jNZLCmS9Tu82zgszLFl6sWykNccNRfvuCfWoQYa1FNiOJ2bxrqcEddTWLQ/8ASZLZWbrF+zIA49zg29KYSCEG4jaFjxbDyNH71bMp8rCrxPuwNbZfTMvzLj3KKbw+6SZru+Zfs8PeeY8rVLZqI6t+myA2UJXa0col+11sRRgP7SG63/OAvU/9Ek+r2vP+AffUrFgyq5bIijgqa/uv38uPPifBDlFlGXS2nG3dpwHgLVVR8knLwRfVMNGWx8wff3U6sVFnDd/wpJh8xWo1nLCBqSBTsSFtI0LeJ0H76REtiCQGtyNTUe00AHZI8AKFGBodhltZXv8AkjQfx53qThw6RjsgL86Cfal+GlDvi70cIFsk5cYBw+NA4jGE8/TlQMk5NDu9ByCkKxEo4VGzreimph1qbKJUBPHTRSjWSkGOgMBmOkFaN6rwrww0AgJSm5Ygxuwvw7+Wg4EchRrxUyy1jAqwgcAB5X+8mutTzCm2oGoTavVjvSDXgBvcHUa1jUSWGwYPC7H8lSfjw+NSuH2JIeERHi5A+Avf30RsreRUjCtGMw4ldL9xOnH91Py70/ZAFUSj5JNsVBu259qRV/MX/Ff4UWu72HX8Zd/z2v7u6oSfeRzz/j0qOm2sx50fSgeougxGHj9kKPIa++hsRvEg4D3mqRNjiedCNiTW3+AbWW3Fb0NyNvKoLHbad+LH31EvIaZe9DdZto7NiSeJoZmriDSSpo2BoUDXU3XU1go2Ex13U05mpaEc6sIMdQPOlHAXH2fjRecDhSGloDYRAPhsSjWKxyDw7PxuflRpw/eBRrNTbChVGbsBMY7qbdKNaOkGKgwoCMdeZKLMVedVS0NYEUpto6PMFd1FLQbI4x0kx1INBSOpNChrARhr079C77CpHClB+MDeh09wor6ZGguFt42ArbUDcyLi2dfgrH0t87UUmxieSjzJPytT7bWv7IFCzbSY86NRBbF4jYKFTd9bG3AAHlw1qrPsd1Ju4t3aG/qOVTMuJY0JIxNJKh47iKkwtudMNDUo6U0YDSj2RhjpJFSEmFNuBoGTSgERfTiPvPlTYkPdavWam2NCzUKLVwvTWY1KbExESsevViOWQ2N+4i40486ZCtAy4RjyNLj2ax4WPlr8BVm/lnCr7GHzH8q1/jevH3sI0SJRTbV5Et+CHh3ckbgjn9G37VqOh3QkPEAebfMAH50Ji985bkZgCOIAFxUTid5ZW4ux9a3pBkta7rIv4yWNfIf4m+6h8bgsCim8rM1ja1rX5aKoFUuXabnmffQsk5NNaBkfbDgm+e3gBcD411C5jXUKBkncP0orD/rYUdplDKCAcoTMbdojVreNuVT+B6S8A4H4VR5nLb9e1K6Kox9HluBqwzX/AEjr76sWO3WwM2suEw7nvMSX99r11akak0iWlJSgmxGC3hw0vsSK35uvxGlSMeIjb2WU+Rqq43ou2XJr9HKHvSRx8MxX4VHYno2jQMcPtDGRMoJCmUFRzFxlU29aT1DvaaDkrurrPNnbrbQMcckO1BZ0RurkgU2uob21YHn3UWINuRH/ANHOvLK8iN65wR8a1s21eS79XXnVVSf9JtqR367ZchA5xSRyX8gGU/CkydIMiECTC5bhCQXKsucoArKyaMC4BF+RorPYVqu5eBCKUIRUHBvGCoLRSKCAeR/Zua7D73YViR1qqRxzXW3LXMBalUosdwkuxO5BQmLwUbnMQQRzU2PvFExyBuBBpWSjSYttA7DuFJMRPKiTHXdV41qMVbHbPxOtmZv0so9OpCP76i3weN4AMBx5H3lyW95q+mEUkxr3XqMtK+7LR1a7IoEexsRe5YxnvWQ3/VcOnuAqUgw8qjtuH8cttPHXj4/AVYDs9c5YFteWY5R5DlXHAL30FpUZ6tkIU76Oi2YCLllA/OopsAvjTbYIch/Hxptou9CRgoRxceg/+a9z4de9v48LUHjcGezYkcb29LX086FbDGlbrsMs9yRfakS+zEvmQP3VXMZFEzs/Vrdjc/8AijWwxptsGe6klKxkqIh417qfj2VmAOtjY6KTxF+63xow4A0X1sgUKCoAAAsutgLc70qaDJvsRqbH/Jb4D5saJi2R+SPVj9yilOsh4u3obfs2oaXB39q7eZJ+dHcvAtN9WFHDRr7bxL52v72Y14cbh1FjOT4KP8C/fUc2AHIfCkHA+FbmPwDYu7IbaKh5ZGUGzMSNOV9PhQ/0bwqwfQD3UoYKktj2ivDCGvRgz/Aqf+iUk4ajkDaIYYKuqZ6muo0wbiY6NLiFz3iJvfHerdJiV4EE+AUn7qrm4cKiBwQPqKdOQQafGrGcHH9gDyFvlXp6tb3ZwaCa01X+ZGxNEde0PNXHjzFqRi5ImVhnAuDoGtf0okxpm142tx+6g9s4WOWKRGYgFGU5XynVSNLHQ68aRNXiyjTrNAewMHGcNhyJCT1MY9oH6i0TJshiSVmZb8soPMH7qb3ew6/RoLPcmGL7J+oveKMmwBYW61vh91qZTa7+wr00/wCn3/uKgwsilbyZgOOh10t9rTXWs631w466QkaBwfRUDj/my+6tFgwJUr2728DrpbXWqdvvBfrT3kj1Kxj99GLywTjUVgl8MnYX80fKs3fAjrXTmQxPic7uP7sVp+GHYX80fKqViIbYsHvmceggJ+bmo6H6yuu/QSce4qcYcTtCC1tFlzKeeiyI2ngDTWLwGPgRni2k7hRfJPhV10vYOrLyB5Gr3CXyroOA5eH51CbexTJhpmYaCJzwP2T3XptsfBt0vPsQS4naqaXwOIsTzliOnmsg+NLl3mxcaFp8IkWoAImDqxIJNioBFrD2lHtedWOSbXtRX8bX+YqM3jw6yYVsq5QNbeNbYgb38B/Zm2GliWQoFuAbXv8AG1O/ykb2yfH/AMVGbvD+bjzb4sxHzo5F1rmm5J0mdEdrVtBqSE8qWGNdEtO5adJk20NG9IYURlpJSjtNYFJGTTBgqSMVIdLcaXYHcRxhpBiombFxL7Usa+bqPmajpt48EvtYvDD/AH8f+KhsNuBZYn+kL2uzkY5bflL48eOtqMaKgJd7dnA5jioSbEXBLacfqg91BTdIezVNvpFz4QzH49Xb40q0zPVXkm+przqfCq5J0mbOHB5G8omH7VqDm6WMEOEWJbySMfOWm5YvNj5LcYPCknD1SZelvD/Vw0p82QfK9Az9L4+pg/1p/wB0Vbli86Pk0BsPTTYes4m6XJfq4WIfnOzfILUbN0q408I8KvlHJ981blB5qNUMFNPDWRz9JWPbg8afmxKf2w1H7M3vxjQq7zZmaSWMkxx+yEgZbKFC3Bdtbc/KwlDarGhLe6RpXVV1UddvYkj8af1E/wAFdXPzoHX+Vn5QTtzeLaeEnZMGkhhIBuMOXUvchjmCHkFFr8qE/wDqXthfahX9PCyD5MtblgYMkaL3AX8+fxvT/rXoTe6TZw6cdsUjB16XsePbgw5t/VyD/u0p+mSTKVkw0BuCL52B4W0zXrdjQ+LVcp4HQ938WoIZpGI7J6YTDGkf0SNsqomYT2NlGW9uqNjp31JHpfifV8IwPeswJ/uxWjbp4KNsBhLohJw0FyVB/ol8KObYmGb28PCfOJD8xWUmZxj0ozjC9LuFBW+GxAt3dWb6W5uL1YtuYyPEQrLHfKz2INr6ISb2J+yKmjungCb/AETCn/8AXi1/5aidoYeJDiIolROrMLZEAACvG0a6DTjm91UjLOSc44wSuGHYXyHyqs42L+cfpm3m0dvuq0YYdhfIfKoDasJ6wW4lo7ed2X/qqOk6mU1FcA2DfvAH/wBbH6m3zQUjaO+GEaGUJjsKzGNwB1yXLFTYW87UIeibZnKJgOVpptPfKaE2r0V4BIZHVZAVRmH4VzqAT9YmqWLXzLI+9ERB6rEYSQ/VH0hNfC4Y291GYzECTDSG6FshJCMGAIF+Iqnr0QYP7cnhZuA5cb3qX2F0fwYXWOSW4JJuVswKlbN2NRqaOAZ/2E7v/wCrr5/vNe7QxbRgFbXJA19f3UrYyEQAHiCB8LULtn2R+cPka4eJk0m0dnDRTaTD8NtBz3e6qf0i7y4qB4lgmMYZSTZVNzew9pSas2Eqh9Kh/Cwf2bftU/CNykkzm/EvRoyccPH7kBLvfjjxxUvobfsgUDPt/FtxxWI/40g+TUG1INem9NHzfP1H1k/qLl2hM3tTSt+dIx+ZoKVb8dfOniKQRSOCG5kn1YMYxSWWn2FNsKVoopDBFIIp4imyKWiqY2RSaWaQaBRHhpNemkmgOjw0g0o0k0C0RJqw7I/1eP8At5/7rDVXjVg2Qf5un9vN/dYapav6GdfD/wDYifj4Curk4Curyj3j6AgxAdFYfXUMPUA/fSjIB53t4ny9KhNjbWQRKpEhK3XsRu2gJAuUU24fCpGLGx/Vjk14/gXBPmWUV7U47ZNHgab3xUgolm0Ay+Jt8ACfj8aY2q4jglchmCI7WUZmNlJ7I5nuFccX3Ryfq/vNN4nFXRhkcdk69jTsnX26VMdjW6f+o4T/APHg/ulo/EQZlIzFb8xa/HxBFRWwXK4TDhQxRYIgHNlzARrZspN1vxsddaO6xrcFHjnA+QNBPwaSscjwKhlbM3ZvYX0N+/TWq5i8N/OcdJ9pMHGAdRoz62PP8J8KssbvbghHfnP+CoXFyDrJlsQWeC+uhIXMAugPBdaom3JWJJKMXQTCeyPKoTbswjIc8ARfyzC9RQ3nlS65Y+zoLhuA0H1qC/lV8VG3WBRZ8oy31snWcz4VPS/WU1E9hoiYWEXsw18QfOgtvYWOPCzuoLERSWAIuSFOgvYD31GYfb2FCKJsVhlkyDOpALqSO0DdyeNwdKZ2nvTg+olRMSshKMAixkhiRoDlW9j33HnVZSaZOME12LOuyYuOv8eFqJgwyrGVTgb/ABqsjfXCaWnxLX+zhZD8oOFTOztrLKmdFnI/rIih87Oq6Um5yG2KA1B/SDukPxufvqN237A/PHyNV2TakolkCuQCA1h35mUn4fCgH2jK7WaRyONsxte9cXEu7id3DQaqRdcCdKovSoPwsP8AZn9qrRsuTTiffT20tnxzW6xFcgWDMqkgeFxXTwkNtSOL8QXNg4LF/cxdlpBrT5d2E5Bf+Gn3LQ77qp3L+qPuru5vwPF/49r+pe5mpptq0aXdND9VPcw+TihJN00H1Yf0mkH/AHxQc/gFcFLyvf7FAam2rQG3NY6rHCR4GX/MGui3QAvnw2bu6uRl875ma9I5IZcJPyvf7Gdmm2q3Y/YISQgwBF0sGxAzcBxGXvv8KGk2Kv8AsX/4w++E0m6x/wAtJd0VY0k1YX2MB/RSf+4Uf/z0w2zB/sH/APcr/lq1jLRkQZpBqe/k2PnHKPKRG/6FpmXZkfIzD/dof+6KFj8qSIU0g1LNgYx9af8A4Ef+Zpv6HFzecf7hP8zQHjFkXU9sg/gE/t5v7rDUL9Ch/wBrKPOAfdKaLw7Roiors/bkcnqyLZliUCxPH8GT6ik1FcWdGi9s02WCM6CuodMaluLfqmurzeTqeD1/zWj/AOkXmbeCeDTC9QS9w/WqzgZS1tFkW18xve/DhXqb1bSPF8IOHsxOLd/tM16QmH2ZYM+01bN2xkyA6k8RZiNbix4UQ0WzrART4qViAQI4jKbEXBKRRZgDyJtevX15bpXE8jh4bIKMhLbZx7ccWFH5MUZ0/STv50ymJxvBtoSMOY6mIA9/sgcaLi2HK2sUczD+si6o28na/wAqh97d3trho3wkXZRbEI0ZYm5N3R3KPytYXHCuf1NnW1ppX1CMNh5xEkf07FBVVVGRlWygWA0XgBb3Uo7NLe1i8c3nimt8LUV/pbjY0UvsyKAgdosr2FiRewSwFhfiePGofeLfqSHJ1sOHLvcsFhZWUAgDKzMRJz5qRppYg0KldWG4Ve0k02Th0BkmecogBZnxMtgLgXbt2AuRrU/guoZY3wAWVBMXlMTZ+19HkjFzmOt2j0vyqHwuP2Xi8JmlxogEi2ZDIiSRse4G5zDiCLg25iobZ+zNn4Zz9D2riu2CMqBnzaaX6lUvbUjuqsJSSySnGDljoFY/ZeIS+aGXgNQjEcO9QRULHtlcLGesRjllztyNmiaPgQALHLxP1gADR2AmMsqnDYqbGWOtpJGA5dpWJHMnnwoLBbC23HOZThFnUHWOWRHjdRoABJKXHJgeIIHlUoRalZbUnFwrBL7JxGFxCGcYrCxXOqSyBZASTbMCOYGhF7ipAYuIBguIjlyqzkRF3OVRdj2U4AUjaW1MWpKnZWHUd5gZ10va7BQo58+dVHeTbDrh3MsWGVi+QKmHbLlKtftDEEhuVso0vrQlBSl8Qw1JRj0wi67E2nFiH6uCQSSAElNQ1hYE2axsLj31bI5pkQjI/wCqx/ZBrBujn6A2IP0mafCMBeN45sqk3AK3EeZb8dX14Vedrw7M7V9p4mXjftPN7sooqGzoLLU3umgbD72wHF9TiMMMMCLB8RM0QAuzDNZDlBOaxJtwqdxWL2bGxDthQ3cmPLN+qQKzzbGy45oWXZ+bEOrhrfQysxWxGrpd2FydGsOHNRdro93txMMjRu8EsLjVcXOAqkXIKGR7C/A8eXdTOEZZr2E5kli/dlxxG+IjLdXhgsSsUE7zsYieQzLCdSNcouRY91WnYW1I8Sl4pI5mW2cRNfKTe1we0OBsSBex0qsbY2Vj5lzLs/Z7I3aBjije/GxVusF9Cdbc6quE3dxmGGIxGXG4aUapFhYXCPoMmYq1imdjdRcgBiONPB10Jai3dWbAyMOKn3Gmncc6+epN6cUkwMzSuysCUmeUG4NxcZ/mCPA1q28O2dl43CMn0yQRuRcJCS11KvazQ3FuzwPA871TmeST0vBbL3F+XfVZ3rw8ckkKyorraQ2YAi/Y1158aznZ+EGHxKPsqSfETA5hG8AVGUe11hEqnLY814kDS9Xnam0tovCZWwECGKNnd2jzZQFzPlzPcgAfVJvQeqjcppjsGWJAkVo0F7KugFzc2HmTSXxjfa+A/dVYw29UEgUPiIlc8bJIq8T3x5Rp3n1o3bmzsXIkT7NRpEIbO/WYZ1OoC5LSXuCGvfw8aZyQuxlejA/lIaD8cvzFXqcgVQsFszGw4uObG4aYRBw8rpGTlUaluxcWFr+lXTF7bwBVTHNM5a1gImHHQavGo+NIpJIMoNvAl2FMtbxpsShgGW4BAIBtcXF9baXp3DYV5DZQNLXuQBre3E+B4VrFoZZRTLwjuFQ+095o4ZZInSTNGxRiAtrg207XA8qd2Vt+LESLFHmzubKrC1zxte9veayYXBhb4cd1MPhR3GpiTZsw/o29LH5GgnuNCLHuNMpCOJGPhRTYw9u6pFqaKinRJoaEddTmSupqEJHH4I4dc02HlgiH1uokKgDxbUXOvaPM+lK2/jWeXrEZ2jAGQuuVlCm4C31sDwI4Agcq2PE9MMAOWOCWQ+FvkxU/CoDaU7Y85k2Oc41WTq5U1v8AWCjI/G+p9RxqLlHsv3+53wUllu/p/Cv3PMLvvtRo4166JjkBLKisTcnKSytluVy34a8qFxm+OIVJeuxs3Wrlyxr1aLlPHLIQSX49nK3s9/Cy4GDaoJ6jZmDw50/CyMpLeZDmQ/pVW99d29pyLM2MCuuVWUwxsRmXORlykldBlOa4OddLjMq0h18vdfsS/R7tTB452jkxOMExUfg8RiIysgOrCMKi5rZdbrex7r1ctqbB2SQv0lYXy3szuTa/HUHhoNPWsG3P3TkxOIy5WKo4VmCkqHGZrPY3C/g2UtY2LLp2hVx2n0ethoHlZY84YJGmgD+zZjIzKEFy3tC+g4XtQpvCQcLq6LDNsnYYVvo8rAAkt1DmWxsOOcOdO4WqtpJA0kYwMrztnRWOV4mVCcjupvYnj2QBofeNvzFDhsHF1UViZR+FOVZgxVmFnRSCntArmP1bHS9Q243SHiMJiI+unmkw1z1kZbPcFSAVzm4IYq2hHCl23lj5jj7A43T2i05eHCzsUfMknUmPVWurDOqi/A8K0KfenbMUaLiFSN9bkwEk6mxuhyXsCdBzq3ydJOzggcYgNcXACtm/Vy3v4WqKxXS1hgPwUUsvkpHvEmSmk/iTXXpgqT7y7QkOuNkjS+ViqRqot7WrgXI7sw9Kr+9G8ZErRtIMXFkUHric5DIGurK7Ri+a4ZNRfkasu1d/Y8QwB2dCdbhnsGBPPRSR5hhVY23sGfHSA4fBSaG2eNJMhXKir2ncp2crWIIuCL3PBI9SsnGsYLV0ZJsbFMwfCpBOmQqJcSziTjqgYqLjKLi31hV52hsHZMIfrGSK4IzGZuzcEXGZiAR4g8KzTdrobxTgtiisFmUqhKuSAbnNkYgX4DU210qzYfolPaeSSJW1OWNC1zx9o5fkaaSvsImk+oJtabZiuxw+NKGQMo6pMwzMbobxEZQrd9tCdRyyLbuz3imaPN1ltVa3tL3gXPiLXNiD3Vbtv7LkgeRGw+IygMokMTKt9LOGItYXPO2lObX3ukXBdUkOFWLEJLEwECqQAEIKMkna1kLXYA6cOZWLrqUmu/Umej5ttrhgkK3gyXhDLEbEuCeJDAWLnteFqK2pgttNfrGxNu6PL8OqBb41jaYkxtmjLRsOBVtR6qBWn9GXScYWeLaE00iNkETG8hU3YMDxc3uvf7NGUb7iRe3NWQY2OwmEm0IMXIGeNBmLIS2o1eaNsydk9kfaXXlQW9O8EBlX6BG2GRFs0ZCOpkzG7AaixGXSwF14Vs2O6TsGoPUmSY9yxuP2wo95FULeff5pgQMHh7d80ayHgTfLbTUAe0eIrbl0BT6lQ2HvvLDKrMsTAkBmEfVvkJBYB8PkblfUnUCta29HsXFIGkxSNwykYomSwzADtsW+s2hrDMLhkaRDMciNctktf2mACg6DUW8PHhWgw7pTOkf0WJ1iVWBkxAEYVczSEszhcw7R1VToOFaWEFRTfWiC3l2fspFf6PLjHezZc2XKCOF8yIctyNQTpSt09p4vDwkR4sxoRdYRqQxdb9mRMguuc3B42vrVuXo1gnAP8oRdZaxWNlkXgBcHMjDgDw40PiOiDFK2aPExkAgr2nU6WI4hgeHfWzQPT0IRVx+JkWV4J5ol7cnXkJCQCb5jJaHhrcHT0qz4eEadTHgnawsIsXCxHcAGZbfo0NtnZu3xEUDvMHMquM8LAxsqACzm+t5R38PCs1xu7OLi/GYSdLcWMT299rUktOMlTGjqOLxRrc0uJw8V12S0l8ykpJmcDkwyow119nhpWS43C41fxqYpeNy6yDwPtDuPxoPA7Unw5/AyyxG/BHZfeAdfWth2Z0rRSIWfDTKQQDkZGW5BPFip5HlTrCEfWzKt2sbCkyfSkV4LnrBkBNiptYizCxsdDWgJh9i3V8OJBISCmQ4lCCTYEM2g870DvN0g9YcggjK8+sVWNvKxsfU37hVQnxKykEMY1ChQiZrCwtxIufXxoN4Co2zQoMVJKF/nMqxEA5JHMjHU8TxGltLnW/HjTOAhDRRkyLcohN817lRe/Z43vVIwmKdF7EoA7jrwPnV/3Q3VnkRXxBaKLKpRRlDsCoKngcq2tx1PcONRvVt0/Ys4aNLcn9QnB7Akl1Fgmvb4i45Ac9ajdupFhXEc2IRWK5gCkvskkA9hGHFTz5UZvRh8HhCqTT4hC6NlIXNYHS4K5bEGx9BVHxWDwkpu21GcjQddh5jYcbXBbSuiEp1k5Z6eneOhNDaeH/8Auov1ZfvirqgP9GFOox+BI5XkcH3GO4rqpvYnJ0z6C6Nt6YcbhlyCOOdBaaKNcuXUgMq/YIsb3Nr2PCrRPtCNDZ5FU9xYX9BxNfKGxYZheSJ2TKSr5Ws2WwJB4XU3AtrqRccKlkixM5yhsRN3qrOw9QunvoX4GcVbPobHb34SL25Qtvtdn4yZR8ar+N6WMCnssXPhc/GNXX41leF3DxAuXjjgAGbNIyjQe0bLmYAcSSAB31ati9FolCs+LiItciFS+ngzFdPHLQ9RltDz0sRu7LBhzmNySQFubadoPe/mtULb+0sbNFJLiMS3VXuI7rexawW6qo0BGpte3AVrOzei7AxEM3WyspuC0mUX8owungb1Z8HsXDxW6uCNbc8oJ951+NCp3h4Kxlo7XcbfYwaDZRODcQtjcQJYybLCzJcC65rKxUXA58qq+ztgSSzKqxkgW6wE5bE6kEsDZvCxPhX1jehcZgo5LdYisRqCRqD3g8QfKnSV5JObr0owjae7rQIAosgsFJBNhbVnKgWJYk2F+NIwmHj6xb2kjysWKsBrdcoto/2uVuGtahvVuN9LUhMXNCOSWVo/UWDn1eqBtDo2xGEbNEgxBGqsuIyN55SAQR+QWNGa0uyf1Noy1U3bXyr+cDG0NtiLBypHDBlderLhPwoz3swkzXJUgMFNuHEVSMFvXi4Gvh8ZiFHIF2t6oWZfnVjlimELvOqPCMpyyO+bNqi9pGDk3e2p+VU3bOCyzEKojDZWVbk2DLmtc6m3jUkmlk6dXbKbaVfD4mv9GnSpJLM0O0ZoguS6SsFQlwyjKxFl1BJ4D2a136bHlzZ1y2uDfiPDv9K+Ptk7PaZiq6aceV+QJOgvrx7quWyd35SEhTMWANwHsupLHiQG0IFhfhWcmiWxNm4bW36wcFw8ozfZ+t+p+M/5TVI2r0m4dmyx4bMCQC7IoGptfM3a7uKCqDjcG0F1CKLBr24aAnuHdTWNgsjczbXXu14elSeodMeFlTddrIneDDiTENIkYRJLyFF0CsQSwFze17nu15CwpW7+HhQq0ozOHVkAa1ipuFN1IYEjW1j41dd38Js1kWTGTT5yrM0PZCXylPxmQHVMp9oWvx0Jq17u76bCgsMOFw7aDM8LZv0pLMx9Wp1lEdTD6FU2TuhjJ1usLqLNYyDqxf6pGftEeVxTW2N3dootjgmt2cxiIk0Rg4I6o5h2uHPQ8NK2jZu3MPiBeCeOX8xwT7r3owvQUUgPWk8HzgMMUkhYR/RHj1UAnMpDiQFet7QOYt32t4mpTbu++Ow6xGPEs6uHDCQI17ZRzUH6xreJgrCzgMO5gCPcai5NgYUiwhRAdbR9gX59lLA+oo5sDlGqo+UNLc7/AAqR2bt7E4e3UYiWO3JXYD1W+UjzFbbt/olwk7NIkkkDEcFEeTTnlCr661mm93R/9DiMy4qKZAQLZSpYk27GpVyOYDaU1gTTLtuF0nxvF1e0JrTZyFfIApQhcuYoAAQcwvYcqtmN31waLmXERyHuRr8r/UBPuB9ONYHsXBRZo3ebKysrGModQGvZWBOpFuIHHjRsM+vZCFQbWN9bcwVYWHdSSCoW8Fi3t6RPpBaLqgYzoxkVSSD9lbnL5lmPdlNVgbXiygIoj1LEImjNYC5D5hy0AsBmPnQm1mViCFC27JF76gKRrYE6EfGujVZFt1YGULZgLFiPavw4/fRfQaKyEHJIA5AvmAPd3cOHDKfWiMNsvrXWOKPPIxsAo1P7gOZOgFye+hJIUW2Un2hpc2t61e91t7sLg0CphnMjACSTMpLNewC3IsvDsgAd9zrS9cj24qqHU6KpQg/nEZbiVKNYHmA1yT55fShG6PsbGHymNjkYL1czA5rdm2cKBrUjt7pIws2GmjUzRSlGCEAghxqvaXhqAKzSHebGjVcXiBb+ue3uLWplEnvk1TJHam6e1NDNBPJlvbtdZbvtlZqgsXs+aP8AGQyR/noy/tCrBhekXaKH8fnHc6Ifjlv8asGz+l2YaT4dHHMxsV08mzA/CmF9Rm4PiPfXVsK9JWzzq2HlueP4KI/HrNa8om3PwRG6L4QYZjIWBzOTeJjGO7tZSGNgvE+nMqXfOOI3WUt3ZQ1vlTWz0wKACRTiZ84UKhY3BYADIlrtY6KRYmwuL3EbszEh8XNlhWBQLAWAyZTlI7I4k6nyrqhxL0oVFI5J8CuK1VvlLHTOF8ie21vv18NpYJDGLXkCKCp4AqXOuttAB5jjVCw+25YXzQSMmtwVOW/iVva/v86sm2cKyqXXVmKoOzoSxtbxuL6VS8dg2ikeNhqjFT6c/Ua1zvVnLMjsfDaek6jk2joz6US7NBtGYXOXqZWAA55ldh+jYkd9zwrXWmA1JA56mvjrB4V5CVRSxAJsBc2HHTiaseBxeIEagzyKALWzcACQBrqBa1BypCOCs+i9ob1YeEEuxsOZsg/WkKg+hNVLaXSvAtxF2zyyKz/E5EHozVkAwlyHIZr8Ga5v+kf30ZHhDzstu/7u+kk5VbGhGMpbVllo2p0n4p7iNMg5F3P7MWT4s1Q2F3nxEjkTPx1sgCA+eUXb9K/CkYTZTStliSSZtLqik2F/DUDxNWXZ3Rfi5HR36rDrrfMc7ju7K9k8TxYVK92EjqUFpNSk18iP29A8uzjJEAoSWMSKBYyAsFRR49YU7vhUN/o5CHxMQl+kTQuIYEjBzO66zMUFyEUnKpvY5T5VtGytxoYo+rkklmXMj5WOVQyMHUgJZvaANix4VZMJhUiULGiooAFlFtBwFdPVK/By6k05tx6WYtszo5xrRBYkTDKbE9cxVi1uJChmv5gU1j93No4UfhYGmQfWjHWj0CjOPMqK3S9eXp1qNHO4JnzntQSSRtmgIUix6xyrWGugBJtfWxI8qicRiyUEbKym12suhsCRYgnTMB6A19LbR2XDOLTRJJ4ka+jcR6GqVtnopw0mYwTTQMwAtfOml7XUkMeJ0L214VzSi5PNHdDWjCNRu+/cy7ATo46sHNIYZLKovr1DWB8b8uN7ad1R2ngzC7JKro972It2SLjjqefurRdp9E2NjJK5MQnLq2ynzKNbXyJNUzejZkiFetV43HZyyKytYDQjMNRe/voQShgbVk9WpWulYIBJCDdSQe8aGrZu/wBI+PwzLeZpowRmjlOa68wGYFl05g++qjlp7AQq8iK7ZVLAM3cvM+6qEH8TedidLmDmIWUPA35QuvC/Fb6eYFSuN3/waqTHMjnwudO8BblvLTzFY5ht344265JkkQLJw46oyjTje5HKmJHym2i37+7vsOA/caSWMB04bsroXLbW/M87BIV4nQyW/wCWO+QeBcufEVnm2UxEjscQztKpsxkzZrEZl4i4WwNuXdTkiZyptfNmOvIDKBx8D7703HDrIg5hW8Lgn7iaypFHptKyL6prAnQHQX5+QpyFLG9xcfVJP/SaVJCwYgXy9459+vjT8ShdTYW8NaLkaOm7yOvdmBdMt9ePG3hx0q6bmblyYwB3zRYf7dhd/CMEa/nEW8zoLJur0dRowkxzpI4AIgBuouP6Qn2z+SOzx9oVb94944MEiPPmVGbICq3ANrgEDUaA2sOVChJauWo/UpuP6I4SD1OJlQ/1iK/7OS3xqCk6LcZHIjJJDKispIBKtYEE6MLXt+VV/wAJv1gJNBiUU8w+ZP2wBU1hsWkgzRusi96MGHvU0xJt9zCdp9HeODM3VjVmNgSdMxtcgZeHjVUx2DeFykgysOIuD8iRX1LmprExq4tIquO5wGHuNE25o+V69r6F2huRs+X2sKinvjunwQgfCq5tDoowrX6qaWIngGCuB6WU29aIeYjIAa6tTTopIFutRvE5xf0BNvfXVjcxBWwtlYJBN1yZlUi2cki1uOVdL+lRGM2jhYJyYrhCNFVbajuJ4Curqs6isIVuTnV9iF2xjZsVLGIAy2ZSgJAOckBTfvueJsPLWk714YHF4x9BkkSMAaDNlYHkNPwT15XUt3d/5gzVVXj+UObD3eZBncgk20HIcePfw4VYIFW5KqM3Eu2rend6V7XV6XDaMNqlWTwuP4jUWrKCeLf7je3zdBds5Gt9fvqCwuOLMFUXPIf+Sa6urm47VlB4O/8ACeHhqJKXksmx99J8H+DICxklvtXY8cx9oCwHAG3cb1a9k9LUbMEnQo18veL+BXj6gV1dXBpzbVs9XiNGMJOK7F+2ftqOX2Sb8wRwqSBrq6qyVOjki7R7XGurqAwmkmurqVhPDUHtbasTCSLq1nC36xXA6tdPrZgSdPsqa6uqcnQ8UmYDvx9FedmwkYjXJZwgKozXFiinVdL6cNBpe9VHIRXV1OuiKVlr4jiysPGnVxTk24301sfidfjXldWYUhyWZg/bHaAy2B0HO1vC/AEC/wATMNNna44ZAp9CQb+Jvy766upZeRoePIXEq2vz+FC4lh3eleV1SXU6pP0pi8HPMGjyyuuY2ADnRQVAsOHM6eFNbX21PJmhmkLokhIv3rmUH3E11dVUck0r+pFTDMzEajjXQYh0IZGZSOBUkEe6vK6mFeSy7M6QcfDYdcZAPqyjP8T2vcat+yel1TYYrDle94TcfqPqB+ka6urC7UX7Y22YcXH1uHfOt7G6kWPEjtAd/LSjCtdXUSLPQK6urqwD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5364" name="Picture 4" descr="http://www.hij.airport.jp/service/img/hiroshimabank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26812"/>
            <a:ext cx="9581356" cy="731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2948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0064080" y="515811"/>
            <a:ext cx="825624" cy="54014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1500" b="1" dirty="0" smtClean="0"/>
              <a:t>トイレ</a:t>
            </a:r>
            <a:endParaRPr lang="en-US" sz="11500" b="1" dirty="0"/>
          </a:p>
        </p:txBody>
      </p:sp>
      <p:sp>
        <p:nvSpPr>
          <p:cNvPr id="3" name="AutoShape 2" descr="http://upload.wikimedia.org/wikipedia/en/a/a4/Flag_of_the_United_States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2" descr="data:image/jpeg;base64,/9j/4AAQSkZJRgABAQAAAQABAAD/2wCEAAkGBxQSEhUUEBQWFhQUFRcXGBQXFxQVFxUUFBQWFhcUFBQaHCggGBwlHBUUITEhJSkrLi4uFx8zODMsNygtLisBCgoKDg0OGxAQGzcmICYtLC8vLCwsLS0sLywsLDQsLCwsLywsNCwvLCwsLCwsLC0sLCwsLCwsLiwsLCwsLDQsLP/AABEIAMIBAwMBIgACEQEDEQH/xAAcAAABBQEBAQAAAAAAAAAAAAAAAQIDBAUGBwj/xABDEAABAwEFBQUFBgUBCAMAAAABAAIDEQQFEiExBkFRYXETIjKBkQdCUqGxI2JywdHwFIKSsuEzQ1NjorPC0vEVFiT/xAAaAQEAAwEBAQAAAAAAAAAAAAAAAwQFAgEG/8QALxEAAgEDAwIEBQUAAwAAAAAAAAECAxEhBBIxQVEFIjLwE2GBkaFxsdHh8RQjQv/aAAwDAQACEQMRAD8A9JiYpwmhOCAUBOSBKEAoCcAkCcEAUSgICVAFEqEqASiWiEqARCVCARInFIgECEtEIBtEickQDUlE5IUAwhNITymkIBhTCFIU0hAREJjgpSEwhAQkJjgpiFG4ICAhRvapiExwQFJ0aFZLUIDYCeE0JwQDglCQJwQChOCQJQgFCVASoAQhKgBCEqARKhCAaUqjtNoZG0vkc1jRq5xDWjqSs6xbR2SUlsdoicRqMQGvCtK+SA1Uiyrv2lss73RwzMe5vCtDTXA4ij6UNaEqodrYO27MVLdDKPCD+nNRzqwh6mSQpTn6Vc6BIlB4IUhGNKQrEtu0jWvdGxpc9hoRpSm/osue+536FrByzVeephF2JY0ZM6xxA1y6qpNeMTfFI0ea4ueR7j3nud50HrqqcjBqRpv19XFV5a3siZabuzt235ZyaCQdaOp60or/AEXllutWEUbr6rudjrb2tkjqauZVh490kCvlRTafUOo2mR1aSgro2CEwqQphVogI3BRuClKYUBC4KNwUzlG5AQ0SpyEBqBPCaE4IBwTgmhOCAUJyQJQgFCUJEqAVCRKgBKkQgFQkUNttIjjfIRUMaXUFKnCK0Fd50QHI7cWCdrnWqN0LmMjDcMzXn+HIJrPDhqMRxAGra5DNePXlY3yzEsoWucGsIc5zXOFA4hzxU1J1PErur02vN5O7FlYoqd5hIxSHMEVGrVg3pE2xzQuNezDsZb8GoJHKtFUqV/NsjyW6envDfLi5HdV6NgBitUZY5vdxAUIP3hvBzzFVsWO9ImnuuDmngc6cKKptUGTtbI2jg5oNdKt1Cym2Vj8wBp6cqrLqunNbuH1NWkqkHsvddD1DY2/O92DjVrqmM8Drg6a09F2dV8+2S2PgcHRmoa4EVOjgciPQLune1hm6yyk/jiA8jWtPJaGjqWhtk+OH8u30M3WU7z3RXPP69/qJt1dssMrrSyuAmpc33KgAh3AV36LPu7aJsjftAcTfhAoeeeiLx9p87gRFZomgilZHmT1Y0AH1XDWa9uze9z2t75rRgwtac8mMqaDNR6mMJZg8nlLcvUjupL1qe431zVae0mvfNTwC461bSyaRMw8zr8lYue2yvdR1M95qPXiqvwJJXZNvV7I3rVIXdToBuUOydrc287O1jqNBcySh8WJjqMPHOh81WtdsyLYjU+9L+TP3TqqNzuMVogc0HuysNBUkjEK9d6loSUZI9lScos99JTCVA+1Ac+iryWx24Adc1oz1NKHLM+NGcuhdKYVnmd/xH0CYbaWkYjkSB6miijrqbdsnb08krmgVG5SFRuVwgGIQhAagTglATgEAgTggBOAQAEqAE4BAIlRRLRAIlRRLRAIhLRYF9bXWazdo0vxSx0HZAEOLnNxDXKlM66BeN2Bevi+IrNGZJnAAGlBmS74QOK8cvHaKe0veHySGyOlJNaUFSaMy90Cgpn6mix3xPts0j7OMMbi8udicWue4udhjcTU0xeLQZU3LqbhhjkiMRbgLBgdH8PT9VS1GpsrR+pf02m3O8vp8y1aLia+MUFHNFWuGRad1OS5+G2ulfGbRG5rwx8bmvbQODXDvUPGvTJdJdTbRFG9lpLCGupE5upjA1csC9ZsUzOWPPlhj/wArPjKylHnBoyjdxlxn39h1pINQAAKZAUAAGgAWEZaVAPcJ148geC0JpMX4f7v8fXoqMoUVHy3T9/2WKkd1munv7DbTKCABSp3BQzRV5HimzyhmlAT5f+1G600qCTUZkYW/T/KuU6TaVsFKrXjFvdn9OP8AR8MBJAdXMgDDqSdBQrSsV2Me4iMVI1ecxT8W/oFmPk7VlGOo6hzpQtafEaAmlagHkumuQtiia2ItfvdWuppWulfLJc6lSpQv/hxp9labXT8mZaru7PMtqDo7QdFGGV104DRdVLbBI3BIwActP3zXMXkHROwgZHMO4j9VThWlPy9S69PCGbFy7YmF47VpcwatBwk+a9KuRlnLf/zNa3iKUd/NvPVePR2pwNQf0W7c19tLgGuwyDgc/JduEkitWd2eqmNR0CoXLeDpoyX0LmmleOWRI4q1M/ioXN8ENglkA/wsi8JsqncrUr1zO0t4YW4RqcgOZ0C9hds9awb+yG0htjZA9obLC4BwHhcHCrXt3itDlyW8SvP9gHdlaHxnWWPFXSr2Oqfk4ld+V9FRqfEgpGbWpunPaxEJEqlIjbDU4NUganBqAjDUuFSUS4UAzClwp+FLRAR0RRSURRAR0RhWXfe01msmU8oD90bavef5Bp1NAuQtntAlkqLNEIm/HJ33nowHC09SVHOrCHLJYUZz4Rv+0C/ZLFZDLC0F5cGBzgS1mKvfLRm7TIcSF4cYZ7bIXyudQg4pJM5JSRTMDJrdwaNAu8tt5SSj7aRzhwJyP8ooB6LLdRprTI5HlwJ5fryWZqNd5lGBp0NAkr1B2zUgp2WHA6MUwjSg3t/e9aJuuT+KbOxzRHgLXtoau4cuGfJQ2u5mzdm4PcxzCDiYaEgHNhWnarUGjP0VSTV7rryXFF22vpwV72tdBRcZahjeHV7oBoPirSp6ZDr9dS9bTjrXSoy5VzqsyQ5rmLtlE2xPDBzln2+04SG6VBNaE0A4U3q2XKF8RkqwGmIEVrSlRqpKStK9jmvmFk7FG7LP2hxipxGrQeVQCfnTqpbe1rXCOHvzSEUzObtARyFN2tDuzSytDSyOzgveQGtAr9oNMm7mfe304a7t2WJlmcZJWEOl98nGNwwNdQUbruzFKZCpuSko3m+ei9+/qZm3clTWI9Ze/f0KDrn7ENfIGmQtGKVgp3s8uB3d4eLTmc8BwJwGhBqKZeR/I86LtbUMbSMiCMjqM9KLlI7G+IjtKZnDkcsx+ZVehq3UT3c9u5NX0ag47eO/Y1LsvXINnaWk6O0B68DzTr5gDmZ1oDUEZEclXc0EFr8+HRNsUha4MfUtPgJ+h/JV3TW7fDHW3f8AT+Cypy2bZu6eL9U/n/JnNs8W9pd1c76AqC12hraBoDeDWDPlpmVtS3U0uzcQ07h+9Oi1LLc8TBiaAeYz9XKZV1a/JUlScXaxFsjtTLZ43/xMZINMJFMWVcnA5b1n33tZarQ7uExR/Cw94/ifr5CnmtWezB27oFTbZmtOQxHgNK83aD68lzGcLuVv4OfhyeEW9nbzkZG7t3lwpUFxJdX4QdTXgoiHPd2jx3j4W/CD+f76yQWfMOkoSNANG14fr9NFJaJAMyVWqVU5WiXqNDbmQy75MFpgf8MrQfwv7jvk5eokLx9s+ORgb8bc+jgV7E5bPh11TaZleI23poZRCchaBnnRYU4NUgalwoCMNS4VJhS4UBFhS4VTvW+YLMCZpGtoK4dXen6rzi/PadJISyxM7Nuf2rwHPI4tZo3qa9FxOpGCyyWnRnUdoo9Cvq+oLI3FaJA2ujdXu5MYMz9F5tf2309oqyzDsI9MWsrh+LRnlU81yji6RxfK4ve7VziXE8iTu+SmAos2vrXwsGrp9BFZll/gjijFSdSTUk5kniTvPMq219FAFZjYN6zJ1m+DSjSSHMq4rRs0HEKtHKxoqc/3xTJr7AyA4DugnXnkAoVTcss6lJLBZmkMGXuO05U3HpuPDLcK49st5cMyBvI1prlXTLL5pbRaHyAgsoDWpJq7kcsq6ZhZUjA0UpXrU/VWI2fJFZrgbPaxTKp14nhru+mpVZs+WeWfyTJ3lOjsjwMb4yWDM95rQBzqrUYJ4I5T25HNeCRixBvENJFOuiZbrR2j2wwM727IV0PeeeYrRvmdwT7xvF0obHEMDHZVOg/EN54N8zuA6K6tnXxNDmEucwe9rwIa45h1K8KaZHSby0knLEvwUpSnXbUXeP5I7nsv8LWSdnjoHyNJeG0FMNTmBkAaZbhrRblqc2RuVHMcN1CCEljvJkoLAKOaKOjIpQaZA7lSs92iJ73MJwvp3NzTUkkLM1M9ze7El+ff2NDTw2pbcx/b39yOw2PsmluIuGIltfdaQO7zzqa81RviOrHU1FCPIrUlfRZsgxnPwnQceZ5KOlKW/wCJIlnBbPhxKDWF4DvQceqe+Rr2kaOG45EEZhLd3gAO6o9CVNNC06gHqFalJRlZ9HggjBzhuXVZRNYpsTWk7wrXZtOdM1VYeCna5VJ83WCzGPls8kghbvz6mqcSBoFGXqC1SENNFyk5Ox1ZRQya1E5N9earOg3uNSpbMwAJzypl5XaJG1dXY+74/tGAD3m/UL1lea7N2bHOzgHB39Of5L0hhW5oItQbMHxCSc0h9EJwCFeKB1OFLhT1yu2G1Is5EMRHbOFSdezadDT4juHnwr5KSirs6hBzdka163zFZx3zV50jbm8+W4cyuE2j2stLmmlII+RGM9XfosK8NqcILYBikObpXVJ5kV8XUmnVcpa7S+VxL3FxrXESfQaU8qKtV1EYrk0aGjzlFi32sSNeKk11ca7yq1lcATzplvr03hELFegizFW1pxG4rKq6hPBqQ0+3KGdoBvonRyAkU319eunzWpBZY6ULN9d+W9bl32NvutA50+dVAowZI5SRzLLM93haSd1KgdNPzVuK4pXHMhufnT5/VdLK6OPxOFeqzbbfjfcHmj2xOd0pcFB1wsGbySVDKI2eBoHPf6qK03m52+iy5LRVRtuR2o2JbVaVkWmVTzOO79VcsF0kmr6HlqB14nkpoRUVdnMm3hGbZLFM4tcxrSMyMR1pvAHmpp4bVKQ1wDQDx7jSN+HMvPDEaCmi6iIBoo3M7yntjqo5axwflSPP+KpLzMzLj2aa3Jpo7XEQTVw7xLuJ8P8AVWuS6K7bzAd2EwDJGijRueOLTv8A3zCpfxJgOJ3gxDvbmHSrvukEtJ3d07irF52KO0hpfXuuBBBo4EEEtJ4Gn0I3Feqtugt+b9e3vscSpWl5MfLuvfUht12tNobOC5rmAggUo+oIGLpUpJXK1apK5rOtD/ln+/VVJNyauWoxUU2im4YySfAP+bl0UdoOissphAG4U9FBMyoXaeT1KyKFlADntG539zQ4f3K0Wqq3Kb8UbT5tc4H5FqvuCnr+q/dJ/gi0/ot2bX2YjWJxakokJUBMISqlsk7vmpZZFTtLqhTUo+ZMiqPDLERyHRSMZUpYIch0SW23xwDv9550jbm4/wDiOZU0KTlLBBUqqMbs6zZKzAFzjwoPNdfAFwOyEsnZmSSmKR1aDRjQKNYOmZrxJXb3fKSt2jFQgonz9ae+bkaQjQp2NySqa5Cbcj6Ak6AE+i+c75vJ1omkkJr2jy7yrp5CmS9f9q14SQXbM+IkGsbSRua+RrT5GtDyJXjNhkbIMTKGp7zfeY7gR+e9UNe5KKa4NPw3ZuafJHHZ+Pktm7LhfKcshxTIGgZ0Us94yEYcRaBuGX0WL8Vt5Nu1laJus2fhiFZZWjkSPoEya22NmTcT/KgXKyylVnuXV78I52d2dPJtCwf6cQHM5qnNf0jt9Oi5/Gk7Wi92NnvlRpy2knU1UDpVQkt7RqQPMKt/8q1xo04jwGfrwXUaEnwjiVaC6mi6RNjYXGjcz6AdTuRZbMXHv5DgNT+i0omhooPl+fEr1pQ5CvLgSx2TDmTnx/IcAtBhyoNFWBU0ZVWrUb4J4U7E7Bmr9kZnmqkLwtGFwUEY3eTuRcELTUOAIIoVgTsNkdhJrETRp+Hg08OR8umw2cDeqV5Wtj2ltKjeDoAeI4Ke64IdruVpLSKVrlxVaWTPgPnkaHL9VnODmuEbG4gCaHFkAQRhJORyJ41G6oJVh9je7xvHRufzP5BeOnGPLOlNvhELbSGHMih1pmPJaGBV4LIxprSp4nM+qtkripJN4PYprkoyWMdoHg6Bwp+LDX+0KV4UjiopHL3c5WuElG9iIuooi5SYKrOt97xxktaO0kHut0B+87d0zKs0qMpvCIKteMFdst9ms63W2NjgHPAoammZ6UGZPLksa2WySY4XyU/4bDhA60zPmks1la0d1oH74rUp6K2ZMyquvviKNK1X5JJUQjsm/FQGQ9Nzfn5KCw2QVrqSakk1JPNxzKRjQFq3JZnSysjYKuc4AAfXyCtxhGCtFFCdSU3eTPQLisf2bBTcPnmuvu2x0Ul1XRgaAdaLbhs9F2kRsgbDkhX8KFJY8M7aS622qzSwPFRIwjPjqF8uXrdktmmc3vBzDQOBwvAG47nBfWy5janYmC25uGF/xAI1dBOzPnex3padz2u/EAD8j+Smfetp+BnqeX6/Ir0O2+x2Sv2cjSOdQqY9j1o+Nnqqz09Ju+0tR1NZL1HBPvC0b+yHU/5VeS3THWVg6N69eXqvTofYzL70rB6laEHsYZ78/o1eqhTXETx6mq+Zni8k7zrK89Mv+3oo2tDzQCR5O6p/VezW72e2KElrXOlkGuYaxn43cfujPpqq8dz2aziow8MR38mjU9EbUfSiWnRnUzKWDzeDZ2jDJMzCBuyLicqCtMj6rTsNiDRoMuGgqNBxPMreva2Nlbga3u6g1oT95o5c1QiB1OROVTo+g93gd9Ouuqz69aTxe5qUNNCD4Eifu0VhgQ+DkeOhP01QwgZE6ior3QfMrNleRo+WKJFNGKpkTC6mFtag0OmYO+uozGgK0ILrkIq7u1bUDWjv3wA081y6b6nnxY9CvkMyRzPDrwSNtnwtc7vUy0/q04eq0W3U0k4u8TTXl1U5s4G7Pj/lcWjH5nm5sx8MjtaAVIPvVbxDcmpzbIMsZLiK+I1FDuw6UV+VirOao3UZ0oojcQKAAZacunBRucpXsULkQwhjVICmVSYl00c3EconuABJIAGZJyAHElE8gaC55AaMyT+/ksG0SvtJ0LYge6ze4/E/95fNXtLpHUd3wUdVq40lbqQ3pe7pAWxEsi0L8w9/IfCOWvRcpa7Y4d1gLG+jj5/ovRrs2VdKRUfoOi6+y+zSKVmGZtQfIjmDuK3acYwVkjAqVJVHeTPE7iioXOPL9/RbBK9Ouf2LYJHdraPsa90Mb9oR94nutPQGvJeiXFsfY7JQwwtxj/aP77/Jx8PlRd8nB41s57PbXaiHOYYoz78oLcvus8TvkOa9c2U2LgsIOCr5HeKV1K0+FoGTW/PiSunQulE8uNawBOQhdHgIQhACEIQAhCEALjNstrBE4wQHv0+0ePcB0Y37xG/cOZy6W/Lf2Fnll3sYSBxdo35kLwOa0OJLnE1eSS/U4iaknzKo6zUOnaK5ZpeH6VVW5y4X7mtbL5NNdNwrhbXe7eeKyp7Q57quJqNNKFp3fdFFC2MnMGh300O7JWIYDoFl1NTg3oUbDY28adBoK7grkOuenDd+8z6q1ZbqedGlasFxu4UVKTlJ3JHKEcFSydkAas16U8hTLyU8MMQIIjFQKeWWtOi0mXI0alOdHGzUhdf9lskO6m+CKyNFO6AOis9nxVJ1vY091VJb1J0XDqJDZJl94DVUtNpG5Zk1rJ1KrukKjbbJVG3JbmtCgdMqznpjnIoHtyyZlEXquXFNMlMyaBSxgRylYnLlXt1uZE3FIaDhqTyA3rFvPaJrO7F338tB1KybHY5LRIHSVc46DcByG4LR0+hcvNPCM7U65R8sMs1bDJJbZe+2kbc2R7q6Yn8TqvS9m9kq0LgodgtliDUjmTu6DkvV7NZgwAALXhFWtHgxJybd3yZ93XM2MCgWoyIBPQpVFHFwQhC6PAQhCAEIQgBCEIAQhCAEIQgPPvanfxjdBZdG2gSF7vwgBg/qI9AvOY4MziyOh5rt/bnczpYYZ2CroS5pHFsgBIHPu/LmvMrv2jbQC0A5ZCUD/qAaHmszxDTyqWlE1/DNVGneEup0EcK6C64IIgHTOFfhGZ9FzcFtjcKskaRyIUvaDiPULDUJp5RtyqRmsP7HXzbTxMFIoi7mcllWjaeZ3hAYOSwZbYwavaPMKnNfUDdZW+qnUasv6K9qUP7Nia3Su8UhVcknUlY79pINzq9ASqr9qWe4x7vKm4nf0PoulpKj6M8erpx/9I6NOBXLf/YJnDuQHzPTh1CjfedqOvZs6nrxpw+akXh9R9CJ+I0l1OsLgkLlxb7bOfFOB+Fv75qs8uPilld5hv0Ui8Ml1ZFLxSHRM7Sa0Mb4nAeYWZaNoYG+/iPBoLlzYsQJyYT1Jcr1mueR3hj+Snj4dTj6mQS8Sm/TEdadonu/0mU5u/QLNlEsv+o8kcBkPQLr7r2EtMpHcPkD9Su6uL2XYaGWg65lW6dKnD0IpVK1SfrZ5Zc2zz5CA1tBxp9AvV9kdhsIBcKDeTqV3F17NwQeFtTxK1wFOoN8kDklwQWOyNibhYKKwhCkSsRghCF6AQhCAEIQgBCEIAQhCAEIQgBCEICredhZPE6KQVa8UPLgQvAdstiJrLIXYSWE5SN0I4OA8l9EJskYcKOAIO4ioXjR6mfJ7bJFX7WN1eLCAfQhK+xWb3e3HI4fqHL6Rt+xdjmNXQtB4tyWafZpYfgd/V/hcWfY7Ul3Pn8WWzD3JXdXMGnkVMBF7lnA6uc7cRupuX0DD7PLC3/ZV6krRs+ydjZ4bOzzFfqln2F0fOLWPPhhZ5MrwO8neArdnum1v8Ebv5WAceA5n1X0lDdkLfDEwdGt/RWWsA0AHRNrPNyPneDYa3y6xv8A5q/mtax+ya1O8eFvUhe6ITZ8xu+R5NZPY9/vJR5Albdi9ldlZ4i53oF3yF78NHm9nOWTYmxx6RV6mq17PdcLPBGweQVxC9UIroeOTYgFNEqELo8BCEIAQhCAEIQgBCEIAQhCAEIQgBCEIAQhCAEIQgBCEIAQhCAEIQgBCEIAQhCAEIQgBCEIAQhCAEIQgBCEIAQhCAEIQgBCEIAQhCAEIQgP/9k="/>
          <p:cNvSpPr>
            <a:spLocks noChangeAspect="1" noChangeArrowheads="1"/>
          </p:cNvSpPr>
          <p:nvPr/>
        </p:nvSpPr>
        <p:spPr bwMode="auto">
          <a:xfrm>
            <a:off x="152399" y="2751137"/>
            <a:ext cx="360989" cy="360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2" descr="data:image/jpeg;base64,/9j/4AAQSkZJRgABAQAAAQABAAD/2wCEAAkGBxQTEhUUEhQWFBUXGBcXFxcXFx0fHBsYHBcYFxccGh0aHCggHRwlHBcWITEhJSkrLi4uGB8zODMsNygtLisBCgoKDg0OGhAQGzEkHyQsLCwsLywsLC8sLCwsLCwsLCwsLCwsLCwsLCwsLCwsLCwsLCwsLCwsLCwsLCwsLCwsLP/AABEIALcBEwMBIgACEQEDEQH/xAAcAAABBQEBAQAAAAAAAAAAAAAEAgMFBgcAAQj/xABQEAACAQIDBAcEBAkICQMFAAABAgMAEQQSIQUGMUEHEyJRYXGBMpGhsRRCUsEjM2JygpKy0fAVJENjc7PS1BY0U4OTosLD4USU8RdUdITE/8QAGgEAAwEBAQEAAAAAAAAAAAAAAQIDAAQFBv/EADERAAICAQIFAgQFBAMAAAAAAAABAhEhAxIEEzFBUSKhYXGR0QUUMrHBQuHw8RUzUv/aAAwDAQACEQMRAD8AtDLSClArvDDfK7BG5rKGjI8O3oT61JJKpF72HeeHvGnxoWgUDlK8MdG9WOWtJ6ulGQFl/j+P41rstGiOu6j+P49KAQQJXvV0aIKeTD0oSO6qu6mpmPB152eCAu3cv7+FBhRBNAe6hpBVwh2BLJrIRGvcOPqaA3g3SIs0IZhaxy8b99udK06uhk0Vy1eWpyLZkoJuCRzuCCD606cKeYoJjYB7V1qf6mvMlYFDVq9ApzJXhSsahQlIpYmNM5a9OnHTzIHzo2Ch4yX40hpaaEg5WPlw+FJJrWDaLaSmmauIpNq1mo8JpNqVlpax1rBQyabcUeuFJ5U8uzieWlGwNEVlrurNSy4RftX/ADQW/ZvRuG2S7exC58W0Hv1rWZorogNe/Rj3GrnBuvMfaKRjwF29+oPwo6Pc+LjLI7+4D3G491qZJi0jNZLCmS9Tu82zgszLFl6sWykNccNRfvuCfWoQYa1FNiOJ2bxrqcEddTWLQ/8ASZLZWbrF+zIA49zg29KYSCEG4jaFjxbDyNH71bMp8rCrxPuwNbZfTMvzLj3KKbw+6SZru+Zfs8PeeY8rVLZqI6t+myA2UJXa0col+11sRRgP7SG63/OAvU/9Ek+r2vP+AffUrFgyq5bIijgqa/uv38uPPifBDlFlGXS2nG3dpwHgLVVR8knLwRfVMNGWx8wff3U6sVFnDd/wpJh8xWo1nLCBqSBTsSFtI0LeJ0H76REtiCQGtyNTUe00AHZI8AKFGBodhltZXv8AkjQfx53qThw6RjsgL86Cfal+GlDvi70cIFsk5cYBw+NA4jGE8/TlQMk5NDu9ByCkKxEo4VGzreimph1qbKJUBPHTRSjWSkGOgMBmOkFaN6rwrww0AgJSm5Ygxuwvw7+Wg4EchRrxUyy1jAqwgcAB5X+8mutTzCm2oGoTavVjvSDXgBvcHUa1jUSWGwYPC7H8lSfjw+NSuH2JIeERHi5A+Avf30RsreRUjCtGMw4ldL9xOnH91Py70/ZAFUSj5JNsVBu259qRV/MX/Ff4UWu72HX8Zd/z2v7u6oSfeRzz/j0qOm2sx50fSgeougxGHj9kKPIa++hsRvEg4D3mqRNjiedCNiTW3+AbWW3Fb0NyNvKoLHbad+LH31EvIaZe9DdZto7NiSeJoZmriDSSpo2BoUDXU3XU1go2Ex13U05mpaEc6sIMdQPOlHAXH2fjRecDhSGloDYRAPhsSjWKxyDw7PxuflRpw/eBRrNTbChVGbsBMY7qbdKNaOkGKgwoCMdeZKLMVedVS0NYEUpto6PMFd1FLQbI4x0kx1INBSOpNChrARhr079C77CpHClB+MDeh09wor6ZGguFt42ArbUDcyLi2dfgrH0t87UUmxieSjzJPytT7bWv7IFCzbSY86NRBbF4jYKFTd9bG3AAHlw1qrPsd1Ju4t3aG/qOVTMuJY0JIxNJKh47iKkwtudMNDUo6U0YDSj2RhjpJFSEmFNuBoGTSgERfTiPvPlTYkPdavWam2NCzUKLVwvTWY1KbExESsevViOWQ2N+4i40486ZCtAy4RjyNLj2ax4WPlr8BVm/lnCr7GHzH8q1/jevH3sI0SJRTbV5Et+CHh3ckbgjn9G37VqOh3QkPEAebfMAH50Ji985bkZgCOIAFxUTid5ZW4ux9a3pBkta7rIv4yWNfIf4m+6h8bgsCim8rM1ja1rX5aKoFUuXabnmffQsk5NNaBkfbDgm+e3gBcD411C5jXUKBkncP0orD/rYUdplDKCAcoTMbdojVreNuVT+B6S8A4H4VR5nLb9e1K6Kox9HluBqwzX/AEjr76sWO3WwM2suEw7nvMSX99r11akak0iWlJSgmxGC3hw0vsSK35uvxGlSMeIjb2WU+Rqq43ou2XJr9HKHvSRx8MxX4VHYno2jQMcPtDGRMoJCmUFRzFxlU29aT1DvaaDkrurrPNnbrbQMcckO1BZ0RurkgU2uob21YHn3UWINuRH/ANHOvLK8iN65wR8a1s21eS79XXnVVSf9JtqR367ZchA5xSRyX8gGU/CkydIMiECTC5bhCQXKsucoArKyaMC4BF+RorPYVqu5eBCKUIRUHBvGCoLRSKCAeR/Zua7D73YViR1qqRxzXW3LXMBalUosdwkuxO5BQmLwUbnMQQRzU2PvFExyBuBBpWSjSYttA7DuFJMRPKiTHXdV41qMVbHbPxOtmZv0so9OpCP76i3weN4AMBx5H3lyW95q+mEUkxr3XqMtK+7LR1a7IoEexsRe5YxnvWQ3/VcOnuAqUgw8qjtuH8cttPHXj4/AVYDs9c5YFteWY5R5DlXHAL30FpUZ6tkIU76Oi2YCLllA/OopsAvjTbYIch/Hxptou9CRgoRxceg/+a9z4de9v48LUHjcGezYkcb29LX086FbDGlbrsMs9yRfakS+zEvmQP3VXMZFEzs/Vrdjc/8AijWwxptsGe6klKxkqIh417qfj2VmAOtjY6KTxF+63xow4A0X1sgUKCoAAAsutgLc70qaDJvsRqbH/Jb4D5saJi2R+SPVj9yilOsh4u3obfs2oaXB39q7eZJ+dHcvAtN9WFHDRr7bxL52v72Y14cbh1FjOT4KP8C/fUc2AHIfCkHA+FbmPwDYu7IbaKh5ZGUGzMSNOV9PhQ/0bwqwfQD3UoYKktj2ivDCGvRgz/Aqf+iUk4ajkDaIYYKuqZ6muo0wbiY6NLiFz3iJvfHerdJiV4EE+AUn7qrm4cKiBwQPqKdOQQafGrGcHH9gDyFvlXp6tb3ZwaCa01X+ZGxNEde0PNXHjzFqRi5ImVhnAuDoGtf0okxpm142tx+6g9s4WOWKRGYgFGU5XynVSNLHQ68aRNXiyjTrNAewMHGcNhyJCT1MY9oH6i0TJshiSVmZb8soPMH7qb3ew6/RoLPcmGL7J+oveKMmwBYW61vh91qZTa7+wr00/wCn3/uKgwsilbyZgOOh10t9rTXWs631w466QkaBwfRUDj/my+6tFgwJUr2728DrpbXWqdvvBfrT3kj1Kxj99GLywTjUVgl8MnYX80fKs3fAjrXTmQxPic7uP7sVp+GHYX80fKqViIbYsHvmceggJ+bmo6H6yuu/QSce4qcYcTtCC1tFlzKeeiyI2ngDTWLwGPgRni2k7hRfJPhV10vYOrLyB5Gr3CXyroOA5eH51CbexTJhpmYaCJzwP2T3XptsfBt0vPsQS4naqaXwOIsTzliOnmsg+NLl3mxcaFp8IkWoAImDqxIJNioBFrD2lHtedWOSbXtRX8bX+YqM3jw6yYVsq5QNbeNbYgb38B/Zm2GliWQoFuAbXv8AG1O/ykb2yfH/AMVGbvD+bjzb4sxHzo5F1rmm5J0mdEdrVtBqSE8qWGNdEtO5adJk20NG9IYURlpJSjtNYFJGTTBgqSMVIdLcaXYHcRxhpBiombFxL7Usa+bqPmajpt48EvtYvDD/AH8f+KhsNuBZYn+kL2uzkY5bflL48eOtqMaKgJd7dnA5jioSbEXBLacfqg91BTdIezVNvpFz4QzH49Xb40q0zPVXkm+przqfCq5J0mbOHB5G8omH7VqDm6WMEOEWJbySMfOWm5YvNj5LcYPCknD1SZelvD/Vw0p82QfK9Az9L4+pg/1p/wB0Vbli86Pk0BsPTTYes4m6XJfq4WIfnOzfILUbN0q408I8KvlHJ981blB5qNUMFNPDWRz9JWPbg8afmxKf2w1H7M3vxjQq7zZmaSWMkxx+yEgZbKFC3Bdtbc/KwlDarGhLe6RpXVV1UddvYkj8af1E/wAFdXPzoHX+Vn5QTtzeLaeEnZMGkhhIBuMOXUvchjmCHkFFr8qE/wDqXthfahX9PCyD5MtblgYMkaL3AX8+fxvT/rXoTe6TZw6cdsUjB16XsePbgw5t/VyD/u0p+mSTKVkw0BuCL52B4W0zXrdjQ+LVcp4HQ938WoIZpGI7J6YTDGkf0SNsqomYT2NlGW9uqNjp31JHpfifV8IwPeswJ/uxWjbp4KNsBhLohJw0FyVB/ol8KObYmGb28PCfOJD8xWUmZxj0ozjC9LuFBW+GxAt3dWb6W5uL1YtuYyPEQrLHfKz2INr6ISb2J+yKmjungCb/AETCn/8AXi1/5aidoYeJDiIolROrMLZEAACvG0a6DTjm91UjLOSc44wSuGHYXyHyqs42L+cfpm3m0dvuq0YYdhfIfKoDasJ6wW4lo7ed2X/qqOk6mU1FcA2DfvAH/wBbH6m3zQUjaO+GEaGUJjsKzGNwB1yXLFTYW87UIeibZnKJgOVpptPfKaE2r0V4BIZHVZAVRmH4VzqAT9YmqWLXzLI+9ERB6rEYSQ/VH0hNfC4Y291GYzECTDSG6FshJCMGAIF+Iqnr0QYP7cnhZuA5cb3qX2F0fwYXWOSW4JJuVswKlbN2NRqaOAZ/2E7v/wCrr5/vNe7QxbRgFbXJA19f3UrYyEQAHiCB8LULtn2R+cPka4eJk0m0dnDRTaTD8NtBz3e6qf0i7y4qB4lgmMYZSTZVNzew9pSas2Eqh9Kh/Cwf2bftU/CNykkzm/EvRoyccPH7kBLvfjjxxUvobfsgUDPt/FtxxWI/40g+TUG1INem9NHzfP1H1k/qLl2hM3tTSt+dIx+ZoKVb8dfOniKQRSOCG5kn1YMYxSWWn2FNsKVoopDBFIIp4imyKWiqY2RSaWaQaBRHhpNemkmgOjw0g0o0k0C0RJqw7I/1eP8At5/7rDVXjVg2Qf5un9vN/dYapav6GdfD/wDYifj4Curk4Curyj3j6AgxAdFYfXUMPUA/fSjIB53t4ny9KhNjbWQRKpEhK3XsRu2gJAuUU24fCpGLGx/Vjk14/gXBPmWUV7U47ZNHgab3xUgolm0Ay+Jt8ACfj8aY2q4jglchmCI7WUZmNlJ7I5nuFccX3Ryfq/vNN4nFXRhkcdk69jTsnX26VMdjW6f+o4T/APHg/ulo/EQZlIzFb8xa/HxBFRWwXK4TDhQxRYIgHNlzARrZspN1vxsddaO6xrcFHjnA+QNBPwaSscjwKhlbM3ZvYX0N+/TWq5i8N/OcdJ9pMHGAdRoz62PP8J8KssbvbghHfnP+CoXFyDrJlsQWeC+uhIXMAugPBdaom3JWJJKMXQTCeyPKoTbswjIc8ARfyzC9RQ3nlS65Y+zoLhuA0H1qC/lV8VG3WBRZ8oy31snWcz4VPS/WU1E9hoiYWEXsw18QfOgtvYWOPCzuoLERSWAIuSFOgvYD31GYfb2FCKJsVhlkyDOpALqSO0DdyeNwdKZ2nvTg+olRMSshKMAixkhiRoDlW9j33HnVZSaZOME12LOuyYuOv8eFqJgwyrGVTgb/ABqsjfXCaWnxLX+zhZD8oOFTOztrLKmdFnI/rIih87Oq6Um5yG2KA1B/SDukPxufvqN237A/PHyNV2TakolkCuQCA1h35mUn4fCgH2jK7WaRyONsxte9cXEu7id3DQaqRdcCdKovSoPwsP8AZn9qrRsuTTiffT20tnxzW6xFcgWDMqkgeFxXTwkNtSOL8QXNg4LF/cxdlpBrT5d2E5Bf+Gn3LQ77qp3L+qPuru5vwPF/49r+pe5mpptq0aXdND9VPcw+TihJN00H1Yf0mkH/AHxQc/gFcFLyvf7FAam2rQG3NY6rHCR4GX/MGui3QAvnw2bu6uRl875ma9I5IZcJPyvf7Gdmm2q3Y/YISQgwBF0sGxAzcBxGXvv8KGk2Kv8AsX/4w++E0m6x/wAtJd0VY0k1YX2MB/RSf+4Uf/z0w2zB/sH/APcr/lq1jLRkQZpBqe/k2PnHKPKRG/6FpmXZkfIzD/dof+6KFj8qSIU0g1LNgYx9af8A4Ef+Zpv6HFzecf7hP8zQHjFkXU9sg/gE/t5v7rDUL9Ch/wBrKPOAfdKaLw7Roiors/bkcnqyLZliUCxPH8GT6ik1FcWdGi9s02WCM6CuodMaluLfqmurzeTqeD1/zWj/AOkXmbeCeDTC9QS9w/WqzgZS1tFkW18xve/DhXqb1bSPF8IOHsxOLd/tM16QmH2ZYM+01bN2xkyA6k8RZiNbix4UQ0WzrART4qViAQI4jKbEXBKRRZgDyJtevX15bpXE8jh4bIKMhLbZx7ccWFH5MUZ0/STv50ymJxvBtoSMOY6mIA9/sgcaLi2HK2sUczD+si6o28na/wAqh97d3trho3wkXZRbEI0ZYm5N3R3KPytYXHCuf1NnW1ppX1CMNh5xEkf07FBVVVGRlWygWA0XgBb3Uo7NLe1i8c3nimt8LUV/pbjY0UvsyKAgdosr2FiRewSwFhfiePGofeLfqSHJ1sOHLvcsFhZWUAgDKzMRJz5qRppYg0KldWG4Ve0k02Th0BkmecogBZnxMtgLgXbt2AuRrU/guoZY3wAWVBMXlMTZ+19HkjFzmOt2j0vyqHwuP2Xi8JmlxogEi2ZDIiSRse4G5zDiCLg25iobZ+zNn4Zz9D2riu2CMqBnzaaX6lUvbUjuqsJSSySnGDljoFY/ZeIS+aGXgNQjEcO9QRULHtlcLGesRjllztyNmiaPgQALHLxP1gADR2AmMsqnDYqbGWOtpJGA5dpWJHMnnwoLBbC23HOZThFnUHWOWRHjdRoABJKXHJgeIIHlUoRalZbUnFwrBL7JxGFxCGcYrCxXOqSyBZASTbMCOYGhF7ipAYuIBguIjlyqzkRF3OVRdj2U4AUjaW1MWpKnZWHUd5gZ10va7BQo58+dVHeTbDrh3MsWGVi+QKmHbLlKtftDEEhuVso0vrQlBSl8Qw1JRj0wi67E2nFiH6uCQSSAElNQ1hYE2axsLj31bI5pkQjI/wCqx/ZBrBujn6A2IP0mafCMBeN45sqk3AK3EeZb8dX14Vedrw7M7V9p4mXjftPN7sooqGzoLLU3umgbD72wHF9TiMMMMCLB8RM0QAuzDNZDlBOaxJtwqdxWL2bGxDthQ3cmPLN+qQKzzbGy45oWXZ+bEOrhrfQysxWxGrpd2FydGsOHNRdro93txMMjRu8EsLjVcXOAqkXIKGR7C/A8eXdTOEZZr2E5kli/dlxxG+IjLdXhgsSsUE7zsYieQzLCdSNcouRY91WnYW1I8Sl4pI5mW2cRNfKTe1we0OBsSBex0qsbY2Vj5lzLs/Z7I3aBjije/GxVusF9Cdbc6quE3dxmGGIxGXG4aUapFhYXCPoMmYq1imdjdRcgBiONPB10Jai3dWbAyMOKn3Gmncc6+epN6cUkwMzSuysCUmeUG4NxcZ/mCPA1q28O2dl43CMn0yQRuRcJCS11KvazQ3FuzwPA871TmeST0vBbL3F+XfVZ3rw8ckkKyorraQ2YAi/Y1158aznZ+EGHxKPsqSfETA5hG8AVGUe11hEqnLY814kDS9Xnam0tovCZWwECGKNnd2jzZQFzPlzPcgAfVJvQeqjcppjsGWJAkVo0F7KugFzc2HmTSXxjfa+A/dVYw29UEgUPiIlc8bJIq8T3x5Rp3n1o3bmzsXIkT7NRpEIbO/WYZ1OoC5LSXuCGvfw8aZyQuxlejA/lIaD8cvzFXqcgVQsFszGw4uObG4aYRBw8rpGTlUaluxcWFr+lXTF7bwBVTHNM5a1gImHHQavGo+NIpJIMoNvAl2FMtbxpsShgGW4BAIBtcXF9baXp3DYV5DZQNLXuQBre3E+B4VrFoZZRTLwjuFQ+095o4ZZInSTNGxRiAtrg207XA8qd2Vt+LESLFHmzubKrC1zxte9veayYXBhb4cd1MPhR3GpiTZsw/o29LH5GgnuNCLHuNMpCOJGPhRTYw9u6pFqaKinRJoaEddTmSupqEJHH4I4dc02HlgiH1uokKgDxbUXOvaPM+lK2/jWeXrEZ2jAGQuuVlCm4C31sDwI4Agcq2PE9MMAOWOCWQ+FvkxU/CoDaU7Y85k2Oc41WTq5U1v8AWCjI/G+p9RxqLlHsv3+53wUllu/p/Cv3PMLvvtRo4166JjkBLKisTcnKSytluVy34a8qFxm+OIVJeuxs3Wrlyxr1aLlPHLIQSX49nK3s9/Cy4GDaoJ6jZmDw50/CyMpLeZDmQ/pVW99d29pyLM2MCuuVWUwxsRmXORlykldBlOa4OddLjMq0h18vdfsS/R7tTB452jkxOMExUfg8RiIysgOrCMKi5rZdbrex7r1ctqbB2SQv0lYXy3szuTa/HUHhoNPWsG3P3TkxOIy5WKo4VmCkqHGZrPY3C/g2UtY2LLp2hVx2n0ethoHlZY84YJGmgD+zZjIzKEFy3tC+g4XtQpvCQcLq6LDNsnYYVvo8rAAkt1DmWxsOOcOdO4WqtpJA0kYwMrztnRWOV4mVCcjupvYnj2QBofeNvzFDhsHF1UViZR+FOVZgxVmFnRSCntArmP1bHS9Q243SHiMJiI+unmkw1z1kZbPcFSAVzm4IYq2hHCl23lj5jj7A43T2i05eHCzsUfMknUmPVWurDOqi/A8K0KfenbMUaLiFSN9bkwEk6mxuhyXsCdBzq3ydJOzggcYgNcXACtm/Vy3v4WqKxXS1hgPwUUsvkpHvEmSmk/iTXXpgqT7y7QkOuNkjS+ViqRqot7WrgXI7sw9Kr+9G8ZErRtIMXFkUHric5DIGurK7Ri+a4ZNRfkasu1d/Y8QwB2dCdbhnsGBPPRSR5hhVY23sGfHSA4fBSaG2eNJMhXKir2ncp2crWIIuCL3PBI9SsnGsYLV0ZJsbFMwfCpBOmQqJcSziTjqgYqLjKLi31hV52hsHZMIfrGSK4IzGZuzcEXGZiAR4g8KzTdrobxTgtiisFmUqhKuSAbnNkYgX4DU210qzYfolPaeSSJW1OWNC1zx9o5fkaaSvsImk+oJtabZiuxw+NKGQMo6pMwzMbobxEZQrd9tCdRyyLbuz3imaPN1ltVa3tL3gXPiLXNiD3Vbtv7LkgeRGw+IygMokMTKt9LOGItYXPO2lObX3ukXBdUkOFWLEJLEwECqQAEIKMkna1kLXYA6cOZWLrqUmu/Umej5ttrhgkK3gyXhDLEbEuCeJDAWLnteFqK2pgttNfrGxNu6PL8OqBb41jaYkxtmjLRsOBVtR6qBWn9GXScYWeLaE00iNkETG8hU3YMDxc3uvf7NGUb7iRe3NWQY2OwmEm0IMXIGeNBmLIS2o1eaNsydk9kfaXXlQW9O8EBlX6BG2GRFs0ZCOpkzG7AaixGXSwF14Vs2O6TsGoPUmSY9yxuP2wo95FULeff5pgQMHh7d80ayHgTfLbTUAe0eIrbl0BT6lQ2HvvLDKrMsTAkBmEfVvkJBYB8PkblfUnUCta29HsXFIGkxSNwykYomSwzADtsW+s2hrDMLhkaRDMciNctktf2mACg6DUW8PHhWgw7pTOkf0WJ1iVWBkxAEYVczSEszhcw7R1VToOFaWEFRTfWiC3l2fspFf6PLjHezZc2XKCOF8yIctyNQTpSt09p4vDwkR4sxoRdYRqQxdb9mRMguuc3B42vrVuXo1gnAP8oRdZaxWNlkXgBcHMjDgDw40PiOiDFK2aPExkAgr2nU6WI4hgeHfWzQPT0IRVx+JkWV4J5ol7cnXkJCQCb5jJaHhrcHT0qz4eEadTHgnawsIsXCxHcAGZbfo0NtnZu3xEUDvMHMquM8LAxsqACzm+t5R38PCs1xu7OLi/GYSdLcWMT299rUktOMlTGjqOLxRrc0uJw8V12S0l8ykpJmcDkwyow119nhpWS43C41fxqYpeNy6yDwPtDuPxoPA7Unw5/AyyxG/BHZfeAdfWth2Z0rRSIWfDTKQQDkZGW5BPFip5HlTrCEfWzKt2sbCkyfSkV4LnrBkBNiptYizCxsdDWgJh9i3V8OJBISCmQ4lCCTYEM2g870DvN0g9YcggjK8+sVWNvKxsfU37hVQnxKykEMY1ChQiZrCwtxIufXxoN4Co2zQoMVJKF/nMqxEA5JHMjHU8TxGltLnW/HjTOAhDRRkyLcohN817lRe/Z43vVIwmKdF7EoA7jrwPnV/3Q3VnkRXxBaKLKpRRlDsCoKngcq2tx1PcONRvVt0/Ys4aNLcn9QnB7Akl1Fgmvb4i45Ac9ajdupFhXEc2IRWK5gCkvskkA9hGHFTz5UZvRh8HhCqTT4hC6NlIXNYHS4K5bEGx9BVHxWDwkpu21GcjQddh5jYcbXBbSuiEp1k5Z6eneOhNDaeH/8Auov1ZfvirqgP9GFOox+BI5XkcH3GO4rqpvYnJ0z6C6Nt6YcbhlyCOOdBaaKNcuXUgMq/YIsb3Nr2PCrRPtCNDZ5FU9xYX9BxNfKGxYZheSJ2TKSr5Ws2WwJB4XU3AtrqRccKlkixM5yhsRN3qrOw9QunvoX4GcVbPobHb34SL25Qtvtdn4yZR8ar+N6WMCnssXPhc/GNXX41leF3DxAuXjjgAGbNIyjQe0bLmYAcSSAB31ati9FolCs+LiItciFS+ngzFdPHLQ9RltDz0sRu7LBhzmNySQFubadoPe/mtULb+0sbNFJLiMS3VXuI7rexawW6qo0BGpte3AVrOzei7AxEM3WyspuC0mUX8owungb1Z8HsXDxW6uCNbc8oJ951+NCp3h4Kxlo7XcbfYwaDZRODcQtjcQJYybLCzJcC65rKxUXA58qq+ztgSSzKqxkgW6wE5bE6kEsDZvCxPhX1jehcZgo5LdYisRqCRqD3g8QfKnSV5JObr0owjae7rQIAosgsFJBNhbVnKgWJYk2F+NIwmHj6xb2kjysWKsBrdcoto/2uVuGtahvVuN9LUhMXNCOSWVo/UWDn1eqBtDo2xGEbNEgxBGqsuIyN55SAQR+QWNGa0uyf1Noy1U3bXyr+cDG0NtiLBypHDBlderLhPwoz3swkzXJUgMFNuHEVSMFvXi4Gvh8ZiFHIF2t6oWZfnVjlimELvOqPCMpyyO+bNqi9pGDk3e2p+VU3bOCyzEKojDZWVbk2DLmtc6m3jUkmlk6dXbKbaVfD4mv9GnSpJLM0O0ZoguS6SsFQlwyjKxFl1BJ4D2a136bHlzZ1y2uDfiPDv9K+Ptk7PaZiq6aceV+QJOgvrx7quWyd35SEhTMWANwHsupLHiQG0IFhfhWcmiWxNm4bW36wcFw8ozfZ+t+p+M/5TVI2r0m4dmyx4bMCQC7IoGptfM3a7uKCqDjcG0F1CKLBr24aAnuHdTWNgsjczbXXu14elSeodMeFlTddrIneDDiTENIkYRJLyFF0CsQSwFze17nu15CwpW7+HhQq0ozOHVkAa1ipuFN1IYEjW1j41dd38Js1kWTGTT5yrM0PZCXylPxmQHVMp9oWvx0Jq17u76bCgsMOFw7aDM8LZv0pLMx9Wp1lEdTD6FU2TuhjJ1usLqLNYyDqxf6pGftEeVxTW2N3dootjgmt2cxiIk0Rg4I6o5h2uHPQ8NK2jZu3MPiBeCeOX8xwT7r3owvQUUgPWk8HzgMMUkhYR/RHj1UAnMpDiQFet7QOYt32t4mpTbu++Ow6xGPEs6uHDCQI17ZRzUH6xreJgrCzgMO5gCPcai5NgYUiwhRAdbR9gX59lLA+oo5sDlGqo+UNLc7/AAqR2bt7E4e3UYiWO3JXYD1W+UjzFbbt/olwk7NIkkkDEcFEeTTnlCr661mm93R/9DiMy4qKZAQLZSpYk27GpVyOYDaU1gTTLtuF0nxvF1e0JrTZyFfIApQhcuYoAAQcwvYcqtmN31waLmXERyHuRr8r/UBPuB9ONYHsXBRZo3ebKysrGModQGvZWBOpFuIHHjRsM+vZCFQbWN9bcwVYWHdSSCoW8Fi3t6RPpBaLqgYzoxkVSSD9lbnL5lmPdlNVgbXiygIoj1LEImjNYC5D5hy0AsBmPnQm1mViCFC27JF76gKRrYE6EfGujVZFt1YGULZgLFiPavw4/fRfQaKyEHJIA5AvmAPd3cOHDKfWiMNsvrXWOKPPIxsAo1P7gOZOgFye+hJIUW2Un2hpc2t61e91t7sLg0CphnMjACSTMpLNewC3IsvDsgAd9zrS9cj24qqHU6KpQg/nEZbiVKNYHmA1yT55fShG6PsbGHymNjkYL1czA5rdm2cKBrUjt7pIws2GmjUzRSlGCEAghxqvaXhqAKzSHebGjVcXiBb+ue3uLWplEnvk1TJHam6e1NDNBPJlvbtdZbvtlZqgsXs+aP8AGQyR/noy/tCrBhekXaKH8fnHc6Ifjlv8asGz+l2YaT4dHHMxsV08mzA/CmF9Rm4PiPfXVsK9JWzzq2HlueP4KI/HrNa8om3PwRG6L4QYZjIWBzOTeJjGO7tZSGNgvE+nMqXfOOI3WUt3ZQ1vlTWz0wKACRTiZ84UKhY3BYADIlrtY6KRYmwuL3EbszEh8XNlhWBQLAWAyZTlI7I4k6nyrqhxL0oVFI5J8CuK1VvlLHTOF8ie21vv18NpYJDGLXkCKCp4AqXOuttAB5jjVCw+25YXzQSMmtwVOW/iVva/v86sm2cKyqXXVmKoOzoSxtbxuL6VS8dg2ikeNhqjFT6c/Ua1zvVnLMjsfDaek6jk2joz6US7NBtGYXOXqZWAA55ldh+jYkd9zwrXWmA1JA56mvjrB4V5CVRSxAJsBc2HHTiaseBxeIEagzyKALWzcACQBrqBa1BypCOCs+i9ob1YeEEuxsOZsg/WkKg+hNVLaXSvAtxF2zyyKz/E5EHozVkAwlyHIZr8Ga5v+kf30ZHhDzstu/7u+kk5VbGhGMpbVllo2p0n4p7iNMg5F3P7MWT4s1Q2F3nxEjkTPx1sgCA+eUXb9K/CkYTZTStliSSZtLqik2F/DUDxNWXZ3Rfi5HR36rDrrfMc7ju7K9k8TxYVK92EjqUFpNSk18iP29A8uzjJEAoSWMSKBYyAsFRR49YU7vhUN/o5CHxMQl+kTQuIYEjBzO66zMUFyEUnKpvY5T5VtGytxoYo+rkklmXMj5WOVQyMHUgJZvaANix4VZMJhUiULGiooAFlFtBwFdPVK/By6k05tx6WYtszo5xrRBYkTDKbE9cxVi1uJChmv5gU1j93No4UfhYGmQfWjHWj0CjOPMqK3S9eXp1qNHO4JnzntQSSRtmgIUix6xyrWGugBJtfWxI8qicRiyUEbKym12suhsCRYgnTMB6A19LbR2XDOLTRJJ4ka+jcR6GqVtnopw0mYwTTQMwAtfOml7XUkMeJ0L214VzSi5PNHdDWjCNRu+/cy7ATo46sHNIYZLKovr1DWB8b8uN7ad1R2ngzC7JKro972It2SLjjqefurRdp9E2NjJK5MQnLq2ynzKNbXyJNUzejZkiFetV43HZyyKytYDQjMNRe/voQShgbVk9WpWulYIBJCDdSQe8aGrZu/wBI+PwzLeZpowRmjlOa68wGYFl05g++qjlp7AQq8iK7ZVLAM3cvM+6qEH8TedidLmDmIWUPA35QuvC/Fb6eYFSuN3/waqTHMjnwudO8BblvLTzFY5ht344265JkkQLJw46oyjTje5HKmJHym2i37+7vsOA/caSWMB04bsroXLbW/M87BIV4nQyW/wCWO+QeBcufEVnm2UxEjscQztKpsxkzZrEZl4i4WwNuXdTkiZyptfNmOvIDKBx8D7703HDrIg5hW8Lgn7iaypFHptKyL6prAnQHQX5+QpyFLG9xcfVJP/SaVJCwYgXy9459+vjT8ShdTYW8NaLkaOm7yOvdmBdMt9ePG3hx0q6bmblyYwB3zRYf7dhd/CMEa/nEW8zoLJur0dRowkxzpI4AIgBuouP6Qn2z+SOzx9oVb94944MEiPPmVGbICq3ANrgEDUaA2sOVChJauWo/UpuP6I4SD1OJlQ/1iK/7OS3xqCk6LcZHIjJJDKispIBKtYEE6MLXt+VV/wAJv1gJNBiUU8w+ZP2wBU1hsWkgzRusi96MGHvU0xJt9zCdp9HeODM3VjVmNgSdMxtcgZeHjVUx2DeFykgysOIuD8iRX1LmprExq4tIquO5wGHuNE25o+V69r6F2huRs+X2sKinvjunwQgfCq5tDoowrX6qaWIngGCuB6WU29aIeYjIAa6tTTopIFutRvE5xf0BNvfXVjcxBWwtlYJBN1yZlUi2cki1uOVdL+lRGM2jhYJyYrhCNFVbajuJ4Curqs6isIVuTnV9iF2xjZsVLGIAy2ZSgJAOckBTfvueJsPLWk714YHF4x9BkkSMAaDNlYHkNPwT15XUt3d/5gzVVXj+UObD3eZBncgk20HIcePfw4VYIFW5KqM3Eu2rend6V7XV6XDaMNqlWTwuP4jUWrKCeLf7je3zdBds5Gt9fvqCwuOLMFUXPIf+Sa6urm47VlB4O/8ACeHhqJKXksmx99J8H+DICxklvtXY8cx9oCwHAG3cb1a9k9LUbMEnQo18veL+BXj6gV1dXBpzbVs9XiNGMJOK7F+2ftqOX2Sb8wRwqSBrq6qyVOjki7R7XGurqAwmkmurqVhPDUHtbasTCSLq1nC36xXA6tdPrZgSdPsqa6uqcnQ8UmYDvx9FedmwkYjXJZwgKozXFiinVdL6cNBpe9VHIRXV1OuiKVlr4jiysPGnVxTk24301sfidfjXldWYUhyWZg/bHaAy2B0HO1vC/AEC/wATMNNna44ZAp9CQb+Jvy766upZeRoePIXEq2vz+FC4lh3eleV1SXU6pP0pi8HPMGjyyuuY2ADnRQVAsOHM6eFNbX21PJmhmkLokhIv3rmUH3E11dVUck0r+pFTDMzEajjXQYh0IZGZSOBUkEe6vK6mFeSy7M6QcfDYdcZAPqyjP8T2vcat+yel1TYYrDle94TcfqPqB+ka6urC7UX7Y22YcXH1uHfOt7G6kWPEjtAd/LSjCtdXUSLPQK6urqwD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6386" name="Picture 2" descr="http://www.ienakama.com/ask/card/data/2013/03/14/aid20110_5288_10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388" y="-1134134"/>
            <a:ext cx="6370983" cy="8492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3638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3940" y="10990055"/>
            <a:ext cx="10515600" cy="6949440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0382132" y="519381"/>
            <a:ext cx="825624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8000" b="1" dirty="0" smtClean="0"/>
              <a:t>とし</a:t>
            </a:r>
            <a:r>
              <a:rPr lang="ja-JP" altLang="en-US" sz="6000" b="1" dirty="0" smtClean="0"/>
              <a:t>ょ</a:t>
            </a:r>
            <a:r>
              <a:rPr lang="ja-JP" altLang="en-US" sz="8000" b="1" dirty="0" smtClean="0"/>
              <a:t>かん</a:t>
            </a:r>
            <a:endParaRPr lang="en-US" sz="8000" b="1" dirty="0"/>
          </a:p>
        </p:txBody>
      </p:sp>
      <p:sp>
        <p:nvSpPr>
          <p:cNvPr id="3" name="AutoShape 2" descr="http://upload.wikimedia.org/wikipedia/en/a/a4/Flag_of_the_United_States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2" descr="data:image/jpeg;base64,/9j/4AAQSkZJRgABAQAAAQABAAD/2wCEAAkGBxQSEhUUEBQWFhQUFRcXGBQXFxQVFxUUFBQWFhcUFBQaHCggGBwlHBUUITEhJSkrLi4uFx8zODMsNygtLisBCgoKDg0OGxAQGzcmICYtLC8vLCwsLS0sLywsLDQsLCwsLywsNCwvLCwsLCwsLC0sLCwsLCwsLiwsLCwsLDQsLP/AABEIAMIBAwMBIgACEQEDEQH/xAAcAAABBQEBAQAAAAAAAAAAAAAAAQIDBAUGBwj/xABDEAABAwEFBQUFBgUBCAMAAAABAAIDEQQFEiExBkFRYXETIjKBkQdCUqGxI2JywdHwFIKSsuEzQ1NjorPC0vEVFiT/xAAaAQEAAwEBAQAAAAAAAAAAAAAAAwQFAgEG/8QALxEAAgEDAwIEBQUAAwAAAAAAAAECAxEhBBIxQVEFIjLwE2GBkaFxsdHh8RQjQv/aAAwDAQACEQMRAD8A9JiYpwmhOCAUBOSBKEAoCcAkCcEAUSgICVAFEqEqASiWiEqARCVCARInFIgECEtEIBtEickQDUlE5IUAwhNITymkIBhTCFIU0hAREJjgpSEwhAQkJjgpiFG4ICAhRvapiExwQFJ0aFZLUIDYCeE0JwQDglCQJwQChOCQJQgFCVASoAQhKgBCEqARKhCAaUqjtNoZG0vkc1jRq5xDWjqSs6xbR2SUlsdoicRqMQGvCtK+SA1Uiyrv2lss73RwzMe5vCtDTXA4ij6UNaEqodrYO27MVLdDKPCD+nNRzqwh6mSQpTn6Vc6BIlB4IUhGNKQrEtu0jWvdGxpc9hoRpSm/osue+536FrByzVeephF2JY0ZM6xxA1y6qpNeMTfFI0ea4ueR7j3nud50HrqqcjBqRpv19XFV5a3siZabuzt235ZyaCQdaOp60or/AEXllutWEUbr6rudjrb2tkjqauZVh490kCvlRTafUOo2mR1aSgro2CEwqQphVogI3BRuClKYUBC4KNwUzlG5AQ0SpyEBqBPCaE4IBwTgmhOCAUJyQJQgFCUJEqAVCRKgBKkQgFQkUNttIjjfIRUMaXUFKnCK0Fd50QHI7cWCdrnWqN0LmMjDcMzXn+HIJrPDhqMRxAGra5DNePXlY3yzEsoWucGsIc5zXOFA4hzxU1J1PErur02vN5O7FlYoqd5hIxSHMEVGrVg3pE2xzQuNezDsZb8GoJHKtFUqV/NsjyW6envDfLi5HdV6NgBitUZY5vdxAUIP3hvBzzFVsWO9ImnuuDmngc6cKKptUGTtbI2jg5oNdKt1Cym2Vj8wBp6cqrLqunNbuH1NWkqkHsvddD1DY2/O92DjVrqmM8Drg6a09F2dV8+2S2PgcHRmoa4EVOjgciPQLune1hm6yyk/jiA8jWtPJaGjqWhtk+OH8u30M3WU7z3RXPP69/qJt1dssMrrSyuAmpc33KgAh3AV36LPu7aJsjftAcTfhAoeeeiLx9p87gRFZomgilZHmT1Y0AH1XDWa9uze9z2t75rRgwtac8mMqaDNR6mMJZg8nlLcvUjupL1qe431zVae0mvfNTwC461bSyaRMw8zr8lYue2yvdR1M95qPXiqvwJJXZNvV7I3rVIXdToBuUOydrc287O1jqNBcySh8WJjqMPHOh81WtdsyLYjU+9L+TP3TqqNzuMVogc0HuysNBUkjEK9d6loSUZI9lScos99JTCVA+1Ac+iryWx24Adc1oz1NKHLM+NGcuhdKYVnmd/xH0CYbaWkYjkSB6miijrqbdsnb08krmgVG5SFRuVwgGIQhAagTglATgEAgTggBOAQAEqAE4BAIlRRLRAIlRRLRAIhLRYF9bXWazdo0vxSx0HZAEOLnNxDXKlM66BeN2Bevi+IrNGZJnAAGlBmS74QOK8cvHaKe0veHySGyOlJNaUFSaMy90Cgpn6mix3xPts0j7OMMbi8udicWue4udhjcTU0xeLQZU3LqbhhjkiMRbgLBgdH8PT9VS1GpsrR+pf02m3O8vp8y1aLia+MUFHNFWuGRad1OS5+G2ulfGbRG5rwx8bmvbQODXDvUPGvTJdJdTbRFG9lpLCGupE5upjA1csC9ZsUzOWPPlhj/wArPjKylHnBoyjdxlxn39h1pINQAAKZAUAAGgAWEZaVAPcJ148geC0JpMX4f7v8fXoqMoUVHy3T9/2WKkd1munv7DbTKCABSp3BQzRV5HimzyhmlAT5f+1G600qCTUZkYW/T/KuU6TaVsFKrXjFvdn9OP8AR8MBJAdXMgDDqSdBQrSsV2Me4iMVI1ecxT8W/oFmPk7VlGOo6hzpQtafEaAmlagHkumuQtiia2ItfvdWuppWulfLJc6lSpQv/hxp9labXT8mZaru7PMtqDo7QdFGGV104DRdVLbBI3BIwActP3zXMXkHROwgZHMO4j9VThWlPy9S69PCGbFy7YmF47VpcwatBwk+a9KuRlnLf/zNa3iKUd/NvPVePR2pwNQf0W7c19tLgGuwyDgc/JduEkitWd2eqmNR0CoXLeDpoyX0LmmleOWRI4q1M/ioXN8ENglkA/wsi8JsqncrUr1zO0t4YW4RqcgOZ0C9hds9awb+yG0htjZA9obLC4BwHhcHCrXt3itDlyW8SvP9gHdlaHxnWWPFXSr2Oqfk4ld+V9FRqfEgpGbWpunPaxEJEqlIjbDU4NUganBqAjDUuFSUS4UAzClwp+FLRAR0RRSURRAR0RhWXfe01msmU8oD90bavef5Bp1NAuQtntAlkqLNEIm/HJ33nowHC09SVHOrCHLJYUZz4Rv+0C/ZLFZDLC0F5cGBzgS1mKvfLRm7TIcSF4cYZ7bIXyudQg4pJM5JSRTMDJrdwaNAu8tt5SSj7aRzhwJyP8ooB6LLdRprTI5HlwJ5fryWZqNd5lGBp0NAkr1B2zUgp2WHA6MUwjSg3t/e9aJuuT+KbOxzRHgLXtoau4cuGfJQ2u5mzdm4PcxzCDiYaEgHNhWnarUGjP0VSTV7rryXFF22vpwV72tdBRcZahjeHV7oBoPirSp6ZDr9dS9bTjrXSoy5VzqsyQ5rmLtlE2xPDBzln2+04SG6VBNaE0A4U3q2XKF8RkqwGmIEVrSlRqpKStK9jmvmFk7FG7LP2hxipxGrQeVQCfnTqpbe1rXCOHvzSEUzObtARyFN2tDuzSytDSyOzgveQGtAr9oNMm7mfe304a7t2WJlmcZJWEOl98nGNwwNdQUbruzFKZCpuSko3m+ei9+/qZm3clTWI9Ze/f0KDrn7ENfIGmQtGKVgp3s8uB3d4eLTmc8BwJwGhBqKZeR/I86LtbUMbSMiCMjqM9KLlI7G+IjtKZnDkcsx+ZVehq3UT3c9u5NX0ag47eO/Y1LsvXINnaWk6O0B68DzTr5gDmZ1oDUEZEclXc0EFr8+HRNsUha4MfUtPgJ+h/JV3TW7fDHW3f8AT+Cypy2bZu6eL9U/n/JnNs8W9pd1c76AqC12hraBoDeDWDPlpmVtS3U0uzcQ07h+9Oi1LLc8TBiaAeYz9XKZV1a/JUlScXaxFsjtTLZ43/xMZINMJFMWVcnA5b1n33tZarQ7uExR/Cw94/ifr5CnmtWezB27oFTbZmtOQxHgNK83aD68lzGcLuVv4OfhyeEW9nbzkZG7t3lwpUFxJdX4QdTXgoiHPd2jx3j4W/CD+f76yQWfMOkoSNANG14fr9NFJaJAMyVWqVU5WiXqNDbmQy75MFpgf8MrQfwv7jvk5eokLx9s+ORgb8bc+jgV7E5bPh11TaZleI23poZRCchaBnnRYU4NUgalwoCMNS4VJhS4UBFhS4VTvW+YLMCZpGtoK4dXen6rzi/PadJISyxM7Nuf2rwHPI4tZo3qa9FxOpGCyyWnRnUdoo9Cvq+oLI3FaJA2ujdXu5MYMz9F5tf2309oqyzDsI9MWsrh+LRnlU81yji6RxfK4ve7VziXE8iTu+SmAos2vrXwsGrp9BFZll/gjijFSdSTUk5kniTvPMq219FAFZjYN6zJ1m+DSjSSHMq4rRs0HEKtHKxoqc/3xTJr7AyA4DugnXnkAoVTcss6lJLBZmkMGXuO05U3HpuPDLcK49st5cMyBvI1prlXTLL5pbRaHyAgsoDWpJq7kcsq6ZhZUjA0UpXrU/VWI2fJFZrgbPaxTKp14nhru+mpVZs+WeWfyTJ3lOjsjwMb4yWDM95rQBzqrUYJ4I5T25HNeCRixBvENJFOuiZbrR2j2wwM727IV0PeeeYrRvmdwT7xvF0obHEMDHZVOg/EN54N8zuA6K6tnXxNDmEucwe9rwIa45h1K8KaZHSby0knLEvwUpSnXbUXeP5I7nsv8LWSdnjoHyNJeG0FMNTmBkAaZbhrRblqc2RuVHMcN1CCEljvJkoLAKOaKOjIpQaZA7lSs92iJ73MJwvp3NzTUkkLM1M9ze7El+ff2NDTw2pbcx/b39yOw2PsmluIuGIltfdaQO7zzqa81RviOrHU1FCPIrUlfRZsgxnPwnQceZ5KOlKW/wCJIlnBbPhxKDWF4DvQceqe+Rr2kaOG45EEZhLd3gAO6o9CVNNC06gHqFalJRlZ9HggjBzhuXVZRNYpsTWk7wrXZtOdM1VYeCna5VJ83WCzGPls8kghbvz6mqcSBoFGXqC1SENNFyk5Ox1ZRQya1E5N9earOg3uNSpbMwAJzypl5XaJG1dXY+74/tGAD3m/UL1lea7N2bHOzgHB39Of5L0hhW5oItQbMHxCSc0h9EJwCFeKB1OFLhT1yu2G1Is5EMRHbOFSdezadDT4juHnwr5KSirs6hBzdka163zFZx3zV50jbm8+W4cyuE2j2stLmmlII+RGM9XfosK8NqcILYBikObpXVJ5kV8XUmnVcpa7S+VxL3FxrXESfQaU8qKtV1EYrk0aGjzlFi32sSNeKk11ca7yq1lcATzplvr03hELFegizFW1pxG4rKq6hPBqQ0+3KGdoBvonRyAkU319eunzWpBZY6ULN9d+W9bl32NvutA50+dVAowZI5SRzLLM93haSd1KgdNPzVuK4pXHMhufnT5/VdLK6OPxOFeqzbbfjfcHmj2xOd0pcFB1wsGbySVDKI2eBoHPf6qK03m52+iy5LRVRtuR2o2JbVaVkWmVTzOO79VcsF0kmr6HlqB14nkpoRUVdnMm3hGbZLFM4tcxrSMyMR1pvAHmpp4bVKQ1wDQDx7jSN+HMvPDEaCmi6iIBoo3M7yntjqo5axwflSPP+KpLzMzLj2aa3Jpo7XEQTVw7xLuJ8P8AVWuS6K7bzAd2EwDJGijRueOLTv8A3zCpfxJgOJ3gxDvbmHSrvukEtJ3d07irF52KO0hpfXuuBBBo4EEEtJ4Gn0I3Feqtugt+b9e3vscSpWl5MfLuvfUht12tNobOC5rmAggUo+oIGLpUpJXK1apK5rOtD/ln+/VVJNyauWoxUU2im4YySfAP+bl0UdoOissphAG4U9FBMyoXaeT1KyKFlADntG539zQ4f3K0Wqq3Kb8UbT5tc4H5FqvuCnr+q/dJ/gi0/ot2bX2YjWJxakokJUBMISqlsk7vmpZZFTtLqhTUo+ZMiqPDLERyHRSMZUpYIch0SW23xwDv9550jbm4/wDiOZU0KTlLBBUqqMbs6zZKzAFzjwoPNdfAFwOyEsnZmSSmKR1aDRjQKNYOmZrxJXb3fKSt2jFQgonz9ae+bkaQjQp2NySqa5Cbcj6Ak6AE+i+c75vJ1omkkJr2jy7yrp5CmS9f9q14SQXbM+IkGsbSRua+RrT5GtDyJXjNhkbIMTKGp7zfeY7gR+e9UNe5KKa4NPw3ZuafJHHZ+Pktm7LhfKcshxTIGgZ0Us94yEYcRaBuGX0WL8Vt5Nu1laJus2fhiFZZWjkSPoEya22NmTcT/KgXKyylVnuXV78I52d2dPJtCwf6cQHM5qnNf0jt9Oi5/Gk7Wi92NnvlRpy2knU1UDpVQkt7RqQPMKt/8q1xo04jwGfrwXUaEnwjiVaC6mi6RNjYXGjcz6AdTuRZbMXHv5DgNT+i0omhooPl+fEr1pQ5CvLgSx2TDmTnx/IcAtBhyoNFWBU0ZVWrUb4J4U7E7Bmr9kZnmqkLwtGFwUEY3eTuRcELTUOAIIoVgTsNkdhJrETRp+Hg08OR8umw2cDeqV5Wtj2ltKjeDoAeI4Ke64IdruVpLSKVrlxVaWTPgPnkaHL9VnODmuEbG4gCaHFkAQRhJORyJ41G6oJVh9je7xvHRufzP5BeOnGPLOlNvhELbSGHMih1pmPJaGBV4LIxprSp4nM+qtkripJN4PYprkoyWMdoHg6Bwp+LDX+0KV4UjiopHL3c5WuElG9iIuooi5SYKrOt97xxktaO0kHut0B+87d0zKs0qMpvCIKteMFdst9ms63W2NjgHPAoammZ6UGZPLksa2WySY4XyU/4bDhA60zPmks1la0d1oH74rUp6K2ZMyquvviKNK1X5JJUQjsm/FQGQ9Nzfn5KCw2QVrqSakk1JPNxzKRjQFq3JZnSysjYKuc4AAfXyCtxhGCtFFCdSU3eTPQLisf2bBTcPnmuvu2x0Ul1XRgaAdaLbhs9F2kRsgbDkhX8KFJY8M7aS622qzSwPFRIwjPjqF8uXrdktmmc3vBzDQOBwvAG47nBfWy5janYmC25uGF/xAI1dBOzPnex3padz2u/EAD8j+Smfetp+BnqeX6/Ir0O2+x2Sv2cjSOdQqY9j1o+Nnqqz09Ju+0tR1NZL1HBPvC0b+yHU/5VeS3THWVg6N69eXqvTofYzL70rB6laEHsYZ78/o1eqhTXETx6mq+Zni8k7zrK89Mv+3oo2tDzQCR5O6p/VezW72e2KElrXOlkGuYaxn43cfujPpqq8dz2aziow8MR38mjU9EbUfSiWnRnUzKWDzeDZ2jDJMzCBuyLicqCtMj6rTsNiDRoMuGgqNBxPMreva2Nlbga3u6g1oT95o5c1QiB1OROVTo+g93gd9Ouuqz69aTxe5qUNNCD4Eifu0VhgQ+DkeOhP01QwgZE6ior3QfMrNleRo+WKJFNGKpkTC6mFtag0OmYO+uozGgK0ILrkIq7u1bUDWjv3wA081y6b6nnxY9CvkMyRzPDrwSNtnwtc7vUy0/q04eq0W3U0k4u8TTXl1U5s4G7Pj/lcWjH5nm5sx8MjtaAVIPvVbxDcmpzbIMsZLiK+I1FDuw6UV+VirOao3UZ0oojcQKAAZacunBRucpXsULkQwhjVICmVSYl00c3EconuABJIAGZJyAHElE8gaC55AaMyT+/ksG0SvtJ0LYge6ze4/E/95fNXtLpHUd3wUdVq40lbqQ3pe7pAWxEsi0L8w9/IfCOWvRcpa7Y4d1gLG+jj5/ovRrs2VdKRUfoOi6+y+zSKVmGZtQfIjmDuK3acYwVkjAqVJVHeTPE7iioXOPL9/RbBK9Ouf2LYJHdraPsa90Mb9oR94nutPQGvJeiXFsfY7JQwwtxj/aP77/Jx8PlRd8nB41s57PbXaiHOYYoz78oLcvus8TvkOa9c2U2LgsIOCr5HeKV1K0+FoGTW/PiSunQulE8uNawBOQhdHgIQhACEIQAhCEALjNstrBE4wQHv0+0ePcB0Y37xG/cOZy6W/Lf2Fnll3sYSBxdo35kLwOa0OJLnE1eSS/U4iaknzKo6zUOnaK5ZpeH6VVW5y4X7mtbL5NNdNwrhbXe7eeKyp7Q57quJqNNKFp3fdFFC2MnMGh300O7JWIYDoFl1NTg3oUbDY28adBoK7grkOuenDd+8z6q1ZbqedGlasFxu4UVKTlJ3JHKEcFSydkAas16U8hTLyU8MMQIIjFQKeWWtOi0mXI0alOdHGzUhdf9lskO6m+CKyNFO6AOis9nxVJ1vY091VJb1J0XDqJDZJl94DVUtNpG5Zk1rJ1KrukKjbbJVG3JbmtCgdMqznpjnIoHtyyZlEXquXFNMlMyaBSxgRylYnLlXt1uZE3FIaDhqTyA3rFvPaJrO7F338tB1KybHY5LRIHSVc46DcByG4LR0+hcvNPCM7U65R8sMs1bDJJbZe+2kbc2R7q6Yn8TqvS9m9kq0LgodgtliDUjmTu6DkvV7NZgwAALXhFWtHgxJybd3yZ93XM2MCgWoyIBPQpVFHFwQhC6PAQhCAEIQgBCEIAQhCAEIQgPPvanfxjdBZdG2gSF7vwgBg/qI9AvOY4MziyOh5rt/bnczpYYZ2CroS5pHFsgBIHPu/LmvMrv2jbQC0A5ZCUD/qAaHmszxDTyqWlE1/DNVGneEup0EcK6C64IIgHTOFfhGZ9FzcFtjcKskaRyIUvaDiPULDUJp5RtyqRmsP7HXzbTxMFIoi7mcllWjaeZ3hAYOSwZbYwavaPMKnNfUDdZW+qnUasv6K9qUP7Nia3Su8UhVcknUlY79pINzq9ASqr9qWe4x7vKm4nf0PoulpKj6M8erpx/9I6NOBXLf/YJnDuQHzPTh1CjfedqOvZs6nrxpw+akXh9R9CJ+I0l1OsLgkLlxb7bOfFOB+Fv75qs8uPilld5hv0Ui8Ml1ZFLxSHRM7Sa0Mb4nAeYWZaNoYG+/iPBoLlzYsQJyYT1Jcr1mueR3hj+Snj4dTj6mQS8Sm/TEdadonu/0mU5u/QLNlEsv+o8kcBkPQLr7r2EtMpHcPkD9Su6uL2XYaGWg65lW6dKnD0IpVK1SfrZ5Zc2zz5CA1tBxp9AvV9kdhsIBcKDeTqV3F17NwQeFtTxK1wFOoN8kDklwQWOyNibhYKKwhCkSsRghCF6AQhCAEIQgBCEIAQhCAEIQgBCEICredhZPE6KQVa8UPLgQvAdstiJrLIXYSWE5SN0I4OA8l9EJskYcKOAIO4ioXjR6mfJ7bJFX7WN1eLCAfQhK+xWb3e3HI4fqHL6Rt+xdjmNXQtB4tyWafZpYfgd/V/hcWfY7Ul3Pn8WWzD3JXdXMGnkVMBF7lnA6uc7cRupuX0DD7PLC3/ZV6krRs+ydjZ4bOzzFfqln2F0fOLWPPhhZ5MrwO8neArdnum1v8Ebv5WAceA5n1X0lDdkLfDEwdGt/RWWsA0AHRNrPNyPneDYa3y6xv8A5q/mtax+ya1O8eFvUhe6ITZ8xu+R5NZPY9/vJR5Albdi9ldlZ4i53oF3yF78NHm9nOWTYmxx6RV6mq17PdcLPBGweQVxC9UIroeOTYgFNEqELo8BCEIAQhCAEIQgBCEIAQhCAEIQgBCEIAQhCAEIQgBCEIAQhCAEIQgBCEIAQhCAEIQgBCEIAQhCAEIQgBCEIAQhCAEIQgBCEIAQhCAEIQgP/9k="/>
          <p:cNvSpPr>
            <a:spLocks noChangeAspect="1" noChangeArrowheads="1"/>
          </p:cNvSpPr>
          <p:nvPr/>
        </p:nvSpPr>
        <p:spPr bwMode="auto">
          <a:xfrm>
            <a:off x="152399" y="2751137"/>
            <a:ext cx="360989" cy="360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2" descr="data:image/jpeg;base64,/9j/4AAQSkZJRgABAQAAAQABAAD/2wCEAAkGBxQTEhUUEhQWFBUXGBcXFxcXFx0fHBsYHBcYFxccGh0aHCggHRwlHBcWITEhJSkrLi4uGB8zODMsNygtLisBCgoKDg0OGhAQGzEkHyQsLCwsLywsLC8sLCwsLCwsLCwsLCwsLCwsLCwsLCwsLCwsLCwsLCwsLCwsLCwsLCwsLP/AABEIALcBEwMBIgACEQEDEQH/xAAcAAABBQEBAQAAAAAAAAAAAAAEAgMFBgcAAQj/xABQEAACAQIDBAcEBAkICQMFAAABAgMAEQQSIQUGMUEHEyJRYXGBMpGhsRRCUsEjM2JygpKy0fAVJENjc7PS1BY0U4OTosLD4USU8RdUdITE/8QAGgEAAwEBAQEAAAAAAAAAAAAAAQIDAAQFBv/EADERAAICAQIFAgQFBAMAAAAAAAABAhEhAxIEEzFBUSKhYXGR0QUUMrHBQuHw8RUzUv/aAAwDAQACEQMRAD8AtDLSClArvDDfK7BG5rKGjI8O3oT61JJKpF72HeeHvGnxoWgUDlK8MdG9WOWtJ6ulGQFl/j+P41rstGiOu6j+P49KAQQJXvV0aIKeTD0oSO6qu6mpmPB152eCAu3cv7+FBhRBNAe6hpBVwh2BLJrIRGvcOPqaA3g3SIs0IZhaxy8b99udK06uhk0Vy1eWpyLZkoJuCRzuCCD606cKeYoJjYB7V1qf6mvMlYFDVq9ApzJXhSsahQlIpYmNM5a9OnHTzIHzo2Ch4yX40hpaaEg5WPlw+FJJrWDaLaSmmauIpNq1mo8JpNqVlpax1rBQyabcUeuFJ5U8uzieWlGwNEVlrurNSy4RftX/ADQW/ZvRuG2S7exC58W0Hv1rWZorogNe/Rj3GrnBuvMfaKRjwF29+oPwo6Pc+LjLI7+4D3G491qZJi0jNZLCmS9Tu82zgszLFl6sWykNccNRfvuCfWoQYa1FNiOJ2bxrqcEddTWLQ/8ASZLZWbrF+zIA49zg29KYSCEG4jaFjxbDyNH71bMp8rCrxPuwNbZfTMvzLj3KKbw+6SZru+Zfs8PeeY8rVLZqI6t+myA2UJXa0col+11sRRgP7SG63/OAvU/9Ek+r2vP+AffUrFgyq5bIijgqa/uv38uPPifBDlFlGXS2nG3dpwHgLVVR8knLwRfVMNGWx8wff3U6sVFnDd/wpJh8xWo1nLCBqSBTsSFtI0LeJ0H76REtiCQGtyNTUe00AHZI8AKFGBodhltZXv8AkjQfx53qThw6RjsgL86Cfal+GlDvi70cIFsk5cYBw+NA4jGE8/TlQMk5NDu9ByCkKxEo4VGzreimph1qbKJUBPHTRSjWSkGOgMBmOkFaN6rwrww0AgJSm5Ygxuwvw7+Wg4EchRrxUyy1jAqwgcAB5X+8mutTzCm2oGoTavVjvSDXgBvcHUa1jUSWGwYPC7H8lSfjw+NSuH2JIeERHi5A+Avf30RsreRUjCtGMw4ldL9xOnH91Py70/ZAFUSj5JNsVBu259qRV/MX/Ff4UWu72HX8Zd/z2v7u6oSfeRzz/j0qOm2sx50fSgeougxGHj9kKPIa++hsRvEg4D3mqRNjiedCNiTW3+AbWW3Fb0NyNvKoLHbad+LH31EvIaZe9DdZto7NiSeJoZmriDSSpo2BoUDXU3XU1go2Ex13U05mpaEc6sIMdQPOlHAXH2fjRecDhSGloDYRAPhsSjWKxyDw7PxuflRpw/eBRrNTbChVGbsBMY7qbdKNaOkGKgwoCMdeZKLMVedVS0NYEUpto6PMFd1FLQbI4x0kx1INBSOpNChrARhr079C77CpHClB+MDeh09wor6ZGguFt42ArbUDcyLi2dfgrH0t87UUmxieSjzJPytT7bWv7IFCzbSY86NRBbF4jYKFTd9bG3AAHlw1qrPsd1Ju4t3aG/qOVTMuJY0JIxNJKh47iKkwtudMNDUo6U0YDSj2RhjpJFSEmFNuBoGTSgERfTiPvPlTYkPdavWam2NCzUKLVwvTWY1KbExESsevViOWQ2N+4i40486ZCtAy4RjyNLj2ax4WPlr8BVm/lnCr7GHzH8q1/jevH3sI0SJRTbV5Et+CHh3ckbgjn9G37VqOh3QkPEAebfMAH50Ji985bkZgCOIAFxUTid5ZW4ux9a3pBkta7rIv4yWNfIf4m+6h8bgsCim8rM1ja1rX5aKoFUuXabnmffQsk5NNaBkfbDgm+e3gBcD411C5jXUKBkncP0orD/rYUdplDKCAcoTMbdojVreNuVT+B6S8A4H4VR5nLb9e1K6Kox9HluBqwzX/AEjr76sWO3WwM2suEw7nvMSX99r11akak0iWlJSgmxGC3hw0vsSK35uvxGlSMeIjb2WU+Rqq43ou2XJr9HKHvSRx8MxX4VHYno2jQMcPtDGRMoJCmUFRzFxlU29aT1DvaaDkrurrPNnbrbQMcckO1BZ0RurkgU2uob21YHn3UWINuRH/ANHOvLK8iN65wR8a1s21eS79XXnVVSf9JtqR367ZchA5xSRyX8gGU/CkydIMiECTC5bhCQXKsucoArKyaMC4BF+RorPYVqu5eBCKUIRUHBvGCoLRSKCAeR/Zua7D73YViR1qqRxzXW3LXMBalUosdwkuxO5BQmLwUbnMQQRzU2PvFExyBuBBpWSjSYttA7DuFJMRPKiTHXdV41qMVbHbPxOtmZv0so9OpCP76i3weN4AMBx5H3lyW95q+mEUkxr3XqMtK+7LR1a7IoEexsRe5YxnvWQ3/VcOnuAqUgw8qjtuH8cttPHXj4/AVYDs9c5YFteWY5R5DlXHAL30FpUZ6tkIU76Oi2YCLllA/OopsAvjTbYIch/Hxptou9CRgoRxceg/+a9z4de9v48LUHjcGezYkcb29LX086FbDGlbrsMs9yRfakS+zEvmQP3VXMZFEzs/Vrdjc/8AijWwxptsGe6klKxkqIh417qfj2VmAOtjY6KTxF+63xow4A0X1sgUKCoAAAsutgLc70qaDJvsRqbH/Jb4D5saJi2R+SPVj9yilOsh4u3obfs2oaXB39q7eZJ+dHcvAtN9WFHDRr7bxL52v72Y14cbh1FjOT4KP8C/fUc2AHIfCkHA+FbmPwDYu7IbaKh5ZGUGzMSNOV9PhQ/0bwqwfQD3UoYKktj2ivDCGvRgz/Aqf+iUk4ajkDaIYYKuqZ6muo0wbiY6NLiFz3iJvfHerdJiV4EE+AUn7qrm4cKiBwQPqKdOQQafGrGcHH9gDyFvlXp6tb3ZwaCa01X+ZGxNEde0PNXHjzFqRi5ImVhnAuDoGtf0okxpm142tx+6g9s4WOWKRGYgFGU5XynVSNLHQ68aRNXiyjTrNAewMHGcNhyJCT1MY9oH6i0TJshiSVmZb8soPMH7qb3ew6/RoLPcmGL7J+oveKMmwBYW61vh91qZTa7+wr00/wCn3/uKgwsilbyZgOOh10t9rTXWs631w466QkaBwfRUDj/my+6tFgwJUr2728DrpbXWqdvvBfrT3kj1Kxj99GLywTjUVgl8MnYX80fKs3fAjrXTmQxPic7uP7sVp+GHYX80fKqViIbYsHvmceggJ+bmo6H6yuu/QSce4qcYcTtCC1tFlzKeeiyI2ngDTWLwGPgRni2k7hRfJPhV10vYOrLyB5Gr3CXyroOA5eH51CbexTJhpmYaCJzwP2T3XptsfBt0vPsQS4naqaXwOIsTzliOnmsg+NLl3mxcaFp8IkWoAImDqxIJNioBFrD2lHtedWOSbXtRX8bX+YqM3jw6yYVsq5QNbeNbYgb38B/Zm2GliWQoFuAbXv8AG1O/ykb2yfH/AMVGbvD+bjzb4sxHzo5F1rmm5J0mdEdrVtBqSE8qWGNdEtO5adJk20NG9IYURlpJSjtNYFJGTTBgqSMVIdLcaXYHcRxhpBiombFxL7Usa+bqPmajpt48EvtYvDD/AH8f+KhsNuBZYn+kL2uzkY5bflL48eOtqMaKgJd7dnA5jioSbEXBLacfqg91BTdIezVNvpFz4QzH49Xb40q0zPVXkm+przqfCq5J0mbOHB5G8omH7VqDm6WMEOEWJbySMfOWm5YvNj5LcYPCknD1SZelvD/Vw0p82QfK9Az9L4+pg/1p/wB0Vbli86Pk0BsPTTYes4m6XJfq4WIfnOzfILUbN0q408I8KvlHJ981blB5qNUMFNPDWRz9JWPbg8afmxKf2w1H7M3vxjQq7zZmaSWMkxx+yEgZbKFC3Bdtbc/KwlDarGhLe6RpXVV1UddvYkj8af1E/wAFdXPzoHX+Vn5QTtzeLaeEnZMGkhhIBuMOXUvchjmCHkFFr8qE/wDqXthfahX9PCyD5MtblgYMkaL3AX8+fxvT/rXoTe6TZw6cdsUjB16XsePbgw5t/VyD/u0p+mSTKVkw0BuCL52B4W0zXrdjQ+LVcp4HQ938WoIZpGI7J6YTDGkf0SNsqomYT2NlGW9uqNjp31JHpfifV8IwPeswJ/uxWjbp4KNsBhLohJw0FyVB/ol8KObYmGb28PCfOJD8xWUmZxj0ozjC9LuFBW+GxAt3dWb6W5uL1YtuYyPEQrLHfKz2INr6ISb2J+yKmjungCb/AETCn/8AXi1/5aidoYeJDiIolROrMLZEAACvG0a6DTjm91UjLOSc44wSuGHYXyHyqs42L+cfpm3m0dvuq0YYdhfIfKoDasJ6wW4lo7ed2X/qqOk6mU1FcA2DfvAH/wBbH6m3zQUjaO+GEaGUJjsKzGNwB1yXLFTYW87UIeibZnKJgOVpptPfKaE2r0V4BIZHVZAVRmH4VzqAT9YmqWLXzLI+9ERB6rEYSQ/VH0hNfC4Y291GYzECTDSG6FshJCMGAIF+Iqnr0QYP7cnhZuA5cb3qX2F0fwYXWOSW4JJuVswKlbN2NRqaOAZ/2E7v/wCrr5/vNe7QxbRgFbXJA19f3UrYyEQAHiCB8LULtn2R+cPka4eJk0m0dnDRTaTD8NtBz3e6qf0i7y4qB4lgmMYZSTZVNzew9pSas2Eqh9Kh/Cwf2bftU/CNykkzm/EvRoyccPH7kBLvfjjxxUvobfsgUDPt/FtxxWI/40g+TUG1INem9NHzfP1H1k/qLl2hM3tTSt+dIx+ZoKVb8dfOniKQRSOCG5kn1YMYxSWWn2FNsKVoopDBFIIp4imyKWiqY2RSaWaQaBRHhpNemkmgOjw0g0o0k0C0RJqw7I/1eP8At5/7rDVXjVg2Qf5un9vN/dYapav6GdfD/wDYifj4Curk4Curyj3j6AgxAdFYfXUMPUA/fSjIB53t4ny9KhNjbWQRKpEhK3XsRu2gJAuUU24fCpGLGx/Vjk14/gXBPmWUV7U47ZNHgab3xUgolm0Ay+Jt8ACfj8aY2q4jglchmCI7WUZmNlJ7I5nuFccX3Ryfq/vNN4nFXRhkcdk69jTsnX26VMdjW6f+o4T/APHg/ulo/EQZlIzFb8xa/HxBFRWwXK4TDhQxRYIgHNlzARrZspN1vxsddaO6xrcFHjnA+QNBPwaSscjwKhlbM3ZvYX0N+/TWq5i8N/OcdJ9pMHGAdRoz62PP8J8KssbvbghHfnP+CoXFyDrJlsQWeC+uhIXMAugPBdaom3JWJJKMXQTCeyPKoTbswjIc8ARfyzC9RQ3nlS65Y+zoLhuA0H1qC/lV8VG3WBRZ8oy31snWcz4VPS/WU1E9hoiYWEXsw18QfOgtvYWOPCzuoLERSWAIuSFOgvYD31GYfb2FCKJsVhlkyDOpALqSO0DdyeNwdKZ2nvTg+olRMSshKMAixkhiRoDlW9j33HnVZSaZOME12LOuyYuOv8eFqJgwyrGVTgb/ABqsjfXCaWnxLX+zhZD8oOFTOztrLKmdFnI/rIih87Oq6Um5yG2KA1B/SDukPxufvqN237A/PHyNV2TakolkCuQCA1h35mUn4fCgH2jK7WaRyONsxte9cXEu7id3DQaqRdcCdKovSoPwsP8AZn9qrRsuTTiffT20tnxzW6xFcgWDMqkgeFxXTwkNtSOL8QXNg4LF/cxdlpBrT5d2E5Bf+Gn3LQ77qp3L+qPuru5vwPF/49r+pe5mpptq0aXdND9VPcw+TihJN00H1Yf0mkH/AHxQc/gFcFLyvf7FAam2rQG3NY6rHCR4GX/MGui3QAvnw2bu6uRl875ma9I5IZcJPyvf7Gdmm2q3Y/YISQgwBF0sGxAzcBxGXvv8KGk2Kv8AsX/4w++E0m6x/wAtJd0VY0k1YX2MB/RSf+4Uf/z0w2zB/sH/APcr/lq1jLRkQZpBqe/k2PnHKPKRG/6FpmXZkfIzD/dof+6KFj8qSIU0g1LNgYx9af8A4Ef+Zpv6HFzecf7hP8zQHjFkXU9sg/gE/t5v7rDUL9Ch/wBrKPOAfdKaLw7Roiors/bkcnqyLZliUCxPH8GT6ik1FcWdGi9s02WCM6CuodMaluLfqmurzeTqeD1/zWj/AOkXmbeCeDTC9QS9w/WqzgZS1tFkW18xve/DhXqb1bSPF8IOHsxOLd/tM16QmH2ZYM+01bN2xkyA6k8RZiNbix4UQ0WzrART4qViAQI4jKbEXBKRRZgDyJtevX15bpXE8jh4bIKMhLbZx7ccWFH5MUZ0/STv50ymJxvBtoSMOY6mIA9/sgcaLi2HK2sUczD+si6o28na/wAqh97d3trho3wkXZRbEI0ZYm5N3R3KPytYXHCuf1NnW1ppX1CMNh5xEkf07FBVVVGRlWygWA0XgBb3Uo7NLe1i8c3nimt8LUV/pbjY0UvsyKAgdosr2FiRewSwFhfiePGofeLfqSHJ1sOHLvcsFhZWUAgDKzMRJz5qRppYg0KldWG4Ve0k02Th0BkmecogBZnxMtgLgXbt2AuRrU/guoZY3wAWVBMXlMTZ+19HkjFzmOt2j0vyqHwuP2Xi8JmlxogEi2ZDIiSRse4G5zDiCLg25iobZ+zNn4Zz9D2riu2CMqBnzaaX6lUvbUjuqsJSSySnGDljoFY/ZeIS+aGXgNQjEcO9QRULHtlcLGesRjllztyNmiaPgQALHLxP1gADR2AmMsqnDYqbGWOtpJGA5dpWJHMnnwoLBbC23HOZThFnUHWOWRHjdRoABJKXHJgeIIHlUoRalZbUnFwrBL7JxGFxCGcYrCxXOqSyBZASTbMCOYGhF7ipAYuIBguIjlyqzkRF3OVRdj2U4AUjaW1MWpKnZWHUd5gZ10va7BQo58+dVHeTbDrh3MsWGVi+QKmHbLlKtftDEEhuVso0vrQlBSl8Qw1JRj0wi67E2nFiH6uCQSSAElNQ1hYE2axsLj31bI5pkQjI/wCqx/ZBrBujn6A2IP0mafCMBeN45sqk3AK3EeZb8dX14Vedrw7M7V9p4mXjftPN7sooqGzoLLU3umgbD72wHF9TiMMMMCLB8RM0QAuzDNZDlBOaxJtwqdxWL2bGxDthQ3cmPLN+qQKzzbGy45oWXZ+bEOrhrfQysxWxGrpd2FydGsOHNRdro93txMMjRu8EsLjVcXOAqkXIKGR7C/A8eXdTOEZZr2E5kli/dlxxG+IjLdXhgsSsUE7zsYieQzLCdSNcouRY91WnYW1I8Sl4pI5mW2cRNfKTe1we0OBsSBex0qsbY2Vj5lzLs/Z7I3aBjije/GxVusF9Cdbc6quE3dxmGGIxGXG4aUapFhYXCPoMmYq1imdjdRcgBiONPB10Jai3dWbAyMOKn3Gmncc6+epN6cUkwMzSuysCUmeUG4NxcZ/mCPA1q28O2dl43CMn0yQRuRcJCS11KvazQ3FuzwPA871TmeST0vBbL3F+XfVZ3rw8ckkKyorraQ2YAi/Y1158aznZ+EGHxKPsqSfETA5hG8AVGUe11hEqnLY814kDS9Xnam0tovCZWwECGKNnd2jzZQFzPlzPcgAfVJvQeqjcppjsGWJAkVo0F7KugFzc2HmTSXxjfa+A/dVYw29UEgUPiIlc8bJIq8T3x5Rp3n1o3bmzsXIkT7NRpEIbO/WYZ1OoC5LSXuCGvfw8aZyQuxlejA/lIaD8cvzFXqcgVQsFszGw4uObG4aYRBw8rpGTlUaluxcWFr+lXTF7bwBVTHNM5a1gImHHQavGo+NIpJIMoNvAl2FMtbxpsShgGW4BAIBtcXF9baXp3DYV5DZQNLXuQBre3E+B4VrFoZZRTLwjuFQ+095o4ZZInSTNGxRiAtrg207XA8qd2Vt+LESLFHmzubKrC1zxte9veayYXBhb4cd1MPhR3GpiTZsw/o29LH5GgnuNCLHuNMpCOJGPhRTYw9u6pFqaKinRJoaEddTmSupqEJHH4I4dc02HlgiH1uokKgDxbUXOvaPM+lK2/jWeXrEZ2jAGQuuVlCm4C31sDwI4Agcq2PE9MMAOWOCWQ+FvkxU/CoDaU7Y85k2Oc41WTq5U1v8AWCjI/G+p9RxqLlHsv3+53wUllu/p/Cv3PMLvvtRo4166JjkBLKisTcnKSytluVy34a8qFxm+OIVJeuxs3Wrlyxr1aLlPHLIQSX49nK3s9/Cy4GDaoJ6jZmDw50/CyMpLeZDmQ/pVW99d29pyLM2MCuuVWUwxsRmXORlykldBlOa4OddLjMq0h18vdfsS/R7tTB452jkxOMExUfg8RiIysgOrCMKi5rZdbrex7r1ctqbB2SQv0lYXy3szuTa/HUHhoNPWsG3P3TkxOIy5WKo4VmCkqHGZrPY3C/g2UtY2LLp2hVx2n0ethoHlZY84YJGmgD+zZjIzKEFy3tC+g4XtQpvCQcLq6LDNsnYYVvo8rAAkt1DmWxsOOcOdO4WqtpJA0kYwMrztnRWOV4mVCcjupvYnj2QBofeNvzFDhsHF1UViZR+FOVZgxVmFnRSCntArmP1bHS9Q243SHiMJiI+unmkw1z1kZbPcFSAVzm4IYq2hHCl23lj5jj7A43T2i05eHCzsUfMknUmPVWurDOqi/A8K0KfenbMUaLiFSN9bkwEk6mxuhyXsCdBzq3ydJOzggcYgNcXACtm/Vy3v4WqKxXS1hgPwUUsvkpHvEmSmk/iTXXpgqT7y7QkOuNkjS+ViqRqot7WrgXI7sw9Kr+9G8ZErRtIMXFkUHric5DIGurK7Ri+a4ZNRfkasu1d/Y8QwB2dCdbhnsGBPPRSR5hhVY23sGfHSA4fBSaG2eNJMhXKir2ncp2crWIIuCL3PBI9SsnGsYLV0ZJsbFMwfCpBOmQqJcSziTjqgYqLjKLi31hV52hsHZMIfrGSK4IzGZuzcEXGZiAR4g8KzTdrobxTgtiisFmUqhKuSAbnNkYgX4DU210qzYfolPaeSSJW1OWNC1zx9o5fkaaSvsImk+oJtabZiuxw+NKGQMo6pMwzMbobxEZQrd9tCdRyyLbuz3imaPN1ltVa3tL3gXPiLXNiD3Vbtv7LkgeRGw+IygMokMTKt9LOGItYXPO2lObX3ukXBdUkOFWLEJLEwECqQAEIKMkna1kLXYA6cOZWLrqUmu/Umej5ttrhgkK3gyXhDLEbEuCeJDAWLnteFqK2pgttNfrGxNu6PL8OqBb41jaYkxtmjLRsOBVtR6qBWn9GXScYWeLaE00iNkETG8hU3YMDxc3uvf7NGUb7iRe3NWQY2OwmEm0IMXIGeNBmLIS2o1eaNsydk9kfaXXlQW9O8EBlX6BG2GRFs0ZCOpkzG7AaixGXSwF14Vs2O6TsGoPUmSY9yxuP2wo95FULeff5pgQMHh7d80ayHgTfLbTUAe0eIrbl0BT6lQ2HvvLDKrMsTAkBmEfVvkJBYB8PkblfUnUCta29HsXFIGkxSNwykYomSwzADtsW+s2hrDMLhkaRDMciNctktf2mACg6DUW8PHhWgw7pTOkf0WJ1iVWBkxAEYVczSEszhcw7R1VToOFaWEFRTfWiC3l2fspFf6PLjHezZc2XKCOF8yIctyNQTpSt09p4vDwkR4sxoRdYRqQxdb9mRMguuc3B42vrVuXo1gnAP8oRdZaxWNlkXgBcHMjDgDw40PiOiDFK2aPExkAgr2nU6WI4hgeHfWzQPT0IRVx+JkWV4J5ol7cnXkJCQCb5jJaHhrcHT0qz4eEadTHgnawsIsXCxHcAGZbfo0NtnZu3xEUDvMHMquM8LAxsqACzm+t5R38PCs1xu7OLi/GYSdLcWMT299rUktOMlTGjqOLxRrc0uJw8V12S0l8ykpJmcDkwyow119nhpWS43C41fxqYpeNy6yDwPtDuPxoPA7Unw5/AyyxG/BHZfeAdfWth2Z0rRSIWfDTKQQDkZGW5BPFip5HlTrCEfWzKt2sbCkyfSkV4LnrBkBNiptYizCxsdDWgJh9i3V8OJBISCmQ4lCCTYEM2g870DvN0g9YcggjK8+sVWNvKxsfU37hVQnxKykEMY1ChQiZrCwtxIufXxoN4Co2zQoMVJKF/nMqxEA5JHMjHU8TxGltLnW/HjTOAhDRRkyLcohN817lRe/Z43vVIwmKdF7EoA7jrwPnV/3Q3VnkRXxBaKLKpRRlDsCoKngcq2tx1PcONRvVt0/Ys4aNLcn9QnB7Akl1Fgmvb4i45Ac9ajdupFhXEc2IRWK5gCkvskkA9hGHFTz5UZvRh8HhCqTT4hC6NlIXNYHS4K5bEGx9BVHxWDwkpu21GcjQddh5jYcbXBbSuiEp1k5Z6eneOhNDaeH/8Auov1ZfvirqgP9GFOox+BI5XkcH3GO4rqpvYnJ0z6C6Nt6YcbhlyCOOdBaaKNcuXUgMq/YIsb3Nr2PCrRPtCNDZ5FU9xYX9BxNfKGxYZheSJ2TKSr5Ws2WwJB4XU3AtrqRccKlkixM5yhsRN3qrOw9QunvoX4GcVbPobHb34SL25Qtvtdn4yZR8ar+N6WMCnssXPhc/GNXX41leF3DxAuXjjgAGbNIyjQe0bLmYAcSSAB31ati9FolCs+LiItciFS+ngzFdPHLQ9RltDz0sRu7LBhzmNySQFubadoPe/mtULb+0sbNFJLiMS3VXuI7rexawW6qo0BGpte3AVrOzei7AxEM3WyspuC0mUX8owungb1Z8HsXDxW6uCNbc8oJ951+NCp3h4Kxlo7XcbfYwaDZRODcQtjcQJYybLCzJcC65rKxUXA58qq+ztgSSzKqxkgW6wE5bE6kEsDZvCxPhX1jehcZgo5LdYisRqCRqD3g8QfKnSV5JObr0owjae7rQIAosgsFJBNhbVnKgWJYk2F+NIwmHj6xb2kjysWKsBrdcoto/2uVuGtahvVuN9LUhMXNCOSWVo/UWDn1eqBtDo2xGEbNEgxBGqsuIyN55SAQR+QWNGa0uyf1Noy1U3bXyr+cDG0NtiLBypHDBlderLhPwoz3swkzXJUgMFNuHEVSMFvXi4Gvh8ZiFHIF2t6oWZfnVjlimELvOqPCMpyyO+bNqi9pGDk3e2p+VU3bOCyzEKojDZWVbk2DLmtc6m3jUkmlk6dXbKbaVfD4mv9GnSpJLM0O0ZoguS6SsFQlwyjKxFl1BJ4D2a136bHlzZ1y2uDfiPDv9K+Ptk7PaZiq6aceV+QJOgvrx7quWyd35SEhTMWANwHsupLHiQG0IFhfhWcmiWxNm4bW36wcFw8ozfZ+t+p+M/5TVI2r0m4dmyx4bMCQC7IoGptfM3a7uKCqDjcG0F1CKLBr24aAnuHdTWNgsjczbXXu14elSeodMeFlTddrIneDDiTENIkYRJLyFF0CsQSwFze17nu15CwpW7+HhQq0ozOHVkAa1ipuFN1IYEjW1j41dd38Js1kWTGTT5yrM0PZCXylPxmQHVMp9oWvx0Jq17u76bCgsMOFw7aDM8LZv0pLMx9Wp1lEdTD6FU2TuhjJ1usLqLNYyDqxf6pGftEeVxTW2N3dootjgmt2cxiIk0Rg4I6o5h2uHPQ8NK2jZu3MPiBeCeOX8xwT7r3owvQUUgPWk8HzgMMUkhYR/RHj1UAnMpDiQFet7QOYt32t4mpTbu++Ow6xGPEs6uHDCQI17ZRzUH6xreJgrCzgMO5gCPcai5NgYUiwhRAdbR9gX59lLA+oo5sDlGqo+UNLc7/AAqR2bt7E4e3UYiWO3JXYD1W+UjzFbbt/olwk7NIkkkDEcFEeTTnlCr661mm93R/9DiMy4qKZAQLZSpYk27GpVyOYDaU1gTTLtuF0nxvF1e0JrTZyFfIApQhcuYoAAQcwvYcqtmN31waLmXERyHuRr8r/UBPuB9ONYHsXBRZo3ebKysrGModQGvZWBOpFuIHHjRsM+vZCFQbWN9bcwVYWHdSSCoW8Fi3t6RPpBaLqgYzoxkVSSD9lbnL5lmPdlNVgbXiygIoj1LEImjNYC5D5hy0AsBmPnQm1mViCFC27JF76gKRrYE6EfGujVZFt1YGULZgLFiPavw4/fRfQaKyEHJIA5AvmAPd3cOHDKfWiMNsvrXWOKPPIxsAo1P7gOZOgFye+hJIUW2Un2hpc2t61e91t7sLg0CphnMjACSTMpLNewC3IsvDsgAd9zrS9cj24qqHU6KpQg/nEZbiVKNYHmA1yT55fShG6PsbGHymNjkYL1czA5rdm2cKBrUjt7pIws2GmjUzRSlGCEAghxqvaXhqAKzSHebGjVcXiBb+ue3uLWplEnvk1TJHam6e1NDNBPJlvbtdZbvtlZqgsXs+aP8AGQyR/noy/tCrBhekXaKH8fnHc6Ifjlv8asGz+l2YaT4dHHMxsV08mzA/CmF9Rm4PiPfXVsK9JWzzq2HlueP4KI/HrNa8om3PwRG6L4QYZjIWBzOTeJjGO7tZSGNgvE+nMqXfOOI3WUt3ZQ1vlTWz0wKACRTiZ84UKhY3BYADIlrtY6KRYmwuL3EbszEh8XNlhWBQLAWAyZTlI7I4k6nyrqhxL0oVFI5J8CuK1VvlLHTOF8ie21vv18NpYJDGLXkCKCp4AqXOuttAB5jjVCw+25YXzQSMmtwVOW/iVva/v86sm2cKyqXXVmKoOzoSxtbxuL6VS8dg2ikeNhqjFT6c/Ua1zvVnLMjsfDaek6jk2joz6US7NBtGYXOXqZWAA55ldh+jYkd9zwrXWmA1JA56mvjrB4V5CVRSxAJsBc2HHTiaseBxeIEagzyKALWzcACQBrqBa1BypCOCs+i9ob1YeEEuxsOZsg/WkKg+hNVLaXSvAtxF2zyyKz/E5EHozVkAwlyHIZr8Ga5v+kf30ZHhDzstu/7u+kk5VbGhGMpbVllo2p0n4p7iNMg5F3P7MWT4s1Q2F3nxEjkTPx1sgCA+eUXb9K/CkYTZTStliSSZtLqik2F/DUDxNWXZ3Rfi5HR36rDrrfMc7ju7K9k8TxYVK92EjqUFpNSk18iP29A8uzjJEAoSWMSKBYyAsFRR49YU7vhUN/o5CHxMQl+kTQuIYEjBzO66zMUFyEUnKpvY5T5VtGytxoYo+rkklmXMj5WOVQyMHUgJZvaANix4VZMJhUiULGiooAFlFtBwFdPVK/By6k05tx6WYtszo5xrRBYkTDKbE9cxVi1uJChmv5gU1j93No4UfhYGmQfWjHWj0CjOPMqK3S9eXp1qNHO4JnzntQSSRtmgIUix6xyrWGugBJtfWxI8qicRiyUEbKym12suhsCRYgnTMB6A19LbR2XDOLTRJJ4ka+jcR6GqVtnopw0mYwTTQMwAtfOml7XUkMeJ0L214VzSi5PNHdDWjCNRu+/cy7ATo46sHNIYZLKovr1DWB8b8uN7ad1R2ngzC7JKro972It2SLjjqefurRdp9E2NjJK5MQnLq2ynzKNbXyJNUzejZkiFetV43HZyyKytYDQjMNRe/voQShgbVk9WpWulYIBJCDdSQe8aGrZu/wBI+PwzLeZpowRmjlOa68wGYFl05g++qjlp7AQq8iK7ZVLAM3cvM+6qEH8TedidLmDmIWUPA35QuvC/Fb6eYFSuN3/waqTHMjnwudO8BblvLTzFY5ht344265JkkQLJw46oyjTje5HKmJHym2i37+7vsOA/caSWMB04bsroXLbW/M87BIV4nQyW/wCWO+QeBcufEVnm2UxEjscQztKpsxkzZrEZl4i4WwNuXdTkiZyptfNmOvIDKBx8D7703HDrIg5hW8Lgn7iaypFHptKyL6prAnQHQX5+QpyFLG9xcfVJP/SaVJCwYgXy9459+vjT8ShdTYW8NaLkaOm7yOvdmBdMt9ePG3hx0q6bmblyYwB3zRYf7dhd/CMEa/nEW8zoLJur0dRowkxzpI4AIgBuouP6Qn2z+SOzx9oVb94944MEiPPmVGbICq3ANrgEDUaA2sOVChJauWo/UpuP6I4SD1OJlQ/1iK/7OS3xqCk6LcZHIjJJDKispIBKtYEE6MLXt+VV/wAJv1gJNBiUU8w+ZP2wBU1hsWkgzRusi96MGHvU0xJt9zCdp9HeODM3VjVmNgSdMxtcgZeHjVUx2DeFykgysOIuD8iRX1LmprExq4tIquO5wGHuNE25o+V69r6F2huRs+X2sKinvjunwQgfCq5tDoowrX6qaWIngGCuB6WU29aIeYjIAa6tTTopIFutRvE5xf0BNvfXVjcxBWwtlYJBN1yZlUi2cki1uOVdL+lRGM2jhYJyYrhCNFVbajuJ4Curqs6isIVuTnV9iF2xjZsVLGIAy2ZSgJAOckBTfvueJsPLWk714YHF4x9BkkSMAaDNlYHkNPwT15XUt3d/5gzVVXj+UObD3eZBncgk20HIcePfw4VYIFW5KqM3Eu2rend6V7XV6XDaMNqlWTwuP4jUWrKCeLf7je3zdBds5Gt9fvqCwuOLMFUXPIf+Sa6urm47VlB4O/8ACeHhqJKXksmx99J8H+DICxklvtXY8cx9oCwHAG3cb1a9k9LUbMEnQo18veL+BXj6gV1dXBpzbVs9XiNGMJOK7F+2ftqOX2Sb8wRwqSBrq6qyVOjki7R7XGurqAwmkmurqVhPDUHtbasTCSLq1nC36xXA6tdPrZgSdPsqa6uqcnQ8UmYDvx9FedmwkYjXJZwgKozXFiinVdL6cNBpe9VHIRXV1OuiKVlr4jiysPGnVxTk24301sfidfjXldWYUhyWZg/bHaAy2B0HO1vC/AEC/wATMNNna44ZAp9CQb+Jvy766upZeRoePIXEq2vz+FC4lh3eleV1SXU6pP0pi8HPMGjyyuuY2ADnRQVAsOHM6eFNbX21PJmhmkLokhIv3rmUH3E11dVUck0r+pFTDMzEajjXQYh0IZGZSOBUkEe6vK6mFeSy7M6QcfDYdcZAPqyjP8T2vcat+yel1TYYrDle94TcfqPqB+ka6urC7UX7Y22YcXH1uHfOt7G6kWPEjtAd/LSjCtdXUSLPQK6urqwD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2" descr="data:image/jpeg;base64,/9j/4AAQSkZJRgABAQAAAQABAAD/2wCEAAkGBxQSEhUUExQVFRUXGBcXGBcYGBsXGhwcHBcXHBwYHBwYHCggGholHBwZITEiJSkrLi4uGB8zODMsNygtLiwBCgoKDg0OGxAQGy8kICQsLCwsLCwsLC0sLCwsLCwsLCwsLCwsLywsLCwsLCwsLCwsLCwsLCwsLCwsLCwsLCwsLP/AABEIALYBFAMBIgACEQEDEQH/xAAcAAABBQEBAQAAAAAAAAAAAAAEAQIDBQYABwj/xABKEAACAAQDBQQHBAcHAwIHAAABAgADESEEEjEFIkFRYRNxgZEGMkKhscHRFCNS8DNicpKi4fEVQ1OCssLiY5PSFqMHJCU0VGRz/8QAGQEAAwEBAQAAAAAAAAAAAAAAAQIDAAQF/8QALhEAAgIBAwIFBAIBBQAAAAAAAAECESEDEjFBUQQTImGBMnGh8JGx8TNCwdHh/9oADAMBAAIRAxEAPwD0OWaQBtfbKSMoILM5yoo9o8qmw8Y7EzGVtdz4Hr0iRpSzBRgDcG4BuNDe0c61C20gRsRJo+JEvs3NAZbZuyOgWYdL/iFq25V0Mh7RncRseU4dRISVnFHeW7rmrqAikKo76jpxixwYEpVUWVQAKkmw6m8UnOF4FinWS2JiVIgEwRKjCBuVhofMNoglTKGHTnjK4rapea6GacKkorWY6Fi5NwAAKZDxJNTw5hkrdC8GwVrw6bpFbsfaaz1NCMyHK2U5lqOKt7SnX3GhtFiTUROaoeIimHPEaQ9jARmSS3rDozQ227YgpIQTEl2nNWlCRZE4PM45eXK1dDInK6hkIZTcEQ9OhepLWIHNDEwiCcYVsKCVaohjRn9g7WnPisRImSSiIFaW5K7wNQTrUg20Frg0JFdC0IwrkZWGTDHGAsdOZRYVFd48QOdOML5g20y//wARNm4ifKQSSDLDgzVoSStb0AIzCld2oJrrF56M4B5SHPPeeWoQWBVQtBRVQ+oOmsHyWqIkkNViOAFz1tby+UHzHVG2q7JyIDxRAqT9YNgPHuFudIR8BQDicGT97KpmpccHH1h+AxIYF6kAEJTjmJFj5qB3mJwcm8PVNz0/WHTn584C2coJYimUTGavAsQB7h/qHKF6hMl6XimKU8ap8RAG35dzBm137bGqB+IHwF/lEO3tTCPqVXQyE4XiGetUPdBOIF4hmDdbuPwiZUrgYJG0poXKJszL+HO1PKtIEhpMGhRXmREzRzGI2MMkA4tHRGTCw1As97nEhq6il1+Y5935KKMozLdPh/x+Hdok0b5KneAFRwI4V5d8SSjqy6+0htf5N7j74oQJTOoKw1kLCrbq9bH/AIj390CYLKHcgl7nKv4btWn4eV9KU6QZNtd7ngo08OZ6n3RrDRaS9BEgERK1okRoYUDnFg5qaroOnQ/WJAprVWKHQkUuORqCPpwiNjvPS4rvL4aj6cYZNnBMupDEBaXNToP5nxjKTQasImPlv79b/MmD5TVEVZFDzfgOC9f56nhFrIHwEZOzNEYgaZiSWK6U9/dBJ1MBuKk1tfdI4H8/SEtoNFe3o5hzMZ+xktnOZsyAnN+Je/iDUHXWtbnAqF3VoABZRYAC1hAwnUOX2+A59f2esE4SxPE8W68h3fm9YO9vBqC4BnTGDCvq6V68j8v6QaDAjG7cRow1p1/l+SGzIcZakqxAJWtDxFeUGSnzCo4xV1o2Q1y5c+bpWmXv68usWGFY03rVNhyFrQYsEkPYQNNJBtfmOPhBDPeBZ9c1uHDgen84VhQJPPZUK3RyAByZtKfqk+UGYc0JA0Gp5sbn89acIExzEBSgrmmKKfhJPrU6cR0gnD6mnqiw6mtz526mvSMuTMIDQDjZoBqTQCDIAxB3vGM3gyHocn7B0/VPL9k+7u0ocVOWRJanGYz95tTwFK+AiyxuOSQhDEEUsP8Aaen54RlRKbFMGfdlDQcxyHTrAbGSGbEkHent7VQvdxMV+2Z1axc7RxQUUFgLRktoYiphHhUUjl2V07WEnLSU7dAo72/41iWRJLsABUmI9tTQCJSmoSuY83Ovlp5wiHZTkRGyxo5TbPVBnGMeZS9DKlpXoSGNIoJjrw08/wCsMAHYRE5h2IxSiApis6lrKorQnieQ5mKRQrYj4m9oWAGnKOBMLFdnsT3LufSU+XVuRGh5fy6Q5TU/hcaHgR8x01HvIg2nJZrTU/eEFrMR7ZlPKjCx514QooNs+aDMmhEyvXfJBpq2h9vj5+EGk6hLtxY38+Z6DTpCNgmViGZSDfdNz3kaeH8olIoKCwgNNcmsMWJFiJTDwYYANXfPA1OU8D0P08R0Zic1VyUBzDMDw/WFrn4xKBUkHn84gxkquTNmNGBBXj+q1OfHgYUIQSKGhoupbi3cfn5cDBZYgVXlAwUm7eA4D6nr5dS1MazDZJJuYHlkZmpe+8vPqIMEByZWprepIPLp3dIDCNP6QfhyH7ziBX1edevTnBmG8hSy9OZgFv0oN65f0fAtX1600HP3VpB+HSlSbk6n5dB0gIzCBAaHeNLHhyI5fn6wWDAkoVr3xmZEf97UXGUUTjnzHyAFT7+UFyBY3qa3PWg/p4QF2Z7UmhDZApbhTMTUcM2nd3anygAKCwjIzFlpSB5i1a1iND+eESzMSi6so7yIrG2vJDHfB6LvH3RmZEuPLHJksTMRXHIcSP1gNDxtBOFatxZKUQdPxePDoK8YpsZtETKZZU03vogIvY5uF/jEc7Gz29pJQ6bx+QgWGi/xGIVBVmAHWM3i9tFyRIUua+sbKPGA5yyheYxmH9Y28haBcVt1VFFoB0jNhUSf7DfPPbO34fZH1iLH7UAFBFJiNqPMNFBMDvgnIzTGWWvNiBCbuw+3uMx2PLG0D4bAvMNaW5nSCMW0rD0qkx2OmZSi/wAQqfIxRbV287ijMqL+AWHjxPjC13H+xZY7aSSgZcg1Y2aZ8l69fLpnmMOmekU907JXmugA3MxCADSoNqaRSTcex9Zso5C5iig2LaQdPxAGpgTtWeuWgA1ZjQCA2mqx+7DEWux1Nenfp0hq4dpilixC1oBSmoND8IstOuSbn2HS1zVI3iBU360ifD4ZmQu5oAJwCj9RFPP9f3RabPwKy0JA9eVKapv6wUn31h89VGFJ4/fr5qh8eEK5+poaMW4pmew2FUrUi/fHQfIlbo7oSC9R3yLHTVHoErbrMCayWA1ImIfnEqbTr/dSz3FD8DGFly8NkYdpMDECgo9K5hWtK2y1EQ7bwuHDKcMXaWag5xQ5gTa40oVgbfuaz0hMd/8Arnw/kYnXaFP7qcO4v8jHkcrDhmAsK/qj5CNPhMDJGFVknzu0c733T5KCtQpEm9LnX2e+A1X+Blk3abYA4Ygf5n+cTLt8D+8nj89VjzOdhypJXEzsooR+kFQa0JoooK5daVrHSO0zENjJiUrbPNBoBWtCbWvGrF2as1R6gnpAv+NMHeE/8YKl+lFAVGINDrVU+kecYntBlAxz0p6xdxaxFjMuDXWg0imO28SrMvbuaEiuZjp4wE30ZnFHsA9Ih/jj9wfWJl9JP+unig/8o8tw+IxhQN9pUhhXKaEjj4HTzEQYjaGMRqdtmFaaJpah06+YMZJvhmaS5PXB6Rn/AB5f7n/KHStv00nSv3D/AOceUYbH4urVnoABaolbxIO6CyUrDcXtTFImczV9bLlpJc0pruppwhd1OryMoWrPW29Ia37aX/2/+UJ/6g/66eCf8o8k2ftbGTScsxbXukrkbfotbQdtSZjZTsqTkmBQDmVJdCSfV/R+sPnGbd8m2Ys9MPpCP/yPJViIbeUaYh/AIP8AbHm2zsTjZswoJwQDUmXLa2ZVJsl/Wr4QnpBjMZhnp25ZaVqoAFnZSPV6V7jAT9wbD0Z9uyzrNmn/ADU+AiFtqyj7Mxu9nPzjzLA7axczMftBUci+UdwJNtOELi52L7Mv9pckAkqJzNoQAN17Vr7jG61YdtKz0sbRX2cPX/JX4iFbas7hKK99F+MeUS/tbGhmzGFQaZ5mX1pi6Fz+D+KI9p4R5VGY1qe/41gNpS23kKhcd1HqE/aU6lWaWg5s6j5xV4ja6e3ipQ7iW+AjzvCYJplGFPWINQvIHiKcYNxGyMq17QBr0owXh0pxMbG6rDTUbo1c7a2FFPv2mk+zLU17r/KsBT/SSUhouHNf+oT7wctPOIpGzMHLALTkcnsq1mg0bJNJ4nVstR0ij9KZUr7ROaSUyBlVVUiwANN3Ud/SNFJtozwiz2j6aPog7IaEBl15gotadKmKLE7Ydm9apIzVoxJHOr0tE3o40tZnaTfVQgndLVBlzRooPHLrFliXkzGmOA9H7PJWWVGRUHq5qWNPdD4vKEz0KKYZjaB9SDVgLjWgXx8olXBsJdSoob1oK91SCfKLmU6KATKmETGYqaCgDOSLBul4Sbjpy/dmRJAVM9XZm3cuatFAFxCOUrqKKQimsvJmdo4cpMKmtqW7xWJJclTJmNWjKkxhent4ZRUcbO4HfEu2izTWL0DWrSwqABapMS4CQTJJBAqzK1RqpVGItSoJQcefWLRnSTZKUNzaQHsOTmQ0BO/LAtzLW9wg7Y2GBlzFYqtkIzsB7TX58IgmGcv2cnIEnFcqoDSgbLQ5gQDrx+EWey9liZOCzS+UCaWXOQBlDUAynQEDSGnKrbEhG+OhL/dIiksVQZqLQKFdqXNySpFBS2Q61tX4nbCJKMrQkTFYhSxIfLW7+rZQN3h1JjR4XDSZEqb2OYZmStQ/APT1++MrsZjMnoznOxMg1IHF+FBaJQzcuxSWEo/cFkbcCimQPxqxIPupHRNtrEv282jLQux63J1tHRXy4Sy1+WT3yji/wi4GxZZKVcAZBmosuuej1A+70zBB3Ewk7Yv3aBWBbeZgcoFbUplUajnygORlIrmlk1FAAprXNXnaoAhoObJlyMQAWyqtKAX0HTXWA91cjLb2J8NsqaGBsKDNWoN+Xf32iyweEnCWFM0KBXdCyyAGJDexW4Y8eMUpN81qVSm5ap9Za5fnwgxpyHM2YeohqJQpTIWJ/R0FwD3c4Wpexm4lv9karjtbFQBVUuQqmh3bAGotTQaxFM2e1VcsGds2c0W1bVFr7vxitw5Qnea5LE0l2oAaUrL7h4k9YkTKQc1c1akiWo4NU+pQGt6adID3Lt/H/ocMvBLmUUZwRUBhQVyg86a2EUmJ2FMzOwKGpJF6E687e/jDVpU5ub0AQaDNT2eQHl5xMU3svAt7IsM7ZRpyAHhAqXOP4CnHguFlzQvZ9hKOVVGbOozENLvpUGqg3/D3QNI2RM32KLmJNs6muptQWBqPKIZaq4EsSlO+GqSASDVaHd4mB3KFi5lilWGUUtlJ4U4gRluXb9+Q9TUYSbOzEfZ5K1RZJq9VpnLF7Lz4U4xR4rY84hlKAk0OYODS9MtwLaGA2CUeqUqRQgCi2FteNfcYkQS9ACp1qbj17cT1hPV+/wCQ4tB+yMF2QJm4ZJ4JACsy7tPauDzpa+sTzMBv5kw0tQ4NEzDKtnU3yWJB5RVYVq63O56tORPStfpDZLmljMrlprQkkm/reHhG9RsFvIw5Dlfsy0EuYtC2ZTnC8cnAWpTgYrDsdmFFkFD2etAActyLCzGlhS9oWdNdGK55gaumfh2YYaN1Bh32hsyb8wVDZgXblW19KECDcqNixuyNmzLBpTWcNRhS4lzaXIpT55YtZBBbsxhic7bthSksu2WrDjQi/Na9K0YuYoX7xt4CtCTqSL1J5e8RN/aM1a/eGooBUD8dOK8qwLkGkVssjs5faSnygJLG6oLGXnBbXrT+sTYyShFFlPLNic4ArUWpQ/msFja8/wDxBx4KNFJ5dImxW2J9blG9UXHP9lgISe5u/wDkaFJUUuHEsBRMVm3mIygHgBxP5pF7sp5IDZZMxqkLTKtb62Li1h5X6w/2u1d6VKOp0pp31iSTt1RfsAPaqCDoaaZRe8BOSldfkLyqAcMWliZLKvXMu6q10I4Bj7q1rBG3JyTkJly2VmmkglMtRlNhe4uPIQQdo4ZixZHUtTNUGliCNHPEDQQcMVImiiuoNGpQgEZiDWjAaUAHSHlqrmmTjFoz/o9MWUuJWajntECDKhe+8TULelNe+J520kmMCS9Qri8t/wAcyg9W53hYdYssHsvsiaOTVZgoVy1L5ONaGynzEC7SxKiYpJKBWq2ZWUXEq4IBVrq2hOsNGUZJ0xXuTTohw+0pSy0ldoC4SUg3WHqq1aVA408+kBYjbaEHMszMZTSiaClQT14aeEHTtooaZZiMAJaAKa2Cithfg3DiIrcGVZ1oyNTEBvWAOUqpJvQ0BT+KKRissDdK1+8AuPmiY5cAgNQgHW44wUzgy0AmICFFi1NEmCnfUgU6wuHwqFZeYGu9W9LhCRpw08oQbHVsR2UxRlyuQATbeABJJ1pytAUVeSj1HFNLtX8iYqUTKwAWjZGBcKcxWswtvAaC51i0lIUnTGJWjLPCnMNSDQXPGK3afo3Lw05MrE70sj/M9FEVUzAAkks8sXNaZgd61KU4X6Qzqb5IxuK4/UazFIwlMCbnLSpAFkNdTzii9GsA/bSycoH3Z9ddBmbgfdAmAwbPLmMZjlFCspIN70sC1tdYCxc5pZp2r1oDcV17yYMNNpOAJTTakFY+SpmMWYAk1153HuhYrF2lMUUDmncPpHRRQmsfv9COcHn9/s1UrY9DXOoPc/Mn5mJ8JsGpojivJc2nEd140svBtzA7lUfKM1t+dNlTuzWYTYGhPSp0HdEXJtYZbbTCH2FlAR2agoQMo4aG8PTYy0KgzKEUI7MUply0t0jOYnHTSVVprqBrlLDUi1tf5wEZrsxUzZrXygZjXNm6mGjBtW2LJpOjaLsQa7//AG6ch8AIX+x1vVnvroOf1jHHCCmYhtWFS3JhUa8oT7GGUMFNN8dTkAY+4geEZwXcymbY7Nl6lm4/3qjWsINnSb7w/wC8gjFvgBkLZNLa33gaezEk3DBqsEC7pIv1Lfh1vTwgeWu5tz6m1/s6SKNmpXQ9ugrQ8DW9zEz7CShJVgBc/eLTXU+fvi89DJC/ZFt7TfGDdrSh2MwAarT+JT8ok+MFqMoNkSiDSpFq0mpS9AK+NPOGf2VIPtf+4h41g2Qwl4SYlLs8r3TUMYXG7PDbwCEjhWhN6XtpevhCwqTaZp4Vmul7Fl6hm4aUOndDv7AXgZn/AG+/6xkBs9SU3FOoIr+Gpvu8c3uhz7M7IKcmoJJRjpnyU0GhHkYr5a7k97NVO2BmbMXNf1lp7OX4CGPsRj/eIbFeOh10HdGaRJodcrYhVy3VZhBJNb+v0r4xJJ2rPQAfap9bVqTM0BDm4b2hB8rsweYXH/p+YB7PDRhwIPE9IdP2dOofu29q4FdSeVYGxW3MTLlq2ZGNaHOiX53ABi2wm2ScO050lsylRuFlFyvNmuKxF1Sdl0pXVFHNwzAmoIueHNDzhk9f9p98bZcSDLmzGzBZKszVo4oOQtUxTy9s4Gdq8nlvgyT/ABBV+MZQk8oTelhlA3reDRHL0/yt8VjVzthymGYFkGoJIZdNc30rFK+y1Q0M5CL3UFjry098I5qPJRJy4K0jXu+YiN5NcopUm3ui0EiWugZ+G8co8lv/ABQ8YilltXggpXyuffC+d2H8l9SHZqTpRFGyrxRt6o/Z4eNI0OBZnDMF3BW1zbXXjavlFVIwTPrboD8SLD86RfbPwbItA7AaUohHdvKYhLUjJ+r8Bcdq9JXYzYUlnWaq5XUggjS3Cn0jH+l6BXreu+SDcXc0NDxygR6M8nrHnnpdie0xByElFUSyablQcxGZt0cBrwi/gdWUtSnlEPEQioXwPwWNyBUzS92wVhzHA2ifE7TyThOeWbrl3W/WqTf4QA8qkozrZwwXQGn3bvUVHGo8hFzLwaqEULVaksKW3gDw0Gsdco7WmS3XHgj2ltuTiCrI9GHZVDAi6NW3O3windC5TJVhUA3JAzECltBSsHyMOhxHqjKGYUpUWVufWKWYCMzIAmVmSqkitCOAGkPBJPAsm3GqDNjklcUxNakDyYk/ERCJKvMOYA0EnUV1Vv5eUM2djuzlzQwzZstCDxrcmuthDpOIluz5WKkiVQMK3UMCLcNPOH7/AL2JvoVm2EpOmftsf4jT3R0FbWkffTNPWsRyIB+cLFFJURkss9bRozG3cLnxROgyCp6n+kESdtZiAMqilamp91QfdHYiYC1WdO+4jg1JpKlyeileTNbWwWQh827UagGhr3HhE2GwuGSnaCcX9ZrMt6FiQTl4AmLPE4zDjdmMrjioFa9Phwitx21VYky6i5opDMaBRU1NuNIfR1JbaolqQV3YDOVZjOJYm5SAUGbSq1zGsy5OvExBKwDgXWY2vw6Vg58XMIpmObMK7q0ofnA32qZShZ6nQ6a5qad3wiu6ddBdsLDsHhjMcDsUliinM5oLX/AL8PCIvsMzLQSgbEm4FTugLw4Cte+IzPa121A9cnjdj3VhJgJIpvAAXzG+hrrfWBul7B2xNngsXNlysOktstJtZosdyq1HlXSNFidpymUjONOR590YjZ8iSZe+ozb3D9V6dOUTJIkoXKqp/SKK6UvThrCKL2rK/fks2iy2s4MshDU5kNB0dSdekZn7I9QwRSd4AN+srA1odNB3mLKdhmmnclJSvsoT7b8QPyBEC7JnKK2Q6b7haCxrQNWvhziV7XloLVqkVs/DsSGMhbKwsDwWtTum5p5tD3lhUJ7FRUVBqQQEBJBGQajrwEHpg8vrYrwQO9L83IEEJiUX/EmdGKqPJVr/ABQz8Sl7/wAgXhpMpkmBaMe1pyVjUW/aHPhEmDwZIB38xLCyZzfepZG5k8ItP7QoapLloeYWp82rDGx0w6u1OQNB5CEfi+yHXhG+WMx2ypzIoyqtSc3aELqKaFgeJ0grDSEXDtKmzVzMwP3SswoCv4qXtAWa/X3xMZBAzMVRebsEr3A3PgI5lOcltR07Ixy2Wc3bKdnMlrLqswFXznUHUbtKecU+HdUP3cuXL6qgzfvGre+CpeGVwRLE2ax0Kp2csd7TLsO4RLL9H21mMF6Kc58zu/wwW2l6pC+hcIBn4mtyxY99Y6TLdmGVCV4muXgOJFPj3RepsaXaikn8T7x8K2HhFlhdkgCnCIeZFPCsdybWcGfTZxYUNO5bnxdv9oEH4XZIHDKOnHvOp8Y0KYMLHMnKElOT5Esr5eHCi0PuBUmgHEwLtjbcnD+uavwQXP8AKMLtH0gm4maik5ZZb1Boe/nD6Xh56n27iT1FHk0W2drM6lZOlwWrQm3s29/9YxXYHtQGFFUEhTarUZve515UjQg04QrqGFxWPT0YrSVI5dR73bMliZjLVKnLUbp0qLA04HhWCpmMmzJgZGEtgqjU73ClKGvd3xcTsLyuPwt8jwisxEoLTKpDCYjG1wopavKt4tGVumiclSwyXZe1QHrOU1bMQ6DdrlN6UGsCTf0RpdTNmkHgbrSK+SfvPF69bNEjMijdm34rlanjFHCpYEhOlb90Wry1CgAAb0nx1rEsrYCutXJqzooykWDIDcFbmvWBX2is1BorBkFrKaEeIsQfAxpMKadkP+ogPhIb6QkW1V+4Wk0/gopGHKVVZjkAkCtPzSOiFMWBWpuWfgT7bAadBHRKSlZaMMFrtB17FhapUDTkYzpkgpWwoRqQNW98audgAooGS4o2dhp0yE0gV9m4cmrup6KrN8WHwgvXV5B5TawVM9lMxastTU8b6EEd94POzZhAojMSPZFSBaxtbQQckzDp6qOeGoUfwitPGJE2sFFElIBrer+O+TEvOp4KeS2sgkvZE4n1KftMBx5EwVL9GJ5uci9Se/p1hH21ONg5A5Luj3QM+JZtWJ8YV60uiHXh11Ycdg5fXxEkdBU/AQq4PDr6052/ZQD3kn4RXQ4RN6s31KrQgi0XEYddJbv1d6e5AId/a5H6OXLTqFqfM3iqzDn5QXhcG73AAH4nYKPHj7oSpS7j1CJJO2jNf1pjHxgcmCWl4dP0mJUn8MlTMP72kSyqH9DhJj/rT3yj91aVjeU1zg3mroAZhE4wkzLmyHKOJIX/AFERbycBiGG9MlSF/DJQD+I3h42FIBq5ac3N2LfyjNRjyweZJ8GbWZU0BBPJAZh/gt5mD5Gypz6S2pzmMEH7qVP8QjSyQFFERVHdEiyydSYlLWiuEb1PllNhtgAXeZTpLUJ/Eat74scLs2ShqksZvxNvN5m8WMrCwXKwgiUtWcjUkA9m5/lE0rAiLBZVIeITb3Nu7EMrD0icL0im2r6SSMPYtmf8K3P8ow3pD6az3FE+7UmltfExfT0ZTxFCSkllm72tt6Rh/XarfhFzGI2v6ZTZtVlfdrpb1vPhGTSYWarEk149xiZePf8ASOuPhYx+rLJPVb4GTWJNSamupiTBL96nQxG+sPw/rjpHUiLNC0IDCUhrCFoxIGiKfJDa68CNRCVhQ0YBTTNn5XBIpcmuta1sRw15dIpsCuZ1HP5mnGNk14qHwSpMD0sOVBxr+TFozw7JShxQBPkjQWvpQXNQOEF7M2y8llEwZ5akEUALLRSopQ8iYldF+0SgBullNzmBuCeEV21qLMKKimnEKKmt+AhoVJZBqel4EnUrapBqRXqxPDvjoRVsLUsLR0Cjri8It80OBhJconRT8IlMgj1mVO8/WkcNF9yGCF0hDOkj22c8lB+dIJw+dv0eH8XP9D74zi+oN66C4PCvNbLLRnbko+ekHzdgzpZUTckrMrtV3BAy0sSlQCa2HQ8o6TgMUdZgl/sCh/e198EyvRuXXNMZnPNjWCnppZVv8CuU28YKqZ2SgVngtmFURSd2hqQwquatAByvbSOmSO0K9lJnU5swUHvBBt3ERp8PhpEv1UAPdBBxXIQj1Yrsg1JlHhNjYni6ShyUFj5uSR4QWvo9L1mu8083YmDxMYxIsiIT8R2GWmRSJEqVZEHgIIExjpEqYaCJeFMQc5PgeooFEknUxNKwvSLKVhhBIlgQuxvk2/sAycJBSYYRLWKrafpDIkg5nBI4Lf8AlDKC6C22WygCIsTiUQVZgo6mMBtH08dqrJUL1OsZnaGNmTTWY7Me+OiPh5vnAjnFHoW0/TSWgPZKZlLVpRQepjH7S9KMRPJUvkWhNFtx0MGzE/8ApOGPOY3+qd9Iz2HwxdnI9iXmPdmUfOOiOhCDEeo3wRSxvj/N/oaIdpaDv+sS+0O8/AxHtLQd8Xj9SJS4Y2UtMp5/QxKOPePlDE0X88DDhx7x8oz5MuBjRJhlue4/AxG2sTSBrzNB76k+73wTF1LNo5oYukcTGFEJjgYbmhpMYxLWEIiMNDs0EAO0vIwbgD5XB8rCKXDknEgsKE3/AITGhYwAJISYHoOh8ND0h91RYrjbQNY3JFTzPh8o6Ox93NgulhpHQFLA7TLiXsmc/rzSOi2HupBmF9HpQ9a/eYK7Yw5K1jiesdK0wiRhpSeqo8BExn8gBEKy4mlyIjLVfRFFBdRDNYwstSdYIlyIITDxJuTGtIGTDwSkiDpWHghJIEJsfUG8Cl4WC5GH5wQFhSwGphtqQLbFEsCHiKXaPpLh5OrhjyW/v0EZLa3p3Ma0pcg58fOKw0py4QraXLPQsTjpcsVdwveflrGa2n6dSkqJSlzzOnkLxiUxSzB2mId9RxtfSpF4XHhN3JlpQ6fnXviy0KdSE8xNekMxfpLPxJKl8g5aDUCn9YrsWVrlCmq6sWzZqgG3KBsJgO1z81IIFaV9aHCSybpJtSgPD+sdShBL08ojvm3ngs/RbZC4qbMlmtcoIK6i/lA21sH2M15da5TStKcAdPGB9nYp5U7PLdpbi4Kmn57jaJ9p4lpkx3e7MbnnwrbnSsK1Ldd4HW2vctROP9myVrbtCaeM36xH6PJUYs8sK3+oRBKc/Y5Y4Bj8XhuysUyGeBo8go3cTr3gxou5P5M1SXwV/tL4/AxFtAWHfE8sVcdzHyRogx/Dvho/UhZcMcRSn54GO59/0jm1H54QgHx+kYwnGC5a3UDgM3iwFvD5xHhpdy1qKMx8CLQRgxqx1Y1jLLBLCCY6sKYYTDiHEw0mOMNMYw7NC5oYI6sYw+sNa4hKw3NBQCB1AN1r16R0Tkx0DajbmaRZMESpF4ISVE6So8xRO3cNSTBEuTEstaRIIO1AtiLJpE6LAGJ2tKles4ryFz7ooMf6bAWlrU8K39wgqLfCB9zZCggDHbdkyvWcE8heMLOx+KnneOUdfoIe+xkEpnYs7ZSbmg04AfOsF6a/3MN9kWmM9NyzBJCVJsK3P0ih23jMUSBMbUA5Q2gqfDhFfs22Kl/tD4RqdsOoADFQWBALLW46nTxjoUYac0qJOUpRdGOlE2qFJqON/j8OkdjBUqOZ+kXmK2aFXMpzC9mG8BwNdD32ijxZuvf9I6dyclRFJqLsmnJMQ5WAYZl41IIPTlc+MTsoAAHWp531iJCaltc1AbAmzE8YSXMY2altPHgYOpwLpPIVsOcqtMDECpFK95+sF7atlHG9uPCKnCIpL5qihUggA0ObQg8D8ocG4cukQnp+rcdEJ4aLb0Vwmd57BQ3ZqjUNK3NKivWg8RAu2v0r+H+kRL6MbQ7Cc7i5yqCODISO0Xoctx1EN9Ily4iaK1uKHmMoofEUPjCtPzPj/obGy/cFkCktLEEgm9wRmNGHLiD+yONYlwTU7X/+Y/1RLb7LJtvCor0JY/EfGBcO15n7A+MPF3J/IrVJDZbAOO5h5qwgfHez3xJ7Q8fgYjxns98GPKElwx/EfnhD5SEmg4mEpcQTKXIizbWY28xCtjpDJ1KKgFGvn/eNB8D5QXLFBAeGBJLNqbwYDFYxpUSlK2KTDSY6sMJggFJhtYSsJWMAWFhpjs0Yw+GmG1hKxgD46GEwkE1noMsRK0ygrHR0ecjsKHaPpOEqFS/M/QRnMX6Qz5xy5qdNB7o6Ojp04RcboTUk06RTNNZpgVjXeAPnGjkSFX1QBCx0HxGEkjeHzbZOIsMatJLA/gPwjo6OSsnRMyGAH/zMv9pYv/SlPulPJh7wY6Ojp1P9SJyx+iRQ4XGugKg7ptQ3F+I5GB8WLr3/AEhI6LpJSEb9JJh9TStKmlddYJmjSOjopP6SWn9QJKamfvWvnEiamOjoSXCKQ5ZLswN29VIBUFv3RW1OME7clus0iY2dxLkZmJJqewlXqbnvjo6FfNexRL037kx/+0k95/3QBJ1f9kfGEjonDl/P9hlwvgYBvDx+EMxQuvfCx0OuUI+GHYCQHeh/CT8IHn3fJXdQmneTeOjoWH1/AZ/SFpCwsdFiQ0w0x0dGMMMcYSOjAFjgISOjGOhIWOjAEAhY6OgmP//Z"/>
          <p:cNvSpPr>
            <a:spLocks noChangeAspect="1" noChangeArrowheads="1"/>
          </p:cNvSpPr>
          <p:nvPr/>
        </p:nvSpPr>
        <p:spPr bwMode="auto">
          <a:xfrm>
            <a:off x="304800" y="349091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7412" name="Picture 4" descr="http://library.nichibun.ac.jp/ja/images/topimage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2738"/>
            <a:ext cx="9525000" cy="6286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7887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3940" y="10990055"/>
            <a:ext cx="10515600" cy="6949440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9987549" y="-144463"/>
            <a:ext cx="1200329" cy="692497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ja-JP" altLang="en-US" sz="6600" b="1" dirty="0" smtClean="0"/>
              <a:t>ゆうびんき</a:t>
            </a:r>
            <a:r>
              <a:rPr lang="ja-JP" altLang="en-US" sz="4800" b="1" dirty="0" smtClean="0"/>
              <a:t>ょ</a:t>
            </a:r>
            <a:r>
              <a:rPr lang="ja-JP" altLang="en-US" sz="6600" b="1" dirty="0" smtClean="0"/>
              <a:t>く</a:t>
            </a:r>
            <a:endParaRPr lang="en-US" sz="6600" b="1" dirty="0"/>
          </a:p>
        </p:txBody>
      </p:sp>
      <p:sp>
        <p:nvSpPr>
          <p:cNvPr id="3" name="AutoShape 2" descr="http://upload.wikimedia.org/wikipedia/en/a/a4/Flag_of_the_United_States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2" descr="data:image/jpeg;base64,/9j/4AAQSkZJRgABAQAAAQABAAD/2wCEAAkGBxQSEhUUEBQWFhQUFRcXGBQXFxQVFxUUFBQWFhcUFBQaHCggGBwlHBUUITEhJSkrLi4uFx8zODMsNygtLisBCgoKDg0OGxAQGzcmICYtLC8vLCwsLS0sLywsLDQsLCwsLywsNCwvLCwsLCwsLC0sLCwsLCwsLiwsLCwsLDQsLP/AABEIAMIBAwMBIgACEQEDEQH/xAAcAAABBQEBAQAAAAAAAAAAAAAAAQIDBAUGBwj/xABDEAABAwEFBQUFBgUBCAMAAAABAAIDEQQFEiExBkFRYXETIjKBkQdCUqGxI2JywdHwFIKSsuEzQ1NjorPC0vEVFiT/xAAaAQEAAwEBAQAAAAAAAAAAAAAAAwQFAgEG/8QALxEAAgEDAwIEBQUAAwAAAAAAAAECAxEhBBIxQVEFIjLwE2GBkaFxsdHh8RQjQv/aAAwDAQACEQMRAD8A9JiYpwmhOCAUBOSBKEAoCcAkCcEAUSgICVAFEqEqASiWiEqARCVCARInFIgECEtEIBtEickQDUlE5IUAwhNITymkIBhTCFIU0hAREJjgpSEwhAQkJjgpiFG4ICAhRvapiExwQFJ0aFZLUIDYCeE0JwQDglCQJwQChOCQJQgFCVASoAQhKgBCEqARKhCAaUqjtNoZG0vkc1jRq5xDWjqSs6xbR2SUlsdoicRqMQGvCtK+SA1Uiyrv2lss73RwzMe5vCtDTXA4ij6UNaEqodrYO27MVLdDKPCD+nNRzqwh6mSQpTn6Vc6BIlB4IUhGNKQrEtu0jWvdGxpc9hoRpSm/osue+536FrByzVeephF2JY0ZM6xxA1y6qpNeMTfFI0ea4ueR7j3nud50HrqqcjBqRpv19XFV5a3siZabuzt235ZyaCQdaOp60or/AEXllutWEUbr6rudjrb2tkjqauZVh490kCvlRTafUOo2mR1aSgro2CEwqQphVogI3BRuClKYUBC4KNwUzlG5AQ0SpyEBqBPCaE4IBwTgmhOCAUJyQJQgFCUJEqAVCRKgBKkQgFQkUNttIjjfIRUMaXUFKnCK0Fd50QHI7cWCdrnWqN0LmMjDcMzXn+HIJrPDhqMRxAGra5DNePXlY3yzEsoWucGsIc5zXOFA4hzxU1J1PErur02vN5O7FlYoqd5hIxSHMEVGrVg3pE2xzQuNezDsZb8GoJHKtFUqV/NsjyW6envDfLi5HdV6NgBitUZY5vdxAUIP3hvBzzFVsWO9ImnuuDmngc6cKKptUGTtbI2jg5oNdKt1Cym2Vj8wBp6cqrLqunNbuH1NWkqkHsvddD1DY2/O92DjVrqmM8Drg6a09F2dV8+2S2PgcHRmoa4EVOjgciPQLune1hm6yyk/jiA8jWtPJaGjqWhtk+OH8u30M3WU7z3RXPP69/qJt1dssMrrSyuAmpc33KgAh3AV36LPu7aJsjftAcTfhAoeeeiLx9p87gRFZomgilZHmT1Y0AH1XDWa9uze9z2t75rRgwtac8mMqaDNR6mMJZg8nlLcvUjupL1qe431zVae0mvfNTwC461bSyaRMw8zr8lYue2yvdR1M95qPXiqvwJJXZNvV7I3rVIXdToBuUOydrc287O1jqNBcySh8WJjqMPHOh81WtdsyLYjU+9L+TP3TqqNzuMVogc0HuysNBUkjEK9d6loSUZI9lScos99JTCVA+1Ac+iryWx24Adc1oz1NKHLM+NGcuhdKYVnmd/xH0CYbaWkYjkSB6miijrqbdsnb08krmgVG5SFRuVwgGIQhAagTglATgEAgTggBOAQAEqAE4BAIlRRLRAIlRRLRAIhLRYF9bXWazdo0vxSx0HZAEOLnNxDXKlM66BeN2Bevi+IrNGZJnAAGlBmS74QOK8cvHaKe0veHySGyOlJNaUFSaMy90Cgpn6mix3xPts0j7OMMbi8udicWue4udhjcTU0xeLQZU3LqbhhjkiMRbgLBgdH8PT9VS1GpsrR+pf02m3O8vp8y1aLia+MUFHNFWuGRad1OS5+G2ulfGbRG5rwx8bmvbQODXDvUPGvTJdJdTbRFG9lpLCGupE5upjA1csC9ZsUzOWPPlhj/wArPjKylHnBoyjdxlxn39h1pINQAAKZAUAAGgAWEZaVAPcJ148geC0JpMX4f7v8fXoqMoUVHy3T9/2WKkd1munv7DbTKCABSp3BQzRV5HimzyhmlAT5f+1G600qCTUZkYW/T/KuU6TaVsFKrXjFvdn9OP8AR8MBJAdXMgDDqSdBQrSsV2Me4iMVI1ecxT8W/oFmPk7VlGOo6hzpQtafEaAmlagHkumuQtiia2ItfvdWuppWulfLJc6lSpQv/hxp9labXT8mZaru7PMtqDo7QdFGGV104DRdVLbBI3BIwActP3zXMXkHROwgZHMO4j9VThWlPy9S69PCGbFy7YmF47VpcwatBwk+a9KuRlnLf/zNa3iKUd/NvPVePR2pwNQf0W7c19tLgGuwyDgc/JduEkitWd2eqmNR0CoXLeDpoyX0LmmleOWRI4q1M/ioXN8ENglkA/wsi8JsqncrUr1zO0t4YW4RqcgOZ0C9hds9awb+yG0htjZA9obLC4BwHhcHCrXt3itDlyW8SvP9gHdlaHxnWWPFXSr2Oqfk4ld+V9FRqfEgpGbWpunPaxEJEqlIjbDU4NUganBqAjDUuFSUS4UAzClwp+FLRAR0RRSURRAR0RhWXfe01msmU8oD90bavef5Bp1NAuQtntAlkqLNEIm/HJ33nowHC09SVHOrCHLJYUZz4Rv+0C/ZLFZDLC0F5cGBzgS1mKvfLRm7TIcSF4cYZ7bIXyudQg4pJM5JSRTMDJrdwaNAu8tt5SSj7aRzhwJyP8ooB6LLdRprTI5HlwJ5fryWZqNd5lGBp0NAkr1B2zUgp2WHA6MUwjSg3t/e9aJuuT+KbOxzRHgLXtoau4cuGfJQ2u5mzdm4PcxzCDiYaEgHNhWnarUGjP0VSTV7rryXFF22vpwV72tdBRcZahjeHV7oBoPirSp6ZDr9dS9bTjrXSoy5VzqsyQ5rmLtlE2xPDBzln2+04SG6VBNaE0A4U3q2XKF8RkqwGmIEVrSlRqpKStK9jmvmFk7FG7LP2hxipxGrQeVQCfnTqpbe1rXCOHvzSEUzObtARyFN2tDuzSytDSyOzgveQGtAr9oNMm7mfe304a7t2WJlmcZJWEOl98nGNwwNdQUbruzFKZCpuSko3m+ei9+/qZm3clTWI9Ze/f0KDrn7ENfIGmQtGKVgp3s8uB3d4eLTmc8BwJwGhBqKZeR/I86LtbUMbSMiCMjqM9KLlI7G+IjtKZnDkcsx+ZVehq3UT3c9u5NX0ag47eO/Y1LsvXINnaWk6O0B68DzTr5gDmZ1oDUEZEclXc0EFr8+HRNsUha4MfUtPgJ+h/JV3TW7fDHW3f8AT+Cypy2bZu6eL9U/n/JnNs8W9pd1c76AqC12hraBoDeDWDPlpmVtS3U0uzcQ07h+9Oi1LLc8TBiaAeYz9XKZV1a/JUlScXaxFsjtTLZ43/xMZINMJFMWVcnA5b1n33tZarQ7uExR/Cw94/ifr5CnmtWezB27oFTbZmtOQxHgNK83aD68lzGcLuVv4OfhyeEW9nbzkZG7t3lwpUFxJdX4QdTXgoiHPd2jx3j4W/CD+f76yQWfMOkoSNANG14fr9NFJaJAMyVWqVU5WiXqNDbmQy75MFpgf8MrQfwv7jvk5eokLx9s+ORgb8bc+jgV7E5bPh11TaZleI23poZRCchaBnnRYU4NUgalwoCMNS4VJhS4UBFhS4VTvW+YLMCZpGtoK4dXen6rzi/PadJISyxM7Nuf2rwHPI4tZo3qa9FxOpGCyyWnRnUdoo9Cvq+oLI3FaJA2ujdXu5MYMz9F5tf2309oqyzDsI9MWsrh+LRnlU81yji6RxfK4ve7VziXE8iTu+SmAos2vrXwsGrp9BFZll/gjijFSdSTUk5kniTvPMq219FAFZjYN6zJ1m+DSjSSHMq4rRs0HEKtHKxoqc/3xTJr7AyA4DugnXnkAoVTcss6lJLBZmkMGXuO05U3HpuPDLcK49st5cMyBvI1prlXTLL5pbRaHyAgsoDWpJq7kcsq6ZhZUjA0UpXrU/VWI2fJFZrgbPaxTKp14nhru+mpVZs+WeWfyTJ3lOjsjwMb4yWDM95rQBzqrUYJ4I5T25HNeCRixBvENJFOuiZbrR2j2wwM727IV0PeeeYrRvmdwT7xvF0obHEMDHZVOg/EN54N8zuA6K6tnXxNDmEucwe9rwIa45h1K8KaZHSby0knLEvwUpSnXbUXeP5I7nsv8LWSdnjoHyNJeG0FMNTmBkAaZbhrRblqc2RuVHMcN1CCEljvJkoLAKOaKOjIpQaZA7lSs92iJ73MJwvp3NzTUkkLM1M9ze7El+ff2NDTw2pbcx/b39yOw2PsmluIuGIltfdaQO7zzqa81RviOrHU1FCPIrUlfRZsgxnPwnQceZ5KOlKW/wCJIlnBbPhxKDWF4DvQceqe+Rr2kaOG45EEZhLd3gAO6o9CVNNC06gHqFalJRlZ9HggjBzhuXVZRNYpsTWk7wrXZtOdM1VYeCna5VJ83WCzGPls8kghbvz6mqcSBoFGXqC1SENNFyk5Ox1ZRQya1E5N9earOg3uNSpbMwAJzypl5XaJG1dXY+74/tGAD3m/UL1lea7N2bHOzgHB39Of5L0hhW5oItQbMHxCSc0h9EJwCFeKB1OFLhT1yu2G1Is5EMRHbOFSdezadDT4juHnwr5KSirs6hBzdka163zFZx3zV50jbm8+W4cyuE2j2stLmmlII+RGM9XfosK8NqcILYBikObpXVJ5kV8XUmnVcpa7S+VxL3FxrXESfQaU8qKtV1EYrk0aGjzlFi32sSNeKk11ca7yq1lcATzplvr03hELFegizFW1pxG4rKq6hPBqQ0+3KGdoBvonRyAkU319eunzWpBZY6ULN9d+W9bl32NvutA50+dVAowZI5SRzLLM93haSd1KgdNPzVuK4pXHMhufnT5/VdLK6OPxOFeqzbbfjfcHmj2xOd0pcFB1wsGbySVDKI2eBoHPf6qK03m52+iy5LRVRtuR2o2JbVaVkWmVTzOO79VcsF0kmr6HlqB14nkpoRUVdnMm3hGbZLFM4tcxrSMyMR1pvAHmpp4bVKQ1wDQDx7jSN+HMvPDEaCmi6iIBoo3M7yntjqo5axwflSPP+KpLzMzLj2aa3Jpo7XEQTVw7xLuJ8P8AVWuS6K7bzAd2EwDJGijRueOLTv8A3zCpfxJgOJ3gxDvbmHSrvukEtJ3d07irF52KO0hpfXuuBBBo4EEEtJ4Gn0I3Feqtugt+b9e3vscSpWl5MfLuvfUht12tNobOC5rmAggUo+oIGLpUpJXK1apK5rOtD/ln+/VVJNyauWoxUU2im4YySfAP+bl0UdoOissphAG4U9FBMyoXaeT1KyKFlADntG539zQ4f3K0Wqq3Kb8UbT5tc4H5FqvuCnr+q/dJ/gi0/ot2bX2YjWJxakokJUBMISqlsk7vmpZZFTtLqhTUo+ZMiqPDLERyHRSMZUpYIch0SW23xwDv9550jbm4/wDiOZU0KTlLBBUqqMbs6zZKzAFzjwoPNdfAFwOyEsnZmSSmKR1aDRjQKNYOmZrxJXb3fKSt2jFQgonz9ae+bkaQjQp2NySqa5Cbcj6Ak6AE+i+c75vJ1omkkJr2jy7yrp5CmS9f9q14SQXbM+IkGsbSRua+RrT5GtDyJXjNhkbIMTKGp7zfeY7gR+e9UNe5KKa4NPw3ZuafJHHZ+Pktm7LhfKcshxTIGgZ0Us94yEYcRaBuGX0WL8Vt5Nu1laJus2fhiFZZWjkSPoEya22NmTcT/KgXKyylVnuXV78I52d2dPJtCwf6cQHM5qnNf0jt9Oi5/Gk7Wi92NnvlRpy2knU1UDpVQkt7RqQPMKt/8q1xo04jwGfrwXUaEnwjiVaC6mi6RNjYXGjcz6AdTuRZbMXHv5DgNT+i0omhooPl+fEr1pQ5CvLgSx2TDmTnx/IcAtBhyoNFWBU0ZVWrUb4J4U7E7Bmr9kZnmqkLwtGFwUEY3eTuRcELTUOAIIoVgTsNkdhJrETRp+Hg08OR8umw2cDeqV5Wtj2ltKjeDoAeI4Ke64IdruVpLSKVrlxVaWTPgPnkaHL9VnODmuEbG4gCaHFkAQRhJORyJ41G6oJVh9je7xvHRufzP5BeOnGPLOlNvhELbSGHMih1pmPJaGBV4LIxprSp4nM+qtkripJN4PYprkoyWMdoHg6Bwp+LDX+0KV4UjiopHL3c5WuElG9iIuooi5SYKrOt97xxktaO0kHut0B+87d0zKs0qMpvCIKteMFdst9ms63W2NjgHPAoammZ6UGZPLksa2WySY4XyU/4bDhA60zPmks1la0d1oH74rUp6K2ZMyquvviKNK1X5JJUQjsm/FQGQ9Nzfn5KCw2QVrqSakk1JPNxzKRjQFq3JZnSysjYKuc4AAfXyCtxhGCtFFCdSU3eTPQLisf2bBTcPnmuvu2x0Ul1XRgaAdaLbhs9F2kRsgbDkhX8KFJY8M7aS622qzSwPFRIwjPjqF8uXrdktmmc3vBzDQOBwvAG47nBfWy5janYmC25uGF/xAI1dBOzPnex3padz2u/EAD8j+Smfetp+BnqeX6/Ir0O2+x2Sv2cjSOdQqY9j1o+Nnqqz09Ju+0tR1NZL1HBPvC0b+yHU/5VeS3THWVg6N69eXqvTofYzL70rB6laEHsYZ78/o1eqhTXETx6mq+Zni8k7zrK89Mv+3oo2tDzQCR5O6p/VezW72e2KElrXOlkGuYaxn43cfujPpqq8dz2aziow8MR38mjU9EbUfSiWnRnUzKWDzeDZ2jDJMzCBuyLicqCtMj6rTsNiDRoMuGgqNBxPMreva2Nlbga3u6g1oT95o5c1QiB1OROVTo+g93gd9Ouuqz69aTxe5qUNNCD4Eifu0VhgQ+DkeOhP01QwgZE6ior3QfMrNleRo+WKJFNGKpkTC6mFtag0OmYO+uozGgK0ILrkIq7u1bUDWjv3wA081y6b6nnxY9CvkMyRzPDrwSNtnwtc7vUy0/q04eq0W3U0k4u8TTXl1U5s4G7Pj/lcWjH5nm5sx8MjtaAVIPvVbxDcmpzbIMsZLiK+I1FDuw6UV+VirOao3UZ0oojcQKAAZacunBRucpXsULkQwhjVICmVSYl00c3EconuABJIAGZJyAHElE8gaC55AaMyT+/ksG0SvtJ0LYge6ze4/E/95fNXtLpHUd3wUdVq40lbqQ3pe7pAWxEsi0L8w9/IfCOWvRcpa7Y4d1gLG+jj5/ovRrs2VdKRUfoOi6+y+zSKVmGZtQfIjmDuK3acYwVkjAqVJVHeTPE7iioXOPL9/RbBK9Ouf2LYJHdraPsa90Mb9oR94nutPQGvJeiXFsfY7JQwwtxj/aP77/Jx8PlRd8nB41s57PbXaiHOYYoz78oLcvus8TvkOa9c2U2LgsIOCr5HeKV1K0+FoGTW/PiSunQulE8uNawBOQhdHgIQhACEIQAhCEALjNstrBE4wQHv0+0ePcB0Y37xG/cOZy6W/Lf2Fnll3sYSBxdo35kLwOa0OJLnE1eSS/U4iaknzKo6zUOnaK5ZpeH6VVW5y4X7mtbL5NNdNwrhbXe7eeKyp7Q57quJqNNKFp3fdFFC2MnMGh300O7JWIYDoFl1NTg3oUbDY28adBoK7grkOuenDd+8z6q1ZbqedGlasFxu4UVKTlJ3JHKEcFSydkAas16U8hTLyU8MMQIIjFQKeWWtOi0mXI0alOdHGzUhdf9lskO6m+CKyNFO6AOis9nxVJ1vY091VJb1J0XDqJDZJl94DVUtNpG5Zk1rJ1KrukKjbbJVG3JbmtCgdMqznpjnIoHtyyZlEXquXFNMlMyaBSxgRylYnLlXt1uZE3FIaDhqTyA3rFvPaJrO7F338tB1KybHY5LRIHSVc46DcByG4LR0+hcvNPCM7U65R8sMs1bDJJbZe+2kbc2R7q6Yn8TqvS9m9kq0LgodgtliDUjmTu6DkvV7NZgwAALXhFWtHgxJybd3yZ93XM2MCgWoyIBPQpVFHFwQhC6PAQhCAEIQgBCEIAQhCAEIQgPPvanfxjdBZdG2gSF7vwgBg/qI9AvOY4MziyOh5rt/bnczpYYZ2CroS5pHFsgBIHPu/LmvMrv2jbQC0A5ZCUD/qAaHmszxDTyqWlE1/DNVGneEup0EcK6C64IIgHTOFfhGZ9FzcFtjcKskaRyIUvaDiPULDUJp5RtyqRmsP7HXzbTxMFIoi7mcllWjaeZ3hAYOSwZbYwavaPMKnNfUDdZW+qnUasv6K9qUP7Nia3Su8UhVcknUlY79pINzq9ASqr9qWe4x7vKm4nf0PoulpKj6M8erpx/9I6NOBXLf/YJnDuQHzPTh1CjfedqOvZs6nrxpw+akXh9R9CJ+I0l1OsLgkLlxb7bOfFOB+Fv75qs8uPilld5hv0Ui8Ml1ZFLxSHRM7Sa0Mb4nAeYWZaNoYG+/iPBoLlzYsQJyYT1Jcr1mueR3hj+Snj4dTj6mQS8Sm/TEdadonu/0mU5u/QLNlEsv+o8kcBkPQLr7r2EtMpHcPkD9Su6uL2XYaGWg65lW6dKnD0IpVK1SfrZ5Zc2zz5CA1tBxp9AvV9kdhsIBcKDeTqV3F17NwQeFtTxK1wFOoN8kDklwQWOyNibhYKKwhCkSsRghCF6AQhCAEIQgBCEIAQhCAEIQgBCEICredhZPE6KQVa8UPLgQvAdstiJrLIXYSWE5SN0I4OA8l9EJskYcKOAIO4ioXjR6mfJ7bJFX7WN1eLCAfQhK+xWb3e3HI4fqHL6Rt+xdjmNXQtB4tyWafZpYfgd/V/hcWfY7Ul3Pn8WWzD3JXdXMGnkVMBF7lnA6uc7cRupuX0DD7PLC3/ZV6krRs+ydjZ4bOzzFfqln2F0fOLWPPhhZ5MrwO8neArdnum1v8Ebv5WAceA5n1X0lDdkLfDEwdGt/RWWsA0AHRNrPNyPneDYa3y6xv8A5q/mtax+ya1O8eFvUhe6ITZ8xu+R5NZPY9/vJR5Albdi9ldlZ4i53oF3yF78NHm9nOWTYmxx6RV6mq17PdcLPBGweQVxC9UIroeOTYgFNEqELo8BCEIAQhCAEIQgBCEIAQhCAEIQgBCEIAQhCAEIQgBCEIAQhCAEIQgBCEIAQhCAEIQgBCEIAQhCAEIQgBCEIAQhCAEIQgBCEIAQhCAEIQgP/9k="/>
          <p:cNvSpPr>
            <a:spLocks noChangeAspect="1" noChangeArrowheads="1"/>
          </p:cNvSpPr>
          <p:nvPr/>
        </p:nvSpPr>
        <p:spPr bwMode="auto">
          <a:xfrm>
            <a:off x="152399" y="2751137"/>
            <a:ext cx="360989" cy="360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2" descr="data:image/jpeg;base64,/9j/4AAQSkZJRgABAQAAAQABAAD/2wCEAAkGBxQTEhUUEhQWFBUXGBcXFxcXFx0fHBsYHBcYFxccGh0aHCggHRwlHBcWITEhJSkrLi4uGB8zODMsNygtLisBCgoKDg0OGhAQGzEkHyQsLCwsLywsLC8sLCwsLCwsLCwsLCwsLCwsLCwsLCwsLCwsLCwsLCwsLCwsLCwsLCwsLP/AABEIALcBEwMBIgACEQEDEQH/xAAcAAABBQEBAQAAAAAAAAAAAAAEAgMFBgcAAQj/xABQEAACAQIDBAcEBAkICQMFAAABAgMAEQQSIQUGMUEHEyJRYXGBMpGhsRRCUsEjM2JygpKy0fAVJENjc7PS1BY0U4OTosLD4USU8RdUdITE/8QAGgEAAwEBAQEAAAAAAAAAAAAAAQIDAAQFBv/EADERAAICAQIFAgQFBAMAAAAAAAABAhEhAxIEEzFBUSKhYXGR0QUUMrHBQuHw8RUzUv/aAAwDAQACEQMRAD8AtDLSClArvDDfK7BG5rKGjI8O3oT61JJKpF72HeeHvGnxoWgUDlK8MdG9WOWtJ6ulGQFl/j+P41rstGiOu6j+P49KAQQJXvV0aIKeTD0oSO6qu6mpmPB152eCAu3cv7+FBhRBNAe6hpBVwh2BLJrIRGvcOPqaA3g3SIs0IZhaxy8b99udK06uhk0Vy1eWpyLZkoJuCRzuCCD606cKeYoJjYB7V1qf6mvMlYFDVq9ApzJXhSsahQlIpYmNM5a9OnHTzIHzo2Ch4yX40hpaaEg5WPlw+FJJrWDaLaSmmauIpNq1mo8JpNqVlpax1rBQyabcUeuFJ5U8uzieWlGwNEVlrurNSy4RftX/ADQW/ZvRuG2S7exC58W0Hv1rWZorogNe/Rj3GrnBuvMfaKRjwF29+oPwo6Pc+LjLI7+4D3G491qZJi0jNZLCmS9Tu82zgszLFl6sWykNccNRfvuCfWoQYa1FNiOJ2bxrqcEddTWLQ/8ASZLZWbrF+zIA49zg29KYSCEG4jaFjxbDyNH71bMp8rCrxPuwNbZfTMvzLj3KKbw+6SZru+Zfs8PeeY8rVLZqI6t+myA2UJXa0col+11sRRgP7SG63/OAvU/9Ek+r2vP+AffUrFgyq5bIijgqa/uv38uPPifBDlFlGXS2nG3dpwHgLVVR8knLwRfVMNGWx8wff3U6sVFnDd/wpJh8xWo1nLCBqSBTsSFtI0LeJ0H76REtiCQGtyNTUe00AHZI8AKFGBodhltZXv8AkjQfx53qThw6RjsgL86Cfal+GlDvi70cIFsk5cYBw+NA4jGE8/TlQMk5NDu9ByCkKxEo4VGzreimph1qbKJUBPHTRSjWSkGOgMBmOkFaN6rwrww0AgJSm5Ygxuwvw7+Wg4EchRrxUyy1jAqwgcAB5X+8mutTzCm2oGoTavVjvSDXgBvcHUa1jUSWGwYPC7H8lSfjw+NSuH2JIeERHi5A+Avf30RsreRUjCtGMw4ldL9xOnH91Py70/ZAFUSj5JNsVBu259qRV/MX/Ff4UWu72HX8Zd/z2v7u6oSfeRzz/j0qOm2sx50fSgeougxGHj9kKPIa++hsRvEg4D3mqRNjiedCNiTW3+AbWW3Fb0NyNvKoLHbad+LH31EvIaZe9DdZto7NiSeJoZmriDSSpo2BoUDXU3XU1go2Ex13U05mpaEc6sIMdQPOlHAXH2fjRecDhSGloDYRAPhsSjWKxyDw7PxuflRpw/eBRrNTbChVGbsBMY7qbdKNaOkGKgwoCMdeZKLMVedVS0NYEUpto6PMFd1FLQbI4x0kx1INBSOpNChrARhr079C77CpHClB+MDeh09wor6ZGguFt42ArbUDcyLi2dfgrH0t87UUmxieSjzJPytT7bWv7IFCzbSY86NRBbF4jYKFTd9bG3AAHlw1qrPsd1Ju4t3aG/qOVTMuJY0JIxNJKh47iKkwtudMNDUo6U0YDSj2RhjpJFSEmFNuBoGTSgERfTiPvPlTYkPdavWam2NCzUKLVwvTWY1KbExESsevViOWQ2N+4i40486ZCtAy4RjyNLj2ax4WPlr8BVm/lnCr7GHzH8q1/jevH3sI0SJRTbV5Et+CHh3ckbgjn9G37VqOh3QkPEAebfMAH50Ji985bkZgCOIAFxUTid5ZW4ux9a3pBkta7rIv4yWNfIf4m+6h8bgsCim8rM1ja1rX5aKoFUuXabnmffQsk5NNaBkfbDgm+e3gBcD411C5jXUKBkncP0orD/rYUdplDKCAcoTMbdojVreNuVT+B6S8A4H4VR5nLb9e1K6Kox9HluBqwzX/AEjr76sWO3WwM2suEw7nvMSX99r11akak0iWlJSgmxGC3hw0vsSK35uvxGlSMeIjb2WU+Rqq43ou2XJr9HKHvSRx8MxX4VHYno2jQMcPtDGRMoJCmUFRzFxlU29aT1DvaaDkrurrPNnbrbQMcckO1BZ0RurkgU2uob21YHn3UWINuRH/ANHOvLK8iN65wR8a1s21eS79XXnVVSf9JtqR367ZchA5xSRyX8gGU/CkydIMiECTC5bhCQXKsucoArKyaMC4BF+RorPYVqu5eBCKUIRUHBvGCoLRSKCAeR/Zua7D73YViR1qqRxzXW3LXMBalUosdwkuxO5BQmLwUbnMQQRzU2PvFExyBuBBpWSjSYttA7DuFJMRPKiTHXdV41qMVbHbPxOtmZv0so9OpCP76i3weN4AMBx5H3lyW95q+mEUkxr3XqMtK+7LR1a7IoEexsRe5YxnvWQ3/VcOnuAqUgw8qjtuH8cttPHXj4/AVYDs9c5YFteWY5R5DlXHAL30FpUZ6tkIU76Oi2YCLllA/OopsAvjTbYIch/Hxptou9CRgoRxceg/+a9z4de9v48LUHjcGezYkcb29LX086FbDGlbrsMs9yRfakS+zEvmQP3VXMZFEzs/Vrdjc/8AijWwxptsGe6klKxkqIh417qfj2VmAOtjY6KTxF+63xow4A0X1sgUKCoAAAsutgLc70qaDJvsRqbH/Jb4D5saJi2R+SPVj9yilOsh4u3obfs2oaXB39q7eZJ+dHcvAtN9WFHDRr7bxL52v72Y14cbh1FjOT4KP8C/fUc2AHIfCkHA+FbmPwDYu7IbaKh5ZGUGzMSNOV9PhQ/0bwqwfQD3UoYKktj2ivDCGvRgz/Aqf+iUk4ajkDaIYYKuqZ6muo0wbiY6NLiFz3iJvfHerdJiV4EE+AUn7qrm4cKiBwQPqKdOQQafGrGcHH9gDyFvlXp6tb3ZwaCa01X+ZGxNEde0PNXHjzFqRi5ImVhnAuDoGtf0okxpm142tx+6g9s4WOWKRGYgFGU5XynVSNLHQ68aRNXiyjTrNAewMHGcNhyJCT1MY9oH6i0TJshiSVmZb8soPMH7qb3ew6/RoLPcmGL7J+oveKMmwBYW61vh91qZTa7+wr00/wCn3/uKgwsilbyZgOOh10t9rTXWs631w466QkaBwfRUDj/my+6tFgwJUr2728DrpbXWqdvvBfrT3kj1Kxj99GLywTjUVgl8MnYX80fKs3fAjrXTmQxPic7uP7sVp+GHYX80fKqViIbYsHvmceggJ+bmo6H6yuu/QSce4qcYcTtCC1tFlzKeeiyI2ngDTWLwGPgRni2k7hRfJPhV10vYOrLyB5Gr3CXyroOA5eH51CbexTJhpmYaCJzwP2T3XptsfBt0vPsQS4naqaXwOIsTzliOnmsg+NLl3mxcaFp8IkWoAImDqxIJNioBFrD2lHtedWOSbXtRX8bX+YqM3jw6yYVsq5QNbeNbYgb38B/Zm2GliWQoFuAbXv8AG1O/ykb2yfH/AMVGbvD+bjzb4sxHzo5F1rmm5J0mdEdrVtBqSE8qWGNdEtO5adJk20NG9IYURlpJSjtNYFJGTTBgqSMVIdLcaXYHcRxhpBiombFxL7Usa+bqPmajpt48EvtYvDD/AH8f+KhsNuBZYn+kL2uzkY5bflL48eOtqMaKgJd7dnA5jioSbEXBLacfqg91BTdIezVNvpFz4QzH49Xb40q0zPVXkm+przqfCq5J0mbOHB5G8omH7VqDm6WMEOEWJbySMfOWm5YvNj5LcYPCknD1SZelvD/Vw0p82QfK9Az9L4+pg/1p/wB0Vbli86Pk0BsPTTYes4m6XJfq4WIfnOzfILUbN0q408I8KvlHJ981blB5qNUMFNPDWRz9JWPbg8afmxKf2w1H7M3vxjQq7zZmaSWMkxx+yEgZbKFC3Bdtbc/KwlDarGhLe6RpXVV1UddvYkj8af1E/wAFdXPzoHX+Vn5QTtzeLaeEnZMGkhhIBuMOXUvchjmCHkFFr8qE/wDqXthfahX9PCyD5MtblgYMkaL3AX8+fxvT/rXoTe6TZw6cdsUjB16XsePbgw5t/VyD/u0p+mSTKVkw0BuCL52B4W0zXrdjQ+LVcp4HQ938WoIZpGI7J6YTDGkf0SNsqomYT2NlGW9uqNjp31JHpfifV8IwPeswJ/uxWjbp4KNsBhLohJw0FyVB/ol8KObYmGb28PCfOJD8xWUmZxj0ozjC9LuFBW+GxAt3dWb6W5uL1YtuYyPEQrLHfKz2INr6ISb2J+yKmjungCb/AETCn/8AXi1/5aidoYeJDiIolROrMLZEAACvG0a6DTjm91UjLOSc44wSuGHYXyHyqs42L+cfpm3m0dvuq0YYdhfIfKoDasJ6wW4lo7ed2X/qqOk6mU1FcA2DfvAH/wBbH6m3zQUjaO+GEaGUJjsKzGNwB1yXLFTYW87UIeibZnKJgOVpptPfKaE2r0V4BIZHVZAVRmH4VzqAT9YmqWLXzLI+9ERB6rEYSQ/VH0hNfC4Y291GYzECTDSG6FshJCMGAIF+Iqnr0QYP7cnhZuA5cb3qX2F0fwYXWOSW4JJuVswKlbN2NRqaOAZ/2E7v/wCrr5/vNe7QxbRgFbXJA19f3UrYyEQAHiCB8LULtn2R+cPka4eJk0m0dnDRTaTD8NtBz3e6qf0i7y4qB4lgmMYZSTZVNzew9pSas2Eqh9Kh/Cwf2bftU/CNykkzm/EvRoyccPH7kBLvfjjxxUvobfsgUDPt/FtxxWI/40g+TUG1INem9NHzfP1H1k/qLl2hM3tTSt+dIx+ZoKVb8dfOniKQRSOCG5kn1YMYxSWWn2FNsKVoopDBFIIp4imyKWiqY2RSaWaQaBRHhpNemkmgOjw0g0o0k0C0RJqw7I/1eP8At5/7rDVXjVg2Qf5un9vN/dYapav6GdfD/wDYifj4Curk4Curyj3j6AgxAdFYfXUMPUA/fSjIB53t4ny9KhNjbWQRKpEhK3XsRu2gJAuUU24fCpGLGx/Vjk14/gXBPmWUV7U47ZNHgab3xUgolm0Ay+Jt8ACfj8aY2q4jglchmCI7WUZmNlJ7I5nuFccX3Ryfq/vNN4nFXRhkcdk69jTsnX26VMdjW6f+o4T/APHg/ulo/EQZlIzFb8xa/HxBFRWwXK4TDhQxRYIgHNlzARrZspN1vxsddaO6xrcFHjnA+QNBPwaSscjwKhlbM3ZvYX0N+/TWq5i8N/OcdJ9pMHGAdRoz62PP8J8KssbvbghHfnP+CoXFyDrJlsQWeC+uhIXMAugPBdaom3JWJJKMXQTCeyPKoTbswjIc8ARfyzC9RQ3nlS65Y+zoLhuA0H1qC/lV8VG3WBRZ8oy31snWcz4VPS/WU1E9hoiYWEXsw18QfOgtvYWOPCzuoLERSWAIuSFOgvYD31GYfb2FCKJsVhlkyDOpALqSO0DdyeNwdKZ2nvTg+olRMSshKMAixkhiRoDlW9j33HnVZSaZOME12LOuyYuOv8eFqJgwyrGVTgb/ABqsjfXCaWnxLX+zhZD8oOFTOztrLKmdFnI/rIih87Oq6Um5yG2KA1B/SDukPxufvqN237A/PHyNV2TakolkCuQCA1h35mUn4fCgH2jK7WaRyONsxte9cXEu7id3DQaqRdcCdKovSoPwsP8AZn9qrRsuTTiffT20tnxzW6xFcgWDMqkgeFxXTwkNtSOL8QXNg4LF/cxdlpBrT5d2E5Bf+Gn3LQ77qp3L+qPuru5vwPF/49r+pe5mpptq0aXdND9VPcw+TihJN00H1Yf0mkH/AHxQc/gFcFLyvf7FAam2rQG3NY6rHCR4GX/MGui3QAvnw2bu6uRl875ma9I5IZcJPyvf7Gdmm2q3Y/YISQgwBF0sGxAzcBxGXvv8KGk2Kv8AsX/4w++E0m6x/wAtJd0VY0k1YX2MB/RSf+4Uf/z0w2zB/sH/APcr/lq1jLRkQZpBqe/k2PnHKPKRG/6FpmXZkfIzD/dof+6KFj8qSIU0g1LNgYx9af8A4Ef+Zpv6HFzecf7hP8zQHjFkXU9sg/gE/t5v7rDUL9Ch/wBrKPOAfdKaLw7Roiors/bkcnqyLZliUCxPH8GT6ik1FcWdGi9s02WCM6CuodMaluLfqmurzeTqeD1/zWj/AOkXmbeCeDTC9QS9w/WqzgZS1tFkW18xve/DhXqb1bSPF8IOHsxOLd/tM16QmH2ZYM+01bN2xkyA6k8RZiNbix4UQ0WzrART4qViAQI4jKbEXBKRRZgDyJtevX15bpXE8jh4bIKMhLbZx7ccWFH5MUZ0/STv50ymJxvBtoSMOY6mIA9/sgcaLi2HK2sUczD+si6o28na/wAqh97d3trho3wkXZRbEI0ZYm5N3R3KPytYXHCuf1NnW1ppX1CMNh5xEkf07FBVVVGRlWygWA0XgBb3Uo7NLe1i8c3nimt8LUV/pbjY0UvsyKAgdosr2FiRewSwFhfiePGofeLfqSHJ1sOHLvcsFhZWUAgDKzMRJz5qRppYg0KldWG4Ve0k02Th0BkmecogBZnxMtgLgXbt2AuRrU/guoZY3wAWVBMXlMTZ+19HkjFzmOt2j0vyqHwuP2Xi8JmlxogEi2ZDIiSRse4G5zDiCLg25iobZ+zNn4Zz9D2riu2CMqBnzaaX6lUvbUjuqsJSSySnGDljoFY/ZeIS+aGXgNQjEcO9QRULHtlcLGesRjllztyNmiaPgQALHLxP1gADR2AmMsqnDYqbGWOtpJGA5dpWJHMnnwoLBbC23HOZThFnUHWOWRHjdRoABJKXHJgeIIHlUoRalZbUnFwrBL7JxGFxCGcYrCxXOqSyBZASTbMCOYGhF7ipAYuIBguIjlyqzkRF3OVRdj2U4AUjaW1MWpKnZWHUd5gZ10va7BQo58+dVHeTbDrh3MsWGVi+QKmHbLlKtftDEEhuVso0vrQlBSl8Qw1JRj0wi67E2nFiH6uCQSSAElNQ1hYE2axsLj31bI5pkQjI/wCqx/ZBrBujn6A2IP0mafCMBeN45sqk3AK3EeZb8dX14Vedrw7M7V9p4mXjftPN7sooqGzoLLU3umgbD72wHF9TiMMMMCLB8RM0QAuzDNZDlBOaxJtwqdxWL2bGxDthQ3cmPLN+qQKzzbGy45oWXZ+bEOrhrfQysxWxGrpd2FydGsOHNRdro93txMMjRu8EsLjVcXOAqkXIKGR7C/A8eXdTOEZZr2E5kli/dlxxG+IjLdXhgsSsUE7zsYieQzLCdSNcouRY91WnYW1I8Sl4pI5mW2cRNfKTe1we0OBsSBex0qsbY2Vj5lzLs/Z7I3aBjije/GxVusF9Cdbc6quE3dxmGGIxGXG4aUapFhYXCPoMmYq1imdjdRcgBiONPB10Jai3dWbAyMOKn3Gmncc6+epN6cUkwMzSuysCUmeUG4NxcZ/mCPA1q28O2dl43CMn0yQRuRcJCS11KvazQ3FuzwPA871TmeST0vBbL3F+XfVZ3rw8ckkKyorraQ2YAi/Y1158aznZ+EGHxKPsqSfETA5hG8AVGUe11hEqnLY814kDS9Xnam0tovCZWwECGKNnd2jzZQFzPlzPcgAfVJvQeqjcppjsGWJAkVo0F7KugFzc2HmTSXxjfa+A/dVYw29UEgUPiIlc8bJIq8T3x5Rp3n1o3bmzsXIkT7NRpEIbO/WYZ1OoC5LSXuCGvfw8aZyQuxlejA/lIaD8cvzFXqcgVQsFszGw4uObG4aYRBw8rpGTlUaluxcWFr+lXTF7bwBVTHNM5a1gImHHQavGo+NIpJIMoNvAl2FMtbxpsShgGW4BAIBtcXF9baXp3DYV5DZQNLXuQBre3E+B4VrFoZZRTLwjuFQ+095o4ZZInSTNGxRiAtrg207XA8qd2Vt+LESLFHmzubKrC1zxte9veayYXBhb4cd1MPhR3GpiTZsw/o29LH5GgnuNCLHuNMpCOJGPhRTYw9u6pFqaKinRJoaEddTmSupqEJHH4I4dc02HlgiH1uokKgDxbUXOvaPM+lK2/jWeXrEZ2jAGQuuVlCm4C31sDwI4Agcq2PE9MMAOWOCWQ+FvkxU/CoDaU7Y85k2Oc41WTq5U1v8AWCjI/G+p9RxqLlHsv3+53wUllu/p/Cv3PMLvvtRo4166JjkBLKisTcnKSytluVy34a8qFxm+OIVJeuxs3Wrlyxr1aLlPHLIQSX49nK3s9/Cy4GDaoJ6jZmDw50/CyMpLeZDmQ/pVW99d29pyLM2MCuuVWUwxsRmXORlykldBlOa4OddLjMq0h18vdfsS/R7tTB452jkxOMExUfg8RiIysgOrCMKi5rZdbrex7r1ctqbB2SQv0lYXy3szuTa/HUHhoNPWsG3P3TkxOIy5WKo4VmCkqHGZrPY3C/g2UtY2LLp2hVx2n0ethoHlZY84YJGmgD+zZjIzKEFy3tC+g4XtQpvCQcLq6LDNsnYYVvo8rAAkt1DmWxsOOcOdO4WqtpJA0kYwMrztnRWOV4mVCcjupvYnj2QBofeNvzFDhsHF1UViZR+FOVZgxVmFnRSCntArmP1bHS9Q243SHiMJiI+unmkw1z1kZbPcFSAVzm4IYq2hHCl23lj5jj7A43T2i05eHCzsUfMknUmPVWurDOqi/A8K0KfenbMUaLiFSN9bkwEk6mxuhyXsCdBzq3ydJOzggcYgNcXACtm/Vy3v4WqKxXS1hgPwUUsvkpHvEmSmk/iTXXpgqT7y7QkOuNkjS+ViqRqot7WrgXI7sw9Kr+9G8ZErRtIMXFkUHric5DIGurK7Ri+a4ZNRfkasu1d/Y8QwB2dCdbhnsGBPPRSR5hhVY23sGfHSA4fBSaG2eNJMhXKir2ncp2crWIIuCL3PBI9SsnGsYLV0ZJsbFMwfCpBOmQqJcSziTjqgYqLjKLi31hV52hsHZMIfrGSK4IzGZuzcEXGZiAR4g8KzTdrobxTgtiisFmUqhKuSAbnNkYgX4DU210qzYfolPaeSSJW1OWNC1zx9o5fkaaSvsImk+oJtabZiuxw+NKGQMo6pMwzMbobxEZQrd9tCdRyyLbuz3imaPN1ltVa3tL3gXPiLXNiD3Vbtv7LkgeRGw+IygMokMTKt9LOGItYXPO2lObX3ukXBdUkOFWLEJLEwECqQAEIKMkna1kLXYA6cOZWLrqUmu/Umej5ttrhgkK3gyXhDLEbEuCeJDAWLnteFqK2pgttNfrGxNu6PL8OqBb41jaYkxtmjLRsOBVtR6qBWn9GXScYWeLaE00iNkETG8hU3YMDxc3uvf7NGUb7iRe3NWQY2OwmEm0IMXIGeNBmLIS2o1eaNsydk9kfaXXlQW9O8EBlX6BG2GRFs0ZCOpkzG7AaixGXSwF14Vs2O6TsGoPUmSY9yxuP2wo95FULeff5pgQMHh7d80ayHgTfLbTUAe0eIrbl0BT6lQ2HvvLDKrMsTAkBmEfVvkJBYB8PkblfUnUCta29HsXFIGkxSNwykYomSwzADtsW+s2hrDMLhkaRDMciNctktf2mACg6DUW8PHhWgw7pTOkf0WJ1iVWBkxAEYVczSEszhcw7R1VToOFaWEFRTfWiC3l2fspFf6PLjHezZc2XKCOF8yIctyNQTpSt09p4vDwkR4sxoRdYRqQxdb9mRMguuc3B42vrVuXo1gnAP8oRdZaxWNlkXgBcHMjDgDw40PiOiDFK2aPExkAgr2nU6WI4hgeHfWzQPT0IRVx+JkWV4J5ol7cnXkJCQCb5jJaHhrcHT0qz4eEadTHgnawsIsXCxHcAGZbfo0NtnZu3xEUDvMHMquM8LAxsqACzm+t5R38PCs1xu7OLi/GYSdLcWMT299rUktOMlTGjqOLxRrc0uJw8V12S0l8ykpJmcDkwyow119nhpWS43C41fxqYpeNy6yDwPtDuPxoPA7Unw5/AyyxG/BHZfeAdfWth2Z0rRSIWfDTKQQDkZGW5BPFip5HlTrCEfWzKt2sbCkyfSkV4LnrBkBNiptYizCxsdDWgJh9i3V8OJBISCmQ4lCCTYEM2g870DvN0g9YcggjK8+sVWNvKxsfU37hVQnxKykEMY1ChQiZrCwtxIufXxoN4Co2zQoMVJKF/nMqxEA5JHMjHU8TxGltLnW/HjTOAhDRRkyLcohN817lRe/Z43vVIwmKdF7EoA7jrwPnV/3Q3VnkRXxBaKLKpRRlDsCoKngcq2tx1PcONRvVt0/Ys4aNLcn9QnB7Akl1Fgmvb4i45Ac9ajdupFhXEc2IRWK5gCkvskkA9hGHFTz5UZvRh8HhCqTT4hC6NlIXNYHS4K5bEGx9BVHxWDwkpu21GcjQddh5jYcbXBbSuiEp1k5Z6eneOhNDaeH/8Auov1ZfvirqgP9GFOox+BI5XkcH3GO4rqpvYnJ0z6C6Nt6YcbhlyCOOdBaaKNcuXUgMq/YIsb3Nr2PCrRPtCNDZ5FU9xYX9BxNfKGxYZheSJ2TKSr5Ws2WwJB4XU3AtrqRccKlkixM5yhsRN3qrOw9QunvoX4GcVbPobHb34SL25Qtvtdn4yZR8ar+N6WMCnssXPhc/GNXX41leF3DxAuXjjgAGbNIyjQe0bLmYAcSSAB31ati9FolCs+LiItciFS+ngzFdPHLQ9RltDz0sRu7LBhzmNySQFubadoPe/mtULb+0sbNFJLiMS3VXuI7rexawW6qo0BGpte3AVrOzei7AxEM3WyspuC0mUX8owungb1Z8HsXDxW6uCNbc8oJ951+NCp3h4Kxlo7XcbfYwaDZRODcQtjcQJYybLCzJcC65rKxUXA58qq+ztgSSzKqxkgW6wE5bE6kEsDZvCxPhX1jehcZgo5LdYisRqCRqD3g8QfKnSV5JObr0owjae7rQIAosgsFJBNhbVnKgWJYk2F+NIwmHj6xb2kjysWKsBrdcoto/2uVuGtahvVuN9LUhMXNCOSWVo/UWDn1eqBtDo2xGEbNEgxBGqsuIyN55SAQR+QWNGa0uyf1Noy1U3bXyr+cDG0NtiLBypHDBlderLhPwoz3swkzXJUgMFNuHEVSMFvXi4Gvh8ZiFHIF2t6oWZfnVjlimELvOqPCMpyyO+bNqi9pGDk3e2p+VU3bOCyzEKojDZWVbk2DLmtc6m3jUkmlk6dXbKbaVfD4mv9GnSpJLM0O0ZoguS6SsFQlwyjKxFl1BJ4D2a136bHlzZ1y2uDfiPDv9K+Ptk7PaZiq6aceV+QJOgvrx7quWyd35SEhTMWANwHsupLHiQG0IFhfhWcmiWxNm4bW36wcFw8ozfZ+t+p+M/5TVI2r0m4dmyx4bMCQC7IoGptfM3a7uKCqDjcG0F1CKLBr24aAnuHdTWNgsjczbXXu14elSeodMeFlTddrIneDDiTENIkYRJLyFF0CsQSwFze17nu15CwpW7+HhQq0ozOHVkAa1ipuFN1IYEjW1j41dd38Js1kWTGTT5yrM0PZCXylPxmQHVMp9oWvx0Jq17u76bCgsMOFw7aDM8LZv0pLMx9Wp1lEdTD6FU2TuhjJ1usLqLNYyDqxf6pGftEeVxTW2N3dootjgmt2cxiIk0Rg4I6o5h2uHPQ8NK2jZu3MPiBeCeOX8xwT7r3owvQUUgPWk8HzgMMUkhYR/RHj1UAnMpDiQFet7QOYt32t4mpTbu++Ow6xGPEs6uHDCQI17ZRzUH6xreJgrCzgMO5gCPcai5NgYUiwhRAdbR9gX59lLA+oo5sDlGqo+UNLc7/AAqR2bt7E4e3UYiWO3JXYD1W+UjzFbbt/olwk7NIkkkDEcFEeTTnlCr661mm93R/9DiMy4qKZAQLZSpYk27GpVyOYDaU1gTTLtuF0nxvF1e0JrTZyFfIApQhcuYoAAQcwvYcqtmN31waLmXERyHuRr8r/UBPuB9ONYHsXBRZo3ebKysrGModQGvZWBOpFuIHHjRsM+vZCFQbWN9bcwVYWHdSSCoW8Fi3t6RPpBaLqgYzoxkVSSD9lbnL5lmPdlNVgbXiygIoj1LEImjNYC5D5hy0AsBmPnQm1mViCFC27JF76gKRrYE6EfGujVZFt1YGULZgLFiPavw4/fRfQaKyEHJIA5AvmAPd3cOHDKfWiMNsvrXWOKPPIxsAo1P7gOZOgFye+hJIUW2Un2hpc2t61e91t7sLg0CphnMjACSTMpLNewC3IsvDsgAd9zrS9cj24qqHU6KpQg/nEZbiVKNYHmA1yT55fShG6PsbGHymNjkYL1czA5rdm2cKBrUjt7pIws2GmjUzRSlGCEAghxqvaXhqAKzSHebGjVcXiBb+ue3uLWplEnvk1TJHam6e1NDNBPJlvbtdZbvtlZqgsXs+aP8AGQyR/noy/tCrBhekXaKH8fnHc6Ifjlv8asGz+l2YaT4dHHMxsV08mzA/CmF9Rm4PiPfXVsK9JWzzq2HlueP4KI/HrNa8om3PwRG6L4QYZjIWBzOTeJjGO7tZSGNgvE+nMqXfOOI3WUt3ZQ1vlTWz0wKACRTiZ84UKhY3BYADIlrtY6KRYmwuL3EbszEh8XNlhWBQLAWAyZTlI7I4k6nyrqhxL0oVFI5J8CuK1VvlLHTOF8ie21vv18NpYJDGLXkCKCp4AqXOuttAB5jjVCw+25YXzQSMmtwVOW/iVva/v86sm2cKyqXXVmKoOzoSxtbxuL6VS8dg2ikeNhqjFT6c/Ua1zvVnLMjsfDaek6jk2joz6US7NBtGYXOXqZWAA55ldh+jYkd9zwrXWmA1JA56mvjrB4V5CVRSxAJsBc2HHTiaseBxeIEagzyKALWzcACQBrqBa1BypCOCs+i9ob1YeEEuxsOZsg/WkKg+hNVLaXSvAtxF2zyyKz/E5EHozVkAwlyHIZr8Ga5v+kf30ZHhDzstu/7u+kk5VbGhGMpbVllo2p0n4p7iNMg5F3P7MWT4s1Q2F3nxEjkTPx1sgCA+eUXb9K/CkYTZTStliSSZtLqik2F/DUDxNWXZ3Rfi5HR36rDrrfMc7ju7K9k8TxYVK92EjqUFpNSk18iP29A8uzjJEAoSWMSKBYyAsFRR49YU7vhUN/o5CHxMQl+kTQuIYEjBzO66zMUFyEUnKpvY5T5VtGytxoYo+rkklmXMj5WOVQyMHUgJZvaANix4VZMJhUiULGiooAFlFtBwFdPVK/By6k05tx6WYtszo5xrRBYkTDKbE9cxVi1uJChmv5gU1j93No4UfhYGmQfWjHWj0CjOPMqK3S9eXp1qNHO4JnzntQSSRtmgIUix6xyrWGugBJtfWxI8qicRiyUEbKym12suhsCRYgnTMB6A19LbR2XDOLTRJJ4ka+jcR6GqVtnopw0mYwTTQMwAtfOml7XUkMeJ0L214VzSi5PNHdDWjCNRu+/cy7ATo46sHNIYZLKovr1DWB8b8uN7ad1R2ngzC7JKro972It2SLjjqefurRdp9E2NjJK5MQnLq2ynzKNbXyJNUzejZkiFetV43HZyyKytYDQjMNRe/voQShgbVk9WpWulYIBJCDdSQe8aGrZu/wBI+PwzLeZpowRmjlOa68wGYFl05g++qjlp7AQq8iK7ZVLAM3cvM+6qEH8TedidLmDmIWUPA35QuvC/Fb6eYFSuN3/waqTHMjnwudO8BblvLTzFY5ht344265JkkQLJw46oyjTje5HKmJHym2i37+7vsOA/caSWMB04bsroXLbW/M87BIV4nQyW/wCWO+QeBcufEVnm2UxEjscQztKpsxkzZrEZl4i4WwNuXdTkiZyptfNmOvIDKBx8D7703HDrIg5hW8Lgn7iaypFHptKyL6prAnQHQX5+QpyFLG9xcfVJP/SaVJCwYgXy9459+vjT8ShdTYW8NaLkaOm7yOvdmBdMt9ePG3hx0q6bmblyYwB3zRYf7dhd/CMEa/nEW8zoLJur0dRowkxzpI4AIgBuouP6Qn2z+SOzx9oVb94944MEiPPmVGbICq3ANrgEDUaA2sOVChJauWo/UpuP6I4SD1OJlQ/1iK/7OS3xqCk6LcZHIjJJDKispIBKtYEE6MLXt+VV/wAJv1gJNBiUU8w+ZP2wBU1hsWkgzRusi96MGHvU0xJt9zCdp9HeODM3VjVmNgSdMxtcgZeHjVUx2DeFykgysOIuD8iRX1LmprExq4tIquO5wGHuNE25o+V69r6F2huRs+X2sKinvjunwQgfCq5tDoowrX6qaWIngGCuB6WU29aIeYjIAa6tTTopIFutRvE5xf0BNvfXVjcxBWwtlYJBN1yZlUi2cki1uOVdL+lRGM2jhYJyYrhCNFVbajuJ4Curqs6isIVuTnV9iF2xjZsVLGIAy2ZSgJAOckBTfvueJsPLWk714YHF4x9BkkSMAaDNlYHkNPwT15XUt3d/5gzVVXj+UObD3eZBncgk20HIcePfw4VYIFW5KqM3Eu2rend6V7XV6XDaMNqlWTwuP4jUWrKCeLf7je3zdBds5Gt9fvqCwuOLMFUXPIf+Sa6urm47VlB4O/8ACeHhqJKXksmx99J8H+DICxklvtXY8cx9oCwHAG3cb1a9k9LUbMEnQo18veL+BXj6gV1dXBpzbVs9XiNGMJOK7F+2ftqOX2Sb8wRwqSBrq6qyVOjki7R7XGurqAwmkmurqVhPDUHtbasTCSLq1nC36xXA6tdPrZgSdPsqa6uqcnQ8UmYDvx9FedmwkYjXJZwgKozXFiinVdL6cNBpe9VHIRXV1OuiKVlr4jiysPGnVxTk24301sfidfjXldWYUhyWZg/bHaAy2B0HO1vC/AEC/wATMNNna44ZAp9CQb+Jvy766upZeRoePIXEq2vz+FC4lh3eleV1SXU6pP0pi8HPMGjyyuuY2ADnRQVAsOHM6eFNbX21PJmhmkLokhIv3rmUH3E11dVUck0r+pFTDMzEajjXQYh0IZGZSOBUkEe6vK6mFeSy7M6QcfDYdcZAPqyjP8T2vcat+yel1TYYrDle94TcfqPqB+ka6urC7UX7Y22YcXH1uHfOt7G6kWPEjtAd/LSjCtdXUSLPQK6urqwD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2" descr="data:image/jpeg;base64,/9j/4AAQSkZJRgABAQAAAQABAAD/2wCEAAkGBxQSEhUUExQVFRUXGBcXGBcYGBsXGhwcHBcXHBwYHBwYHCggGholHBwZITEiJSkrLi4uGB8zODMsNygtLiwBCgoKDg0OGxAQGy8kICQsLCwsLCwsLC0sLCwsLCwsLCwsLCwsLywsLCwsLCwsLCwsLCwsLCwsLCwsLCwsLCwsLP/AABEIALYBFAMBIgACEQEDEQH/xAAcAAABBQEBAQAAAAAAAAAAAAAEAQIDBQYABwj/xABKEAACAAQDBQQHBAcHAwIHAAABAgADESEEEjEFIkFRYRNxgZEGMkKhscHRFCNS8DNicpKi4fEVQ1OCssLiY5PSFqMHJCU0VGRz/8QAGQEAAwEBAQAAAAAAAAAAAAAAAQIDAAQF/8QALhEAAgIBAwIFBAIBBQAAAAAAAAECESEDEjFBUQQTImGBMnGh8JGx8TNCwdHh/9oADAMBAAIRAxEAPwD0OWaQBtfbKSMoILM5yoo9o8qmw8Y7EzGVtdz4Hr0iRpSzBRgDcG4BuNDe0c61C20gRsRJo+JEvs3NAZbZuyOgWYdL/iFq25V0Mh7RncRseU4dRISVnFHeW7rmrqAikKo76jpxixwYEpVUWVQAKkmw6m8UnOF4FinWS2JiVIgEwRKjCBuVhofMNoglTKGHTnjK4rapea6GacKkorWY6Fi5NwAAKZDxJNTw5hkrdC8GwVrw6bpFbsfaaz1NCMyHK2U5lqOKt7SnX3GhtFiTUROaoeIimHPEaQ9jARmSS3rDozQ227YgpIQTEl2nNWlCRZE4PM45eXK1dDInK6hkIZTcEQ9OhepLWIHNDEwiCcYVsKCVaohjRn9g7WnPisRImSSiIFaW5K7wNQTrUg20Frg0JFdC0IwrkZWGTDHGAsdOZRYVFd48QOdOML5g20y//wARNm4ifKQSSDLDgzVoSStb0AIzCld2oJrrF56M4B5SHPPeeWoQWBVQtBRVQ+oOmsHyWqIkkNViOAFz1tby+UHzHVG2q7JyIDxRAqT9YNgPHuFudIR8BQDicGT97KpmpccHH1h+AxIYF6kAEJTjmJFj5qB3mJwcm8PVNz0/WHTn584C2coJYimUTGavAsQB7h/qHKF6hMl6XimKU8ap8RAG35dzBm137bGqB+IHwF/lEO3tTCPqVXQyE4XiGetUPdBOIF4hmDdbuPwiZUrgYJG0poXKJszL+HO1PKtIEhpMGhRXmREzRzGI2MMkA4tHRGTCw1As97nEhq6il1+Y5935KKMozLdPh/x+Hdok0b5KneAFRwI4V5d8SSjqy6+0htf5N7j74oQJTOoKw1kLCrbq9bH/AIj390CYLKHcgl7nKv4btWn4eV9KU6QZNtd7ngo08OZ6n3RrDRaS9BEgERK1okRoYUDnFg5qaroOnQ/WJAprVWKHQkUuORqCPpwiNjvPS4rvL4aj6cYZNnBMupDEBaXNToP5nxjKTQasImPlv79b/MmD5TVEVZFDzfgOC9f56nhFrIHwEZOzNEYgaZiSWK6U9/dBJ1MBuKk1tfdI4H8/SEtoNFe3o5hzMZ+xktnOZsyAnN+Je/iDUHXWtbnAqF3VoABZRYAC1hAwnUOX2+A59f2esE4SxPE8W68h3fm9YO9vBqC4BnTGDCvq6V68j8v6QaDAjG7cRow1p1/l+SGzIcZakqxAJWtDxFeUGSnzCo4xV1o2Q1y5c+bpWmXv68usWGFY03rVNhyFrQYsEkPYQNNJBtfmOPhBDPeBZ9c1uHDgen84VhQJPPZUK3RyAByZtKfqk+UGYc0JA0Gp5sbn89acIExzEBSgrmmKKfhJPrU6cR0gnD6mnqiw6mtz526mvSMuTMIDQDjZoBqTQCDIAxB3vGM3gyHocn7B0/VPL9k+7u0ocVOWRJanGYz95tTwFK+AiyxuOSQhDEEUsP8Aaen54RlRKbFMGfdlDQcxyHTrAbGSGbEkHent7VQvdxMV+2Z1axc7RxQUUFgLRktoYiphHhUUjl2V07WEnLSU7dAo72/41iWRJLsABUmI9tTQCJSmoSuY83Ovlp5wiHZTkRGyxo5TbPVBnGMeZS9DKlpXoSGNIoJjrw08/wCsMAHYRE5h2IxSiApis6lrKorQnieQ5mKRQrYj4m9oWAGnKOBMLFdnsT3LufSU+XVuRGh5fy6Q5TU/hcaHgR8x01HvIg2nJZrTU/eEFrMR7ZlPKjCx514QooNs+aDMmhEyvXfJBpq2h9vj5+EGk6hLtxY38+Z6DTpCNgmViGZSDfdNz3kaeH8olIoKCwgNNcmsMWJFiJTDwYYANXfPA1OU8D0P08R0Zic1VyUBzDMDw/WFrn4xKBUkHn84gxkquTNmNGBBXj+q1OfHgYUIQSKGhoupbi3cfn5cDBZYgVXlAwUm7eA4D6nr5dS1MazDZJJuYHlkZmpe+8vPqIMEByZWprepIPLp3dIDCNP6QfhyH7ziBX1edevTnBmG8hSy9OZgFv0oN65f0fAtX1600HP3VpB+HSlSbk6n5dB0gIzCBAaHeNLHhyI5fn6wWDAkoVr3xmZEf97UXGUUTjnzHyAFT7+UFyBY3qa3PWg/p4QF2Z7UmhDZApbhTMTUcM2nd3anygAKCwjIzFlpSB5i1a1iND+eESzMSi6so7yIrG2vJDHfB6LvH3RmZEuPLHJksTMRXHIcSP1gNDxtBOFatxZKUQdPxePDoK8YpsZtETKZZU03vogIvY5uF/jEc7Gz29pJQ6bx+QgWGi/xGIVBVmAHWM3i9tFyRIUua+sbKPGA5yyheYxmH9Y28haBcVt1VFFoB0jNhUSf7DfPPbO34fZH1iLH7UAFBFJiNqPMNFBMDvgnIzTGWWvNiBCbuw+3uMx2PLG0D4bAvMNaW5nSCMW0rD0qkx2OmZSi/wAQqfIxRbV287ijMqL+AWHjxPjC13H+xZY7aSSgZcg1Y2aZ8l69fLpnmMOmekU907JXmugA3MxCADSoNqaRSTcex9Zso5C5iig2LaQdPxAGpgTtWeuWgA1ZjQCA2mqx+7DEWux1Nenfp0hq4dpilixC1oBSmoND8IstOuSbn2HS1zVI3iBU360ifD4ZmQu5oAJwCj9RFPP9f3RabPwKy0JA9eVKapv6wUn31h89VGFJ4/fr5qh8eEK5+poaMW4pmew2FUrUi/fHQfIlbo7oSC9R3yLHTVHoErbrMCayWA1ImIfnEqbTr/dSz3FD8DGFly8NkYdpMDECgo9K5hWtK2y1EQ7bwuHDKcMXaWag5xQ5gTa40oVgbfuaz0hMd/8Arnw/kYnXaFP7qcO4v8jHkcrDhmAsK/qj5CNPhMDJGFVknzu0c733T5KCtQpEm9LnX2e+A1X+Blk3abYA4Ygf5n+cTLt8D+8nj89VjzOdhypJXEzsooR+kFQa0JoooK5daVrHSO0zENjJiUrbPNBoBWtCbWvGrF2as1R6gnpAv+NMHeE/8YKl+lFAVGINDrVU+kecYntBlAxz0p6xdxaxFjMuDXWg0imO28SrMvbuaEiuZjp4wE30ZnFHsA9Ih/jj9wfWJl9JP+unig/8o8tw+IxhQN9pUhhXKaEjj4HTzEQYjaGMRqdtmFaaJpah06+YMZJvhmaS5PXB6Rn/AB5f7n/KHStv00nSv3D/AOceUYbH4urVnoABaolbxIO6CyUrDcXtTFImczV9bLlpJc0pruppwhd1OryMoWrPW29Ia37aX/2/+UJ/6g/66eCf8o8k2ftbGTScsxbXukrkbfotbQdtSZjZTsqTkmBQDmVJdCSfV/R+sPnGbd8m2Ys9MPpCP/yPJViIbeUaYh/AIP8AbHm2zsTjZswoJwQDUmXLa2ZVJsl/Wr4QnpBjMZhnp25ZaVqoAFnZSPV6V7jAT9wbD0Z9uyzrNmn/ADU+AiFtqyj7Mxu9nPzjzLA7axczMftBUci+UdwJNtOELi52L7Mv9pckAkqJzNoQAN17Vr7jG61YdtKz0sbRX2cPX/JX4iFbas7hKK99F+MeUS/tbGhmzGFQaZ5mX1pi6Fz+D+KI9p4R5VGY1qe/41gNpS23kKhcd1HqE/aU6lWaWg5s6j5xV4ja6e3ipQ7iW+AjzvCYJplGFPWINQvIHiKcYNxGyMq17QBr0owXh0pxMbG6rDTUbo1c7a2FFPv2mk+zLU17r/KsBT/SSUhouHNf+oT7wctPOIpGzMHLALTkcnsq1mg0bJNJ4nVstR0ij9KZUr7ROaSUyBlVVUiwANN3Ud/SNFJtozwiz2j6aPog7IaEBl15gotadKmKLE7Ydm9apIzVoxJHOr0tE3o40tZnaTfVQgndLVBlzRooPHLrFliXkzGmOA9H7PJWWVGRUHq5qWNPdD4vKEz0KKYZjaB9SDVgLjWgXx8olXBsJdSoob1oK91SCfKLmU6KATKmETGYqaCgDOSLBul4Sbjpy/dmRJAVM9XZm3cuatFAFxCOUrqKKQimsvJmdo4cpMKmtqW7xWJJclTJmNWjKkxhent4ZRUcbO4HfEu2izTWL0DWrSwqABapMS4CQTJJBAqzK1RqpVGItSoJQcefWLRnSTZKUNzaQHsOTmQ0BO/LAtzLW9wg7Y2GBlzFYqtkIzsB7TX58IgmGcv2cnIEnFcqoDSgbLQ5gQDrx+EWey9liZOCzS+UCaWXOQBlDUAynQEDSGnKrbEhG+OhL/dIiksVQZqLQKFdqXNySpFBS2Q61tX4nbCJKMrQkTFYhSxIfLW7+rZQN3h1JjR4XDSZEqb2OYZmStQ/APT1++MrsZjMnoznOxMg1IHF+FBaJQzcuxSWEo/cFkbcCimQPxqxIPupHRNtrEv282jLQux63J1tHRXy4Sy1+WT3yji/wi4GxZZKVcAZBmosuuej1A+70zBB3Ewk7Yv3aBWBbeZgcoFbUplUajnygORlIrmlk1FAAprXNXnaoAhoObJlyMQAWyqtKAX0HTXWA91cjLb2J8NsqaGBsKDNWoN+Xf32iyweEnCWFM0KBXdCyyAGJDexW4Y8eMUpN81qVSm5ap9Za5fnwgxpyHM2YeohqJQpTIWJ/R0FwD3c4Wpexm4lv9karjtbFQBVUuQqmh3bAGotTQaxFM2e1VcsGds2c0W1bVFr7vxitw5Qnea5LE0l2oAaUrL7h4k9YkTKQc1c1akiWo4NU+pQGt6adID3Lt/H/ocMvBLmUUZwRUBhQVyg86a2EUmJ2FMzOwKGpJF6E687e/jDVpU5ub0AQaDNT2eQHl5xMU3svAt7IsM7ZRpyAHhAqXOP4CnHguFlzQvZ9hKOVVGbOozENLvpUGqg3/D3QNI2RM32KLmJNs6muptQWBqPKIZaq4EsSlO+GqSASDVaHd4mB3KFi5lilWGUUtlJ4U4gRluXb9+Q9TUYSbOzEfZ5K1RZJq9VpnLF7Lz4U4xR4rY84hlKAk0OYODS9MtwLaGA2CUeqUqRQgCi2FteNfcYkQS9ACp1qbj17cT1hPV+/wCQ4tB+yMF2QJm4ZJ4JACsy7tPauDzpa+sTzMBv5kw0tQ4NEzDKtnU3yWJB5RVYVq63O56tORPStfpDZLmljMrlprQkkm/reHhG9RsFvIw5Dlfsy0EuYtC2ZTnC8cnAWpTgYrDsdmFFkFD2etAActyLCzGlhS9oWdNdGK55gaumfh2YYaN1Bh32hsyb8wVDZgXblW19KECDcqNixuyNmzLBpTWcNRhS4lzaXIpT55YtZBBbsxhic7bthSksu2WrDjQi/Na9K0YuYoX7xt4CtCTqSL1J5e8RN/aM1a/eGooBUD8dOK8qwLkGkVssjs5faSnygJLG6oLGXnBbXrT+sTYyShFFlPLNic4ArUWpQ/msFja8/wDxBx4KNFJ5dImxW2J9blG9UXHP9lgISe5u/wDkaFJUUuHEsBRMVm3mIygHgBxP5pF7sp5IDZZMxqkLTKtb62Li1h5X6w/2u1d6VKOp0pp31iSTt1RfsAPaqCDoaaZRe8BOSldfkLyqAcMWliZLKvXMu6q10I4Bj7q1rBG3JyTkJly2VmmkglMtRlNhe4uPIQQdo4ZixZHUtTNUGliCNHPEDQQcMVImiiuoNGpQgEZiDWjAaUAHSHlqrmmTjFoz/o9MWUuJWajntECDKhe+8TULelNe+J520kmMCS9Qri8t/wAcyg9W53hYdYssHsvsiaOTVZgoVy1L5ONaGynzEC7SxKiYpJKBWq2ZWUXEq4IBVrq2hOsNGUZJ0xXuTTohw+0pSy0ldoC4SUg3WHqq1aVA408+kBYjbaEHMszMZTSiaClQT14aeEHTtooaZZiMAJaAKa2Cithfg3DiIrcGVZ1oyNTEBvWAOUqpJvQ0BT+KKRissDdK1+8AuPmiY5cAgNQgHW44wUzgy0AmICFFi1NEmCnfUgU6wuHwqFZeYGu9W9LhCRpw08oQbHVsR2UxRlyuQATbeABJJ1pytAUVeSj1HFNLtX8iYqUTKwAWjZGBcKcxWswtvAaC51i0lIUnTGJWjLPCnMNSDQXPGK3afo3Lw05MrE70sj/M9FEVUzAAkks8sXNaZgd61KU4X6Qzqb5IxuK4/UazFIwlMCbnLSpAFkNdTzii9GsA/bSycoH3Z9ddBmbgfdAmAwbPLmMZjlFCspIN70sC1tdYCxc5pZp2r1oDcV17yYMNNpOAJTTakFY+SpmMWYAk1153HuhYrF2lMUUDmncPpHRRQmsfv9COcHn9/s1UrY9DXOoPc/Mn5mJ8JsGpojivJc2nEd140svBtzA7lUfKM1t+dNlTuzWYTYGhPSp0HdEXJtYZbbTCH2FlAR2agoQMo4aG8PTYy0KgzKEUI7MUply0t0jOYnHTSVVprqBrlLDUi1tf5wEZrsxUzZrXygZjXNm6mGjBtW2LJpOjaLsQa7//AG6ch8AIX+x1vVnvroOf1jHHCCmYhtWFS3JhUa8oT7GGUMFNN8dTkAY+4geEZwXcymbY7Nl6lm4/3qjWsINnSb7w/wC8gjFvgBkLZNLa33gaezEk3DBqsEC7pIv1Lfh1vTwgeWu5tz6m1/s6SKNmpXQ9ugrQ8DW9zEz7CShJVgBc/eLTXU+fvi89DJC/ZFt7TfGDdrSh2MwAarT+JT8ok+MFqMoNkSiDSpFq0mpS9AK+NPOGf2VIPtf+4h41g2Qwl4SYlLs8r3TUMYXG7PDbwCEjhWhN6XtpevhCwqTaZp4Vmul7Fl6hm4aUOndDv7AXgZn/AG+/6xkBs9SU3FOoIr+Gpvu8c3uhz7M7IKcmoJJRjpnyU0GhHkYr5a7k97NVO2BmbMXNf1lp7OX4CGPsRj/eIbFeOh10HdGaRJodcrYhVy3VZhBJNb+v0r4xJJ2rPQAfap9bVqTM0BDm4b2hB8rsweYXH/p+YB7PDRhwIPE9IdP2dOofu29q4FdSeVYGxW3MTLlq2ZGNaHOiX53ABi2wm2ScO050lsylRuFlFyvNmuKxF1Sdl0pXVFHNwzAmoIueHNDzhk9f9p98bZcSDLmzGzBZKszVo4oOQtUxTy9s4Gdq8nlvgyT/ABBV+MZQk8oTelhlA3reDRHL0/yt8VjVzthymGYFkGoJIZdNc30rFK+y1Q0M5CL3UFjry098I5qPJRJy4K0jXu+YiN5NcopUm3ui0EiWugZ+G8co8lv/ABQ8YilltXggpXyuffC+d2H8l9SHZqTpRFGyrxRt6o/Z4eNI0OBZnDMF3BW1zbXXjavlFVIwTPrboD8SLD86RfbPwbItA7AaUohHdvKYhLUjJ+r8Bcdq9JXYzYUlnWaq5XUggjS3Cn0jH+l6BXreu+SDcXc0NDxygR6M8nrHnnpdie0xByElFUSyablQcxGZt0cBrwi/gdWUtSnlEPEQioXwPwWNyBUzS92wVhzHA2ifE7TyThOeWbrl3W/WqTf4QA8qkozrZwwXQGn3bvUVHGo8hFzLwaqEULVaksKW3gDw0Gsdco7WmS3XHgj2ltuTiCrI9GHZVDAi6NW3O3windC5TJVhUA3JAzECltBSsHyMOhxHqjKGYUpUWVufWKWYCMzIAmVmSqkitCOAGkPBJPAsm3GqDNjklcUxNakDyYk/ERCJKvMOYA0EnUV1Vv5eUM2djuzlzQwzZstCDxrcmuthDpOIluz5WKkiVQMK3UMCLcNPOH7/AL2JvoVm2EpOmftsf4jT3R0FbWkffTNPWsRyIB+cLFFJURkss9bRozG3cLnxROgyCp6n+kESdtZiAMqilamp91QfdHYiYC1WdO+4jg1JpKlyeileTNbWwWQh827UagGhr3HhE2GwuGSnaCcX9ZrMt6FiQTl4AmLPE4zDjdmMrjioFa9Phwitx21VYky6i5opDMaBRU1NuNIfR1JbaolqQV3YDOVZjOJYm5SAUGbSq1zGsy5OvExBKwDgXWY2vw6Vg58XMIpmObMK7q0ofnA32qZShZ6nQ6a5qad3wiu6ddBdsLDsHhjMcDsUliinM5oLX/AL8PCIvsMzLQSgbEm4FTugLw4Cte+IzPa121A9cnjdj3VhJgJIpvAAXzG+hrrfWBul7B2xNngsXNlysOktstJtZosdyq1HlXSNFidpymUjONOR590YjZ8iSZe+ozb3D9V6dOUTJIkoXKqp/SKK6UvThrCKL2rK/fks2iy2s4MshDU5kNB0dSdekZn7I9QwRSd4AN+srA1odNB3mLKdhmmnclJSvsoT7b8QPyBEC7JnKK2Q6b7haCxrQNWvhziV7XloLVqkVs/DsSGMhbKwsDwWtTum5p5tD3lhUJ7FRUVBqQQEBJBGQajrwEHpg8vrYrwQO9L83IEEJiUX/EmdGKqPJVr/ABQz8Sl7/wAgXhpMpkmBaMe1pyVjUW/aHPhEmDwZIB38xLCyZzfepZG5k8ItP7QoapLloeYWp82rDGx0w6u1OQNB5CEfi+yHXhG+WMx2ypzIoyqtSc3aELqKaFgeJ0grDSEXDtKmzVzMwP3SswoCv4qXtAWa/X3xMZBAzMVRebsEr3A3PgI5lOcltR07Ixy2Wc3bKdnMlrLqswFXznUHUbtKecU+HdUP3cuXL6qgzfvGre+CpeGVwRLE2ax0Kp2csd7TLsO4RLL9H21mMF6Kc58zu/wwW2l6pC+hcIBn4mtyxY99Y6TLdmGVCV4muXgOJFPj3RepsaXaikn8T7x8K2HhFlhdkgCnCIeZFPCsdybWcGfTZxYUNO5bnxdv9oEH4XZIHDKOnHvOp8Y0KYMLHMnKElOT5Esr5eHCi0PuBUmgHEwLtjbcnD+uavwQXP8AKMLtH0gm4maik5ZZb1Boe/nD6Xh56n27iT1FHk0W2drM6lZOlwWrQm3s29/9YxXYHtQGFFUEhTarUZve515UjQg04QrqGFxWPT0YrSVI5dR73bMliZjLVKnLUbp0qLA04HhWCpmMmzJgZGEtgqjU73ClKGvd3xcTsLyuPwt8jwisxEoLTKpDCYjG1wopavKt4tGVumiclSwyXZe1QHrOU1bMQ6DdrlN6UGsCTf0RpdTNmkHgbrSK+SfvPF69bNEjMijdm34rlanjFHCpYEhOlb90Wry1CgAAb0nx1rEsrYCutXJqzooykWDIDcFbmvWBX2is1BorBkFrKaEeIsQfAxpMKadkP+ogPhIb6QkW1V+4Wk0/gopGHKVVZjkAkCtPzSOiFMWBWpuWfgT7bAadBHRKSlZaMMFrtB17FhapUDTkYzpkgpWwoRqQNW98audgAooGS4o2dhp0yE0gV9m4cmrup6KrN8WHwgvXV5B5TawVM9lMxastTU8b6EEd94POzZhAojMSPZFSBaxtbQQckzDp6qOeGoUfwitPGJE2sFFElIBrer+O+TEvOp4KeS2sgkvZE4n1KftMBx5EwVL9GJ5uci9Se/p1hH21ONg5A5Luj3QM+JZtWJ8YV60uiHXh11Ycdg5fXxEkdBU/AQq4PDr6052/ZQD3kn4RXQ4RN6s31KrQgi0XEYddJbv1d6e5AId/a5H6OXLTqFqfM3iqzDn5QXhcG73AAH4nYKPHj7oSpS7j1CJJO2jNf1pjHxgcmCWl4dP0mJUn8MlTMP72kSyqH9DhJj/rT3yj91aVjeU1zg3mroAZhE4wkzLmyHKOJIX/AFERbycBiGG9MlSF/DJQD+I3h42FIBq5ac3N2LfyjNRjyweZJ8GbWZU0BBPJAZh/gt5mD5Gypz6S2pzmMEH7qVP8QjSyQFFERVHdEiyydSYlLWiuEb1PllNhtgAXeZTpLUJ/Eat74scLs2ShqksZvxNvN5m8WMrCwXKwgiUtWcjUkA9m5/lE0rAiLBZVIeITb3Nu7EMrD0icL0im2r6SSMPYtmf8K3P8ow3pD6az3FE+7UmltfExfT0ZTxFCSkllm72tt6Rh/XarfhFzGI2v6ZTZtVlfdrpb1vPhGTSYWarEk149xiZePf8ASOuPhYx+rLJPVb4GTWJNSamupiTBL96nQxG+sPw/rjpHUiLNC0IDCUhrCFoxIGiKfJDa68CNRCVhQ0YBTTNn5XBIpcmuta1sRw15dIpsCuZ1HP5mnGNk14qHwSpMD0sOVBxr+TFozw7JShxQBPkjQWvpQXNQOEF7M2y8llEwZ5akEUALLRSopQ8iYldF+0SgBullNzmBuCeEV21qLMKKimnEKKmt+AhoVJZBqel4EnUrapBqRXqxPDvjoRVsLUsLR0Cjri8It80OBhJconRT8IlMgj1mVO8/WkcNF9yGCF0hDOkj22c8lB+dIJw+dv0eH8XP9D74zi+oN66C4PCvNbLLRnbko+ekHzdgzpZUTckrMrtV3BAy0sSlQCa2HQ8o6TgMUdZgl/sCh/e198EyvRuXXNMZnPNjWCnppZVv8CuU28YKqZ2SgVngtmFURSd2hqQwquatAByvbSOmSO0K9lJnU5swUHvBBt3ERp8PhpEv1UAPdBBxXIQj1Yrsg1JlHhNjYni6ShyUFj5uSR4QWvo9L1mu8083YmDxMYxIsiIT8R2GWmRSJEqVZEHgIIExjpEqYaCJeFMQc5PgeooFEknUxNKwvSLKVhhBIlgQuxvk2/sAycJBSYYRLWKrafpDIkg5nBI4Lf8AlDKC6C22WygCIsTiUQVZgo6mMBtH08dqrJUL1OsZnaGNmTTWY7Me+OiPh5vnAjnFHoW0/TSWgPZKZlLVpRQepjH7S9KMRPJUvkWhNFtx0MGzE/8ApOGPOY3+qd9Iz2HwxdnI9iXmPdmUfOOiOhCDEeo3wRSxvj/N/oaIdpaDv+sS+0O8/AxHtLQd8Xj9SJS4Y2UtMp5/QxKOPePlDE0X88DDhx7x8oz5MuBjRJhlue4/AxG2sTSBrzNB76k+73wTF1LNo5oYukcTGFEJjgYbmhpMYxLWEIiMNDs0EAO0vIwbgD5XB8rCKXDknEgsKE3/AITGhYwAJISYHoOh8ND0h91RYrjbQNY3JFTzPh8o6Ox93NgulhpHQFLA7TLiXsmc/rzSOi2HupBmF9HpQ9a/eYK7Yw5K1jiesdK0wiRhpSeqo8BExn8gBEKy4mlyIjLVfRFFBdRDNYwstSdYIlyIITDxJuTGtIGTDwSkiDpWHghJIEJsfUG8Cl4WC5GH5wQFhSwGphtqQLbFEsCHiKXaPpLh5OrhjyW/v0EZLa3p3Ma0pcg58fOKw0py4QraXLPQsTjpcsVdwveflrGa2n6dSkqJSlzzOnkLxiUxSzB2mId9RxtfSpF4XHhN3JlpQ6fnXviy0KdSE8xNekMxfpLPxJKl8g5aDUCn9YrsWVrlCmq6sWzZqgG3KBsJgO1z81IIFaV9aHCSybpJtSgPD+sdShBL08ojvm3ngs/RbZC4qbMlmtcoIK6i/lA21sH2M15da5TStKcAdPGB9nYp5U7PLdpbi4Kmn57jaJ9p4lpkx3e7MbnnwrbnSsK1Ldd4HW2vctROP9myVrbtCaeM36xH6PJUYs8sK3+oRBKc/Y5Y4Bj8XhuysUyGeBo8go3cTr3gxou5P5M1SXwV/tL4/AxFtAWHfE8sVcdzHyRogx/Dvho/UhZcMcRSn54GO59/0jm1H54QgHx+kYwnGC5a3UDgM3iwFvD5xHhpdy1qKMx8CLQRgxqx1Y1jLLBLCCY6sKYYTDiHEw0mOMNMYw7NC5oYI6sYw+sNa4hKw3NBQCB1AN1r16R0Tkx0DajbmaRZMESpF4ISVE6So8xRO3cNSTBEuTEstaRIIO1AtiLJpE6LAGJ2tKles4ryFz7ooMf6bAWlrU8K39wgqLfCB9zZCggDHbdkyvWcE8heMLOx+KnneOUdfoIe+xkEpnYs7ZSbmg04AfOsF6a/3MN9kWmM9NyzBJCVJsK3P0ih23jMUSBMbUA5Q2gqfDhFfs22Kl/tD4RqdsOoADFQWBALLW46nTxjoUYac0qJOUpRdGOlE2qFJqON/j8OkdjBUqOZ+kXmK2aFXMpzC9mG8BwNdD32ijxZuvf9I6dyclRFJqLsmnJMQ5WAYZl41IIPTlc+MTsoAAHWp531iJCaltc1AbAmzE8YSXMY2altPHgYOpwLpPIVsOcqtMDECpFK95+sF7atlHG9uPCKnCIpL5qihUggA0ObQg8D8ocG4cukQnp+rcdEJ4aLb0Vwmd57BQ3ZqjUNK3NKivWg8RAu2v0r+H+kRL6MbQ7Cc7i5yqCODISO0Xoctx1EN9Ily4iaK1uKHmMoofEUPjCtPzPj/obGy/cFkCktLEEgm9wRmNGHLiD+yONYlwTU7X/+Y/1RLb7LJtvCor0JY/EfGBcO15n7A+MPF3J/IrVJDZbAOO5h5qwgfHez3xJ7Q8fgYjxns98GPKElwx/EfnhD5SEmg4mEpcQTKXIizbWY28xCtjpDJ1KKgFGvn/eNB8D5QXLFBAeGBJLNqbwYDFYxpUSlK2KTDSY6sMJggFJhtYSsJWMAWFhpjs0Yw+GmG1hKxgD46GEwkE1noMsRK0ygrHR0ecjsKHaPpOEqFS/M/QRnMX6Qz5xy5qdNB7o6Ojp04RcboTUk06RTNNZpgVjXeAPnGjkSFX1QBCx0HxGEkjeHzbZOIsMatJLA/gPwjo6OSsnRMyGAH/zMv9pYv/SlPulPJh7wY6Ojp1P9SJyx+iRQ4XGugKg7ptQ3F+I5GB8WLr3/AEhI6LpJSEb9JJh9TStKmlddYJmjSOjopP6SWn9QJKamfvWvnEiamOjoSXCKQ5ZLswN29VIBUFv3RW1OME7clus0iY2dxLkZmJJqewlXqbnvjo6FfNexRL037kx/+0k95/3QBJ1f9kfGEjonDl/P9hlwvgYBvDx+EMxQuvfCx0OuUI+GHYCQHeh/CT8IHn3fJXdQmneTeOjoWH1/AZ/SFpCwsdFiQ0w0x0dGMMMcYSOjAFjgISOjGOhIWOjAEAhY6OgmP//Z"/>
          <p:cNvSpPr>
            <a:spLocks noChangeAspect="1" noChangeArrowheads="1"/>
          </p:cNvSpPr>
          <p:nvPr/>
        </p:nvSpPr>
        <p:spPr bwMode="auto">
          <a:xfrm>
            <a:off x="304800" y="349091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8434" name="Picture 2" descr="http://upload.wikimedia.org/wikipedia/commons/a/aa/%E4%BA%8C%E8%A6%8B%E9%83%B5%E4%BE%BF%E5%B1%80PA21183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753599" cy="731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279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0582543" y="443603"/>
            <a:ext cx="825624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1500" b="1" dirty="0" smtClean="0"/>
              <a:t>だれ</a:t>
            </a:r>
            <a:endParaRPr lang="en-US" sz="11500" b="1" dirty="0"/>
          </a:p>
        </p:txBody>
      </p:sp>
      <p:pic>
        <p:nvPicPr>
          <p:cNvPr id="1026" name="Picture 2" descr="http://eigo.shogakukan.co.jp/eng/img_books/books_whoAreYou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056839" cy="10253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8807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293127"/>
          </a:xfrm>
        </p:spPr>
        <p:txBody>
          <a:bodyPr>
            <a:normAutofit/>
          </a:bodyPr>
          <a:lstStyle/>
          <a:p>
            <a:r>
              <a:rPr lang="ja-JP" altLang="en-US" sz="9600" dirty="0"/>
              <a:t>だ</a:t>
            </a:r>
            <a:r>
              <a:rPr lang="ja-JP" altLang="en-US" sz="9600" dirty="0" smtClean="0"/>
              <a:t>れ＋「の」</a:t>
            </a:r>
            <a:endParaRPr lang="en-US" sz="9600" dirty="0"/>
          </a:p>
        </p:txBody>
      </p:sp>
      <p:sp>
        <p:nvSpPr>
          <p:cNvPr id="5" name="TextBox 4"/>
          <p:cNvSpPr txBox="1"/>
          <p:nvPr/>
        </p:nvSpPr>
        <p:spPr>
          <a:xfrm>
            <a:off x="9894343" y="561032"/>
            <a:ext cx="825624" cy="54014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1500" b="1" dirty="0" smtClean="0"/>
              <a:t>だれの</a:t>
            </a:r>
            <a:endParaRPr lang="en-US" sz="11500" b="1" dirty="0"/>
          </a:p>
        </p:txBody>
      </p:sp>
    </p:spTree>
    <p:extLst>
      <p:ext uri="{BB962C8B-B14F-4D97-AF65-F5344CB8AC3E}">
        <p14:creationId xmlns:p14="http://schemas.microsoft.com/office/powerpoint/2010/main" val="3726674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0038895" y="761104"/>
            <a:ext cx="825624" cy="54014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1500" b="1" dirty="0" smtClean="0"/>
              <a:t>いくら</a:t>
            </a:r>
            <a:endParaRPr lang="en-US" sz="11500" b="1" dirty="0"/>
          </a:p>
        </p:txBody>
      </p:sp>
      <p:pic>
        <p:nvPicPr>
          <p:cNvPr id="2050" name="Picture 2" descr="http://jplang.tufs.ac.jp/image/do/re021a0500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199" y="244706"/>
            <a:ext cx="8858381" cy="6378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5859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3940" y="10990055"/>
            <a:ext cx="10515600" cy="6949440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9994506" y="1648871"/>
            <a:ext cx="825624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1500" b="1" dirty="0" smtClean="0"/>
              <a:t>えん</a:t>
            </a:r>
            <a:endParaRPr lang="en-US" sz="115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127787" y="410081"/>
            <a:ext cx="5663953" cy="64479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1300" dirty="0" smtClean="0">
                <a:latin typeface="Calibri" panose="020F0502020204030204" pitchFamily="34" charset="0"/>
              </a:rPr>
              <a:t>¥</a:t>
            </a:r>
            <a:endParaRPr lang="en-US" sz="41300" dirty="0"/>
          </a:p>
        </p:txBody>
      </p:sp>
    </p:spTree>
    <p:extLst>
      <p:ext uri="{BB962C8B-B14F-4D97-AF65-F5344CB8AC3E}">
        <p14:creationId xmlns:p14="http://schemas.microsoft.com/office/powerpoint/2010/main" val="2121808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3940" y="10990055"/>
            <a:ext cx="10515600" cy="6949440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9128032" y="-191385"/>
            <a:ext cx="2308324" cy="717119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ja-JP" altLang="en-US" sz="13800" b="1" dirty="0" smtClean="0"/>
              <a:t>いっせん</a:t>
            </a:r>
            <a:endParaRPr lang="en-US" sz="13800" b="1" dirty="0"/>
          </a:p>
        </p:txBody>
      </p:sp>
      <p:pic>
        <p:nvPicPr>
          <p:cNvPr id="3076" name="Picture 4" descr="http://upload.wikimedia.org/wikipedia/commons/e/e8/1000_yen_banknote_200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21293" y="723900"/>
            <a:ext cx="12809795" cy="6492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2905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3940" y="10990055"/>
            <a:ext cx="10515600" cy="6949440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9446085" y="103240"/>
            <a:ext cx="2308324" cy="624786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ja-JP" altLang="en-US" sz="13800" b="1" dirty="0" smtClean="0"/>
              <a:t>まん</a:t>
            </a:r>
            <a:endParaRPr lang="en-US" sz="13800" b="1" dirty="0"/>
          </a:p>
        </p:txBody>
      </p:sp>
      <p:pic>
        <p:nvPicPr>
          <p:cNvPr id="4100" name="Picture 4" descr="http://img.pad-soku.com/wp-content/uploads/2013/11/imag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067" y="526773"/>
            <a:ext cx="8770757" cy="5824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2275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3940" y="10990055"/>
            <a:ext cx="10515600" cy="6949440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0213166" y="844826"/>
            <a:ext cx="825624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3800" b="1" dirty="0" smtClean="0"/>
              <a:t>れい</a:t>
            </a:r>
            <a:endParaRPr lang="en-US" sz="13800" b="1" dirty="0"/>
          </a:p>
        </p:txBody>
      </p:sp>
      <p:sp>
        <p:nvSpPr>
          <p:cNvPr id="3" name="AutoShape 2" descr="http://upload.wikimedia.org/wikipedia/en/a/a4/Flag_of_the_United_States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122" name="Picture 2" descr="http://blog-imgs-50.fc2.com/o/t/a/otamamaosusume/CIMG1428_convert_2013052322562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591" y="437320"/>
            <a:ext cx="8176591" cy="6132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4435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3940" y="10990055"/>
            <a:ext cx="10515600" cy="6949440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8636869" y="-216233"/>
            <a:ext cx="3724096" cy="717119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ja-JP" altLang="en-US" sz="11500" b="1" dirty="0" smtClean="0"/>
              <a:t>ジーンズジーパン</a:t>
            </a:r>
            <a:endParaRPr lang="en-US" sz="11500" b="1" dirty="0"/>
          </a:p>
        </p:txBody>
      </p:sp>
      <p:sp>
        <p:nvSpPr>
          <p:cNvPr id="3" name="AutoShape 2" descr="http://upload.wikimedia.org/wikipedia/en/a/a4/Flag_of_the_United_States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146" name="Picture 2" descr="http://blog-imgs-37.fc2.com/y/u/s/yusuisyoku/SRIMG365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202" y="258417"/>
            <a:ext cx="8295860" cy="6221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7820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3940" y="10990055"/>
            <a:ext cx="10515600" cy="6949440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0064079" y="-144463"/>
            <a:ext cx="825624" cy="71711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1500" b="1" dirty="0" smtClean="0"/>
              <a:t>がいこく</a:t>
            </a:r>
            <a:endParaRPr lang="en-US" sz="11500" b="1" dirty="0"/>
          </a:p>
        </p:txBody>
      </p:sp>
      <p:sp>
        <p:nvSpPr>
          <p:cNvPr id="3" name="AutoShape 2" descr="http://upload.wikimedia.org/wikipedia/en/a/a4/Flag_of_the_United_States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170" name="Picture 2" descr="http://www.tsubaki.co.jp/chinese/business/img/map_kaigai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73344"/>
            <a:ext cx="8961583" cy="4731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519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3940" y="10990055"/>
            <a:ext cx="10515600" cy="6949440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510131" y="1648871"/>
            <a:ext cx="5539410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9900" b="1" dirty="0" smtClean="0"/>
              <a:t>～ご</a:t>
            </a:r>
            <a:endParaRPr lang="en-US" sz="19900" b="1" dirty="0"/>
          </a:p>
        </p:txBody>
      </p:sp>
      <p:sp>
        <p:nvSpPr>
          <p:cNvPr id="3" name="AutoShape 2" descr="http://upload.wikimedia.org/wikipedia/en/a/a4/Flag_of_the_United_States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699053" y="685800"/>
            <a:ext cx="5333999" cy="5632311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ja-JP" altLang="en-US" sz="7200" dirty="0">
                <a:solidFill>
                  <a:schemeClr val="bg1"/>
                </a:solidFill>
              </a:rPr>
              <a:t>にほ</a:t>
            </a:r>
            <a:r>
              <a:rPr lang="ja-JP" altLang="en-US" sz="7200" dirty="0" smtClean="0">
                <a:solidFill>
                  <a:schemeClr val="bg1"/>
                </a:solidFill>
              </a:rPr>
              <a:t>ん　ご</a:t>
            </a:r>
            <a:endParaRPr lang="en-US" altLang="ja-JP" sz="7200" dirty="0" smtClean="0">
              <a:solidFill>
                <a:schemeClr val="bg1"/>
              </a:solidFill>
            </a:endParaRPr>
          </a:p>
          <a:p>
            <a:r>
              <a:rPr lang="ja-JP" altLang="en-US" sz="7200" dirty="0">
                <a:solidFill>
                  <a:schemeClr val="bg1"/>
                </a:solidFill>
              </a:rPr>
              <a:t>フランス</a:t>
            </a:r>
            <a:r>
              <a:rPr lang="ja-JP" altLang="en-US" sz="7200" dirty="0" smtClean="0">
                <a:solidFill>
                  <a:schemeClr val="bg1"/>
                </a:solidFill>
              </a:rPr>
              <a:t>　ご</a:t>
            </a:r>
            <a:endParaRPr lang="en-US" altLang="ja-JP" sz="7200" dirty="0" smtClean="0">
              <a:solidFill>
                <a:schemeClr val="bg1"/>
              </a:solidFill>
            </a:endParaRPr>
          </a:p>
          <a:p>
            <a:r>
              <a:rPr lang="ja-JP" altLang="en-US" sz="7200" dirty="0" smtClean="0">
                <a:solidFill>
                  <a:schemeClr val="bg1"/>
                </a:solidFill>
              </a:rPr>
              <a:t>スペイン　ご</a:t>
            </a:r>
            <a:endParaRPr lang="en-US" altLang="ja-JP" sz="7200" dirty="0" smtClean="0">
              <a:solidFill>
                <a:schemeClr val="bg1"/>
              </a:solidFill>
            </a:endParaRPr>
          </a:p>
          <a:p>
            <a:r>
              <a:rPr lang="ja-JP" altLang="en-US" sz="7200" dirty="0" smtClean="0">
                <a:solidFill>
                  <a:schemeClr val="bg1"/>
                </a:solidFill>
              </a:rPr>
              <a:t>ベトナム　ご</a:t>
            </a:r>
            <a:endParaRPr lang="en-US" altLang="ja-JP" sz="7200" dirty="0" smtClean="0">
              <a:solidFill>
                <a:schemeClr val="bg1"/>
              </a:solidFill>
            </a:endParaRPr>
          </a:p>
          <a:p>
            <a:r>
              <a:rPr lang="ja-JP" altLang="en-US" sz="7200" dirty="0">
                <a:solidFill>
                  <a:schemeClr val="bg1"/>
                </a:solidFill>
              </a:rPr>
              <a:t>え</a:t>
            </a:r>
            <a:r>
              <a:rPr lang="ja-JP" altLang="en-US" sz="7200" dirty="0" smtClean="0">
                <a:solidFill>
                  <a:schemeClr val="bg1"/>
                </a:solidFill>
              </a:rPr>
              <a:t>い　ご</a:t>
            </a:r>
            <a:endParaRPr lang="en-US" sz="7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6655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8865749" y="-144463"/>
            <a:ext cx="1954381" cy="692295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ja-JP" altLang="en-US" sz="11500" b="1" dirty="0" smtClean="0"/>
              <a:t>しんぶん</a:t>
            </a:r>
            <a:endParaRPr lang="en-US" sz="11500" b="1" dirty="0"/>
          </a:p>
        </p:txBody>
      </p:sp>
      <p:sp>
        <p:nvSpPr>
          <p:cNvPr id="3" name="AutoShape 2" descr="http://upload.wikimedia.org/wikipedia/en/a/a4/Flag_of_the_United_States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194" name="Picture 2" descr="http://www.asahi.com/extra/articles/images/TKY20130908002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8577" y="7937"/>
            <a:ext cx="5708958" cy="7277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980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328226" y="0"/>
            <a:ext cx="1954381" cy="706541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ja-JP" altLang="en-US" sz="11500" b="1" dirty="0" smtClean="0"/>
              <a:t>じてんしゃ</a:t>
            </a:r>
            <a:endParaRPr lang="en-US" sz="11500" b="1" dirty="0"/>
          </a:p>
        </p:txBody>
      </p:sp>
      <p:sp>
        <p:nvSpPr>
          <p:cNvPr id="3" name="AutoShape 2" descr="http://upload.wikimedia.org/wikipedia/en/a/a4/Flag_of_the_United_States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2" descr="data:image/jpeg;base64,/9j/4AAQSkZJRgABAQAAAQABAAD/2wCEAAkGBxQSEhUUEBQWFhQUFRcXGBQXFxQVFxUUFBQWFhcUFBQaHCggGBwlHBUUITEhJSkrLi4uFx8zODMsNygtLisBCgoKDg0OGxAQGzcmICYtLC8vLCwsLS0sLywsLDQsLCwsLywsNCwvLCwsLCwsLC0sLCwsLCwsLiwsLCwsLDQsLP/AABEIAMIBAwMBIgACEQEDEQH/xAAcAAABBQEBAQAAAAAAAAAAAAAAAQIDBAUGBwj/xABDEAABAwEFBQUFBgUBCAMAAAABAAIDEQQFEiExBkFRYXETIjKBkQdCUqGxI2JywdHwFIKSsuEzQ1NjorPC0vEVFiT/xAAaAQEAAwEBAQAAAAAAAAAAAAAAAwQFAgEG/8QALxEAAgEDAwIEBQUAAwAAAAAAAAECAxEhBBIxQVEFIjLwE2GBkaFxsdHh8RQjQv/aAAwDAQACEQMRAD8A9JiYpwmhOCAUBOSBKEAoCcAkCcEAUSgICVAFEqEqASiWiEqARCVCARInFIgECEtEIBtEickQDUlE5IUAwhNITymkIBhTCFIU0hAREJjgpSEwhAQkJjgpiFG4ICAhRvapiExwQFJ0aFZLUIDYCeE0JwQDglCQJwQChOCQJQgFCVASoAQhKgBCEqARKhCAaUqjtNoZG0vkc1jRq5xDWjqSs6xbR2SUlsdoicRqMQGvCtK+SA1Uiyrv2lss73RwzMe5vCtDTXA4ij6UNaEqodrYO27MVLdDKPCD+nNRzqwh6mSQpTn6Vc6BIlB4IUhGNKQrEtu0jWvdGxpc9hoRpSm/osue+536FrByzVeephF2JY0ZM6xxA1y6qpNeMTfFI0ea4ueR7j3nud50HrqqcjBqRpv19XFV5a3siZabuzt235ZyaCQdaOp60or/AEXllutWEUbr6rudjrb2tkjqauZVh490kCvlRTafUOo2mR1aSgro2CEwqQphVogI3BRuClKYUBC4KNwUzlG5AQ0SpyEBqBPCaE4IBwTgmhOCAUJyQJQgFCUJEqAVCRKgBKkQgFQkUNttIjjfIRUMaXUFKnCK0Fd50QHI7cWCdrnWqN0LmMjDcMzXn+HIJrPDhqMRxAGra5DNePXlY3yzEsoWucGsIc5zXOFA4hzxU1J1PErur02vN5O7FlYoqd5hIxSHMEVGrVg3pE2xzQuNezDsZb8GoJHKtFUqV/NsjyW6envDfLi5HdV6NgBitUZY5vdxAUIP3hvBzzFVsWO9ImnuuDmngc6cKKptUGTtbI2jg5oNdKt1Cym2Vj8wBp6cqrLqunNbuH1NWkqkHsvddD1DY2/O92DjVrqmM8Drg6a09F2dV8+2S2PgcHRmoa4EVOjgciPQLune1hm6yyk/jiA8jWtPJaGjqWhtk+OH8u30M3WU7z3RXPP69/qJt1dssMrrSyuAmpc33KgAh3AV36LPu7aJsjftAcTfhAoeeeiLx9p87gRFZomgilZHmT1Y0AH1XDWa9uze9z2t75rRgwtac8mMqaDNR6mMJZg8nlLcvUjupL1qe431zVae0mvfNTwC461bSyaRMw8zr8lYue2yvdR1M95qPXiqvwJJXZNvV7I3rVIXdToBuUOydrc287O1jqNBcySh8WJjqMPHOh81WtdsyLYjU+9L+TP3TqqNzuMVogc0HuysNBUkjEK9d6loSUZI9lScos99JTCVA+1Ac+iryWx24Adc1oz1NKHLM+NGcuhdKYVnmd/xH0CYbaWkYjkSB6miijrqbdsnb08krmgVG5SFRuVwgGIQhAagTglATgEAgTggBOAQAEqAE4BAIlRRLRAIlRRLRAIhLRYF9bXWazdo0vxSx0HZAEOLnNxDXKlM66BeN2Bevi+IrNGZJnAAGlBmS74QOK8cvHaKe0veHySGyOlJNaUFSaMy90Cgpn6mix3xPts0j7OMMbi8udicWue4udhjcTU0xeLQZU3LqbhhjkiMRbgLBgdH8PT9VS1GpsrR+pf02m3O8vp8y1aLia+MUFHNFWuGRad1OS5+G2ulfGbRG5rwx8bmvbQODXDvUPGvTJdJdTbRFG9lpLCGupE5upjA1csC9ZsUzOWPPlhj/wArPjKylHnBoyjdxlxn39h1pINQAAKZAUAAGgAWEZaVAPcJ148geC0JpMX4f7v8fXoqMoUVHy3T9/2WKkd1munv7DbTKCABSp3BQzRV5HimzyhmlAT5f+1G600qCTUZkYW/T/KuU6TaVsFKrXjFvdn9OP8AR8MBJAdXMgDDqSdBQrSsV2Me4iMVI1ecxT8W/oFmPk7VlGOo6hzpQtafEaAmlagHkumuQtiia2ItfvdWuppWulfLJc6lSpQv/hxp9labXT8mZaru7PMtqDo7QdFGGV104DRdVLbBI3BIwActP3zXMXkHROwgZHMO4j9VThWlPy9S69PCGbFy7YmF47VpcwatBwk+a9KuRlnLf/zNa3iKUd/NvPVePR2pwNQf0W7c19tLgGuwyDgc/JduEkitWd2eqmNR0CoXLeDpoyX0LmmleOWRI4q1M/ioXN8ENglkA/wsi8JsqncrUr1zO0t4YW4RqcgOZ0C9hds9awb+yG0htjZA9obLC4BwHhcHCrXt3itDlyW8SvP9gHdlaHxnWWPFXSr2Oqfk4ld+V9FRqfEgpGbWpunPaxEJEqlIjbDU4NUganBqAjDUuFSUS4UAzClwp+FLRAR0RRSURRAR0RhWXfe01msmU8oD90bavef5Bp1NAuQtntAlkqLNEIm/HJ33nowHC09SVHOrCHLJYUZz4Rv+0C/ZLFZDLC0F5cGBzgS1mKvfLRm7TIcSF4cYZ7bIXyudQg4pJM5JSRTMDJrdwaNAu8tt5SSj7aRzhwJyP8ooB6LLdRprTI5HlwJ5fryWZqNd5lGBp0NAkr1B2zUgp2WHA6MUwjSg3t/e9aJuuT+KbOxzRHgLXtoau4cuGfJQ2u5mzdm4PcxzCDiYaEgHNhWnarUGjP0VSTV7rryXFF22vpwV72tdBRcZahjeHV7oBoPirSp6ZDr9dS9bTjrXSoy5VzqsyQ5rmLtlE2xPDBzln2+04SG6VBNaE0A4U3q2XKF8RkqwGmIEVrSlRqpKStK9jmvmFk7FG7LP2hxipxGrQeVQCfnTqpbe1rXCOHvzSEUzObtARyFN2tDuzSytDSyOzgveQGtAr9oNMm7mfe304a7t2WJlmcZJWEOl98nGNwwNdQUbruzFKZCpuSko3m+ei9+/qZm3clTWI9Ze/f0KDrn7ENfIGmQtGKVgp3s8uB3d4eLTmc8BwJwGhBqKZeR/I86LtbUMbSMiCMjqM9KLlI7G+IjtKZnDkcsx+ZVehq3UT3c9u5NX0ag47eO/Y1LsvXINnaWk6O0B68DzTr5gDmZ1oDUEZEclXc0EFr8+HRNsUha4MfUtPgJ+h/JV3TW7fDHW3f8AT+Cypy2bZu6eL9U/n/JnNs8W9pd1c76AqC12hraBoDeDWDPlpmVtS3U0uzcQ07h+9Oi1LLc8TBiaAeYz9XKZV1a/JUlScXaxFsjtTLZ43/xMZINMJFMWVcnA5b1n33tZarQ7uExR/Cw94/ifr5CnmtWezB27oFTbZmtOQxHgNK83aD68lzGcLuVv4OfhyeEW9nbzkZG7t3lwpUFxJdX4QdTXgoiHPd2jx3j4W/CD+f76yQWfMOkoSNANG14fr9NFJaJAMyVWqVU5WiXqNDbmQy75MFpgf8MrQfwv7jvk5eokLx9s+ORgb8bc+jgV7E5bPh11TaZleI23poZRCchaBnnRYU4NUgalwoCMNS4VJhS4UBFhS4VTvW+YLMCZpGtoK4dXen6rzi/PadJISyxM7Nuf2rwHPI4tZo3qa9FxOpGCyyWnRnUdoo9Cvq+oLI3FaJA2ujdXu5MYMz9F5tf2309oqyzDsI9MWsrh+LRnlU81yji6RxfK4ve7VziXE8iTu+SmAos2vrXwsGrp9BFZll/gjijFSdSTUk5kniTvPMq219FAFZjYN6zJ1m+DSjSSHMq4rRs0HEKtHKxoqc/3xTJr7AyA4DugnXnkAoVTcss6lJLBZmkMGXuO05U3HpuPDLcK49st5cMyBvI1prlXTLL5pbRaHyAgsoDWpJq7kcsq6ZhZUjA0UpXrU/VWI2fJFZrgbPaxTKp14nhru+mpVZs+WeWfyTJ3lOjsjwMb4yWDM95rQBzqrUYJ4I5T25HNeCRixBvENJFOuiZbrR2j2wwM727IV0PeeeYrRvmdwT7xvF0obHEMDHZVOg/EN54N8zuA6K6tnXxNDmEucwe9rwIa45h1K8KaZHSby0knLEvwUpSnXbUXeP5I7nsv8LWSdnjoHyNJeG0FMNTmBkAaZbhrRblqc2RuVHMcN1CCEljvJkoLAKOaKOjIpQaZA7lSs92iJ73MJwvp3NzTUkkLM1M9ze7El+ff2NDTw2pbcx/b39yOw2PsmluIuGIltfdaQO7zzqa81RviOrHU1FCPIrUlfRZsgxnPwnQceZ5KOlKW/wCJIlnBbPhxKDWF4DvQceqe+Rr2kaOG45EEZhLd3gAO6o9CVNNC06gHqFalJRlZ9HggjBzhuXVZRNYpsTWk7wrXZtOdM1VYeCna5VJ83WCzGPls8kghbvz6mqcSBoFGXqC1SENNFyk5Ox1ZRQya1E5N9earOg3uNSpbMwAJzypl5XaJG1dXY+74/tGAD3m/UL1lea7N2bHOzgHB39Of5L0hhW5oItQbMHxCSc0h9EJwCFeKB1OFLhT1yu2G1Is5EMRHbOFSdezadDT4juHnwr5KSirs6hBzdka163zFZx3zV50jbm8+W4cyuE2j2stLmmlII+RGM9XfosK8NqcILYBikObpXVJ5kV8XUmnVcpa7S+VxL3FxrXESfQaU8qKtV1EYrk0aGjzlFi32sSNeKk11ca7yq1lcATzplvr03hELFegizFW1pxG4rKq6hPBqQ0+3KGdoBvonRyAkU319eunzWpBZY6ULN9d+W9bl32NvutA50+dVAowZI5SRzLLM93haSd1KgdNPzVuK4pXHMhufnT5/VdLK6OPxOFeqzbbfjfcHmj2xOd0pcFB1wsGbySVDKI2eBoHPf6qK03m52+iy5LRVRtuR2o2JbVaVkWmVTzOO79VcsF0kmr6HlqB14nkpoRUVdnMm3hGbZLFM4tcxrSMyMR1pvAHmpp4bVKQ1wDQDx7jSN+HMvPDEaCmi6iIBoo3M7yntjqo5axwflSPP+KpLzMzLj2aa3Jpo7XEQTVw7xLuJ8P8AVWuS6K7bzAd2EwDJGijRueOLTv8A3zCpfxJgOJ3gxDvbmHSrvukEtJ3d07irF52KO0hpfXuuBBBo4EEEtJ4Gn0I3Feqtugt+b9e3vscSpWl5MfLuvfUht12tNobOC5rmAggUo+oIGLpUpJXK1apK5rOtD/ln+/VVJNyauWoxUU2im4YySfAP+bl0UdoOissphAG4U9FBMyoXaeT1KyKFlADntG539zQ4f3K0Wqq3Kb8UbT5tc4H5FqvuCnr+q/dJ/gi0/ot2bX2YjWJxakokJUBMISqlsk7vmpZZFTtLqhTUo+ZMiqPDLERyHRSMZUpYIch0SW23xwDv9550jbm4/wDiOZU0KTlLBBUqqMbs6zZKzAFzjwoPNdfAFwOyEsnZmSSmKR1aDRjQKNYOmZrxJXb3fKSt2jFQgonz9ae+bkaQjQp2NySqa5Cbcj6Ak6AE+i+c75vJ1omkkJr2jy7yrp5CmS9f9q14SQXbM+IkGsbSRua+RrT5GtDyJXjNhkbIMTKGp7zfeY7gR+e9UNe5KKa4NPw3ZuafJHHZ+Pktm7LhfKcshxTIGgZ0Us94yEYcRaBuGX0WL8Vt5Nu1laJus2fhiFZZWjkSPoEya22NmTcT/KgXKyylVnuXV78I52d2dPJtCwf6cQHM5qnNf0jt9Oi5/Gk7Wi92NnvlRpy2knU1UDpVQkt7RqQPMKt/8q1xo04jwGfrwXUaEnwjiVaC6mi6RNjYXGjcz6AdTuRZbMXHv5DgNT+i0omhooPl+fEr1pQ5CvLgSx2TDmTnx/IcAtBhyoNFWBU0ZVWrUb4J4U7E7Bmr9kZnmqkLwtGFwUEY3eTuRcELTUOAIIoVgTsNkdhJrETRp+Hg08OR8umw2cDeqV5Wtj2ltKjeDoAeI4Ke64IdruVpLSKVrlxVaWTPgPnkaHL9VnODmuEbG4gCaHFkAQRhJORyJ41G6oJVh9je7xvHRufzP5BeOnGPLOlNvhELbSGHMih1pmPJaGBV4LIxprSp4nM+qtkripJN4PYprkoyWMdoHg6Bwp+LDX+0KV4UjiopHL3c5WuElG9iIuooi5SYKrOt97xxktaO0kHut0B+87d0zKs0qMpvCIKteMFdst9ms63W2NjgHPAoammZ6UGZPLksa2WySY4XyU/4bDhA60zPmks1la0d1oH74rUp6K2ZMyquvviKNK1X5JJUQjsm/FQGQ9Nzfn5KCw2QVrqSakk1JPNxzKRjQFq3JZnSysjYKuc4AAfXyCtxhGCtFFCdSU3eTPQLisf2bBTcPnmuvu2x0Ul1XRgaAdaLbhs9F2kRsgbDkhX8KFJY8M7aS622qzSwPFRIwjPjqF8uXrdktmmc3vBzDQOBwvAG47nBfWy5janYmC25uGF/xAI1dBOzPnex3padz2u/EAD8j+Smfetp+BnqeX6/Ir0O2+x2Sv2cjSOdQqY9j1o+Nnqqz09Ju+0tR1NZL1HBPvC0b+yHU/5VeS3THWVg6N69eXqvTofYzL70rB6laEHsYZ78/o1eqhTXETx6mq+Zni8k7zrK89Mv+3oo2tDzQCR5O6p/VezW72e2KElrXOlkGuYaxn43cfujPpqq8dz2aziow8MR38mjU9EbUfSiWnRnUzKWDzeDZ2jDJMzCBuyLicqCtMj6rTsNiDRoMuGgqNBxPMreva2Nlbga3u6g1oT95o5c1QiB1OROVTo+g93gd9Ouuqz69aTxe5qUNNCD4Eifu0VhgQ+DkeOhP01QwgZE6ior3QfMrNleRo+WKJFNGKpkTC6mFtag0OmYO+uozGgK0ILrkIq7u1bUDWjv3wA081y6b6nnxY9CvkMyRzPDrwSNtnwtc7vUy0/q04eq0W3U0k4u8TTXl1U5s4G7Pj/lcWjH5nm5sx8MjtaAVIPvVbxDcmpzbIMsZLiK+I1FDuw6UV+VirOao3UZ0oojcQKAAZacunBRucpXsULkQwhjVICmVSYl00c3EconuABJIAGZJyAHElE8gaC55AaMyT+/ksG0SvtJ0LYge6ze4/E/95fNXtLpHUd3wUdVq40lbqQ3pe7pAWxEsi0L8w9/IfCOWvRcpa7Y4d1gLG+jj5/ovRrs2VdKRUfoOi6+y+zSKVmGZtQfIjmDuK3acYwVkjAqVJVHeTPE7iioXOPL9/RbBK9Ouf2LYJHdraPsa90Mb9oR94nutPQGvJeiXFsfY7JQwwtxj/aP77/Jx8PlRd8nB41s57PbXaiHOYYoz78oLcvus8TvkOa9c2U2LgsIOCr5HeKV1K0+FoGTW/PiSunQulE8uNawBOQhdHgIQhACEIQAhCEALjNstrBE4wQHv0+0ePcB0Y37xG/cOZy6W/Lf2Fnll3sYSBxdo35kLwOa0OJLnE1eSS/U4iaknzKo6zUOnaK5ZpeH6VVW5y4X7mtbL5NNdNwrhbXe7eeKyp7Q57quJqNNKFp3fdFFC2MnMGh300O7JWIYDoFl1NTg3oUbDY28adBoK7grkOuenDd+8z6q1ZbqedGlasFxu4UVKTlJ3JHKEcFSydkAas16U8hTLyU8MMQIIjFQKeWWtOi0mXI0alOdHGzUhdf9lskO6m+CKyNFO6AOis9nxVJ1vY091VJb1J0XDqJDZJl94DVUtNpG5Zk1rJ1KrukKjbbJVG3JbmtCgdMqznpjnIoHtyyZlEXquXFNMlMyaBSxgRylYnLlXt1uZE3FIaDhqTyA3rFvPaJrO7F338tB1KybHY5LRIHSVc46DcByG4LR0+hcvNPCM7U65R8sMs1bDJJbZe+2kbc2R7q6Yn8TqvS9m9kq0LgodgtliDUjmTu6DkvV7NZgwAALXhFWtHgxJybd3yZ93XM2MCgWoyIBPQpVFHFwQhC6PAQhCAEIQgBCEIAQhCAEIQgPPvanfxjdBZdG2gSF7vwgBg/qI9AvOY4MziyOh5rt/bnczpYYZ2CroS5pHFsgBIHPu/LmvMrv2jbQC0A5ZCUD/qAaHmszxDTyqWlE1/DNVGneEup0EcK6C64IIgHTOFfhGZ9FzcFtjcKskaRyIUvaDiPULDUJp5RtyqRmsP7HXzbTxMFIoi7mcllWjaeZ3hAYOSwZbYwavaPMKnNfUDdZW+qnUasv6K9qUP7Nia3Su8UhVcknUlY79pINzq9ASqr9qWe4x7vKm4nf0PoulpKj6M8erpx/9I6NOBXLf/YJnDuQHzPTh1CjfedqOvZs6nrxpw+akXh9R9CJ+I0l1OsLgkLlxb7bOfFOB+Fv75qs8uPilld5hv0Ui8Ml1ZFLxSHRM7Sa0Mb4nAeYWZaNoYG+/iPBoLlzYsQJyYT1Jcr1mueR3hj+Snj4dTj6mQS8Sm/TEdadonu/0mU5u/QLNlEsv+o8kcBkPQLr7r2EtMpHcPkD9Su6uL2XYaGWg65lW6dKnD0IpVK1SfrZ5Zc2zz5CA1tBxp9AvV9kdhsIBcKDeTqV3F17NwQeFtTxK1wFOoN8kDklwQWOyNibhYKKwhCkSsRghCF6AQhCAEIQgBCEIAQhCAEIQgBCEICredhZPE6KQVa8UPLgQvAdstiJrLIXYSWE5SN0I4OA8l9EJskYcKOAIO4ioXjR6mfJ7bJFX7WN1eLCAfQhK+xWb3e3HI4fqHL6Rt+xdjmNXQtB4tyWafZpYfgd/V/hcWfY7Ul3Pn8WWzD3JXdXMGnkVMBF7lnA6uc7cRupuX0DD7PLC3/ZV6krRs+ydjZ4bOzzFfqln2F0fOLWPPhhZ5MrwO8neArdnum1v8Ebv5WAceA5n1X0lDdkLfDEwdGt/RWWsA0AHRNrPNyPneDYa3y6xv8A5q/mtax+ya1O8eFvUhe6ITZ8xu+R5NZPY9/vJR5Albdi9ldlZ4i53oF3yF78NHm9nOWTYmxx6RV6mq17PdcLPBGweQVxC9UIroeOTYgFNEqELo8BCEIAQhCAEIQgBCEIAQhCAEIQgBCEIAQhCAEIQgBCEIAQhCAEIQgBCEIAQhCAEIQgBCEIAQhCAEIQgBCEIAQhCAEIQgBCEIAQhCAEIQgP/9k="/>
          <p:cNvSpPr>
            <a:spLocks noChangeAspect="1" noChangeArrowheads="1"/>
          </p:cNvSpPr>
          <p:nvPr/>
        </p:nvSpPr>
        <p:spPr bwMode="auto">
          <a:xfrm>
            <a:off x="152399" y="2751137"/>
            <a:ext cx="360989" cy="360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9218" name="Picture 2" descr="http://www.daisharin.co.jp/images/upload/021/021_ITEM_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3870"/>
            <a:ext cx="9175827" cy="6881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3314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3940" y="10990055"/>
            <a:ext cx="10515600" cy="6949440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9994506" y="1648871"/>
            <a:ext cx="825624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1500" b="1" dirty="0" smtClean="0"/>
              <a:t>にく</a:t>
            </a:r>
            <a:endParaRPr lang="en-US" sz="11500" b="1" dirty="0"/>
          </a:p>
        </p:txBody>
      </p:sp>
      <p:sp>
        <p:nvSpPr>
          <p:cNvPr id="3" name="AutoShape 2" descr="http://upload.wikimedia.org/wikipedia/en/a/a4/Flag_of_the_United_States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2" descr="data:image/jpeg;base64,/9j/4AAQSkZJRgABAQAAAQABAAD/2wCEAAkGBxQSEhUUEBQWFhQUFRcXGBQXFxQVFxUUFBQWFhcUFBQaHCggGBwlHBUUITEhJSkrLi4uFx8zODMsNygtLisBCgoKDg0OGxAQGzcmICYtLC8vLCwsLS0sLywsLDQsLCwsLywsNCwvLCwsLCwsLC0sLCwsLCwsLiwsLCwsLDQsLP/AABEIAMIBAwMBIgACEQEDEQH/xAAcAAABBQEBAQAAAAAAAAAAAAAAAQIDBAUGBwj/xABDEAABAwEFBQUFBgUBCAMAAAABAAIDEQQFEiExBkFRYXETIjKBkQdCUqGxI2JywdHwFIKSsuEzQ1NjorPC0vEVFiT/xAAaAQEAAwEBAQAAAAAAAAAAAAAAAwQFAgEG/8QALxEAAgEDAwIEBQUAAwAAAAAAAAECAxEhBBIxQVEFIjLwE2GBkaFxsdHh8RQjQv/aAAwDAQACEQMRAD8A9JiYpwmhOCAUBOSBKEAoCcAkCcEAUSgICVAFEqEqASiWiEqARCVCARInFIgECEtEIBtEickQDUlE5IUAwhNITymkIBhTCFIU0hAREJjgpSEwhAQkJjgpiFG4ICAhRvapiExwQFJ0aFZLUIDYCeE0JwQDglCQJwQChOCQJQgFCVASoAQhKgBCEqARKhCAaUqjtNoZG0vkc1jRq5xDWjqSs6xbR2SUlsdoicRqMQGvCtK+SA1Uiyrv2lss73RwzMe5vCtDTXA4ij6UNaEqodrYO27MVLdDKPCD+nNRzqwh6mSQpTn6Vc6BIlB4IUhGNKQrEtu0jWvdGxpc9hoRpSm/osue+536FrByzVeephF2JY0ZM6xxA1y6qpNeMTfFI0ea4ueR7j3nud50HrqqcjBqRpv19XFV5a3siZabuzt235ZyaCQdaOp60or/AEXllutWEUbr6rudjrb2tkjqauZVh490kCvlRTafUOo2mR1aSgro2CEwqQphVogI3BRuClKYUBC4KNwUzlG5AQ0SpyEBqBPCaE4IBwTgmhOCAUJyQJQgFCUJEqAVCRKgBKkQgFQkUNttIjjfIRUMaXUFKnCK0Fd50QHI7cWCdrnWqN0LmMjDcMzXn+HIJrPDhqMRxAGra5DNePXlY3yzEsoWucGsIc5zXOFA4hzxU1J1PErur02vN5O7FlYoqd5hIxSHMEVGrVg3pE2xzQuNezDsZb8GoJHKtFUqV/NsjyW6envDfLi5HdV6NgBitUZY5vdxAUIP3hvBzzFVsWO9ImnuuDmngc6cKKptUGTtbI2jg5oNdKt1Cym2Vj8wBp6cqrLqunNbuH1NWkqkHsvddD1DY2/O92DjVrqmM8Drg6a09F2dV8+2S2PgcHRmoa4EVOjgciPQLune1hm6yyk/jiA8jWtPJaGjqWhtk+OH8u30M3WU7z3RXPP69/qJt1dssMrrSyuAmpc33KgAh3AV36LPu7aJsjftAcTfhAoeeeiLx9p87gRFZomgilZHmT1Y0AH1XDWa9uze9z2t75rRgwtac8mMqaDNR6mMJZg8nlLcvUjupL1qe431zVae0mvfNTwC461bSyaRMw8zr8lYue2yvdR1M95qPXiqvwJJXZNvV7I3rVIXdToBuUOydrc287O1jqNBcySh8WJjqMPHOh81WtdsyLYjU+9L+TP3TqqNzuMVogc0HuysNBUkjEK9d6loSUZI9lScos99JTCVA+1Ac+iryWx24Adc1oz1NKHLM+NGcuhdKYVnmd/xH0CYbaWkYjkSB6miijrqbdsnb08krmgVG5SFRuVwgGIQhAagTglATgEAgTggBOAQAEqAE4BAIlRRLRAIlRRLRAIhLRYF9bXWazdo0vxSx0HZAEOLnNxDXKlM66BeN2Bevi+IrNGZJnAAGlBmS74QOK8cvHaKe0veHySGyOlJNaUFSaMy90Cgpn6mix3xPts0j7OMMbi8udicWue4udhjcTU0xeLQZU3LqbhhjkiMRbgLBgdH8PT9VS1GpsrR+pf02m3O8vp8y1aLia+MUFHNFWuGRad1OS5+G2ulfGbRG5rwx8bmvbQODXDvUPGvTJdJdTbRFG9lpLCGupE5upjA1csC9ZsUzOWPPlhj/wArPjKylHnBoyjdxlxn39h1pINQAAKZAUAAGgAWEZaVAPcJ148geC0JpMX4f7v8fXoqMoUVHy3T9/2WKkd1munv7DbTKCABSp3BQzRV5HimzyhmlAT5f+1G600qCTUZkYW/T/KuU6TaVsFKrXjFvdn9OP8AR8MBJAdXMgDDqSdBQrSsV2Me4iMVI1ecxT8W/oFmPk7VlGOo6hzpQtafEaAmlagHkumuQtiia2ItfvdWuppWulfLJc6lSpQv/hxp9labXT8mZaru7PMtqDo7QdFGGV104DRdVLbBI3BIwActP3zXMXkHROwgZHMO4j9VThWlPy9S69PCGbFy7YmF47VpcwatBwk+a9KuRlnLf/zNa3iKUd/NvPVePR2pwNQf0W7c19tLgGuwyDgc/JduEkitWd2eqmNR0CoXLeDpoyX0LmmleOWRI4q1M/ioXN8ENglkA/wsi8JsqncrUr1zO0t4YW4RqcgOZ0C9hds9awb+yG0htjZA9obLC4BwHhcHCrXt3itDlyW8SvP9gHdlaHxnWWPFXSr2Oqfk4ld+V9FRqfEgpGbWpunPaxEJEqlIjbDU4NUganBqAjDUuFSUS4UAzClwp+FLRAR0RRSURRAR0RhWXfe01msmU8oD90bavef5Bp1NAuQtntAlkqLNEIm/HJ33nowHC09SVHOrCHLJYUZz4Rv+0C/ZLFZDLC0F5cGBzgS1mKvfLRm7TIcSF4cYZ7bIXyudQg4pJM5JSRTMDJrdwaNAu8tt5SSj7aRzhwJyP8ooB6LLdRprTI5HlwJ5fryWZqNd5lGBp0NAkr1B2zUgp2WHA6MUwjSg3t/e9aJuuT+KbOxzRHgLXtoau4cuGfJQ2u5mzdm4PcxzCDiYaEgHNhWnarUGjP0VSTV7rryXFF22vpwV72tdBRcZahjeHV7oBoPirSp6ZDr9dS9bTjrXSoy5VzqsyQ5rmLtlE2xPDBzln2+04SG6VBNaE0A4U3q2XKF8RkqwGmIEVrSlRqpKStK9jmvmFk7FG7LP2hxipxGrQeVQCfnTqpbe1rXCOHvzSEUzObtARyFN2tDuzSytDSyOzgveQGtAr9oNMm7mfe304a7t2WJlmcZJWEOl98nGNwwNdQUbruzFKZCpuSko3m+ei9+/qZm3clTWI9Ze/f0KDrn7ENfIGmQtGKVgp3s8uB3d4eLTmc8BwJwGhBqKZeR/I86LtbUMbSMiCMjqM9KLlI7G+IjtKZnDkcsx+ZVehq3UT3c9u5NX0ag47eO/Y1LsvXINnaWk6O0B68DzTr5gDmZ1oDUEZEclXc0EFr8+HRNsUha4MfUtPgJ+h/JV3TW7fDHW3f8AT+Cypy2bZu6eL9U/n/JnNs8W9pd1c76AqC12hraBoDeDWDPlpmVtS3U0uzcQ07h+9Oi1LLc8TBiaAeYz9XKZV1a/JUlScXaxFsjtTLZ43/xMZINMJFMWVcnA5b1n33tZarQ7uExR/Cw94/ifr5CnmtWezB27oFTbZmtOQxHgNK83aD68lzGcLuVv4OfhyeEW9nbzkZG7t3lwpUFxJdX4QdTXgoiHPd2jx3j4W/CD+f76yQWfMOkoSNANG14fr9NFJaJAMyVWqVU5WiXqNDbmQy75MFpgf8MrQfwv7jvk5eokLx9s+ORgb8bc+jgV7E5bPh11TaZleI23poZRCchaBnnRYU4NUgalwoCMNS4VJhS4UBFhS4VTvW+YLMCZpGtoK4dXen6rzi/PadJISyxM7Nuf2rwHPI4tZo3qa9FxOpGCyyWnRnUdoo9Cvq+oLI3FaJA2ujdXu5MYMz9F5tf2309oqyzDsI9MWsrh+LRnlU81yji6RxfK4ve7VziXE8iTu+SmAos2vrXwsGrp9BFZll/gjijFSdSTUk5kniTvPMq219FAFZjYN6zJ1m+DSjSSHMq4rRs0HEKtHKxoqc/3xTJr7AyA4DugnXnkAoVTcss6lJLBZmkMGXuO05U3HpuPDLcK49st5cMyBvI1prlXTLL5pbRaHyAgsoDWpJq7kcsq6ZhZUjA0UpXrU/VWI2fJFZrgbPaxTKp14nhru+mpVZs+WeWfyTJ3lOjsjwMb4yWDM95rQBzqrUYJ4I5T25HNeCRixBvENJFOuiZbrR2j2wwM727IV0PeeeYrRvmdwT7xvF0obHEMDHZVOg/EN54N8zuA6K6tnXxNDmEucwe9rwIa45h1K8KaZHSby0knLEvwUpSnXbUXeP5I7nsv8LWSdnjoHyNJeG0FMNTmBkAaZbhrRblqc2RuVHMcN1CCEljvJkoLAKOaKOjIpQaZA7lSs92iJ73MJwvp3NzTUkkLM1M9ze7El+ff2NDTw2pbcx/b39yOw2PsmluIuGIltfdaQO7zzqa81RviOrHU1FCPIrUlfRZsgxnPwnQceZ5KOlKW/wCJIlnBbPhxKDWF4DvQceqe+Rr2kaOG45EEZhLd3gAO6o9CVNNC06gHqFalJRlZ9HggjBzhuXVZRNYpsTWk7wrXZtOdM1VYeCna5VJ83WCzGPls8kghbvz6mqcSBoFGXqC1SENNFyk5Ox1ZRQya1E5N9earOg3uNSpbMwAJzypl5XaJG1dXY+74/tGAD3m/UL1lea7N2bHOzgHB39Of5L0hhW5oItQbMHxCSc0h9EJwCFeKB1OFLhT1yu2G1Is5EMRHbOFSdezadDT4juHnwr5KSirs6hBzdka163zFZx3zV50jbm8+W4cyuE2j2stLmmlII+RGM9XfosK8NqcILYBikObpXVJ5kV8XUmnVcpa7S+VxL3FxrXESfQaU8qKtV1EYrk0aGjzlFi32sSNeKk11ca7yq1lcATzplvr03hELFegizFW1pxG4rKq6hPBqQ0+3KGdoBvonRyAkU319eunzWpBZY6ULN9d+W9bl32NvutA50+dVAowZI5SRzLLM93haSd1KgdNPzVuK4pXHMhufnT5/VdLK6OPxOFeqzbbfjfcHmj2xOd0pcFB1wsGbySVDKI2eBoHPf6qK03m52+iy5LRVRtuR2o2JbVaVkWmVTzOO79VcsF0kmr6HlqB14nkpoRUVdnMm3hGbZLFM4tcxrSMyMR1pvAHmpp4bVKQ1wDQDx7jSN+HMvPDEaCmi6iIBoo3M7yntjqo5axwflSPP+KpLzMzLj2aa3Jpo7XEQTVw7xLuJ8P8AVWuS6K7bzAd2EwDJGijRueOLTv8A3zCpfxJgOJ3gxDvbmHSrvukEtJ3d07irF52KO0hpfXuuBBBo4EEEtJ4Gn0I3Feqtugt+b9e3vscSpWl5MfLuvfUht12tNobOC5rmAggUo+oIGLpUpJXK1apK5rOtD/ln+/VVJNyauWoxUU2im4YySfAP+bl0UdoOissphAG4U9FBMyoXaeT1KyKFlADntG539zQ4f3K0Wqq3Kb8UbT5tc4H5FqvuCnr+q/dJ/gi0/ot2bX2YjWJxakokJUBMISqlsk7vmpZZFTtLqhTUo+ZMiqPDLERyHRSMZUpYIch0SW23xwDv9550jbm4/wDiOZU0KTlLBBUqqMbs6zZKzAFzjwoPNdfAFwOyEsnZmSSmKR1aDRjQKNYOmZrxJXb3fKSt2jFQgonz9ae+bkaQjQp2NySqa5Cbcj6Ak6AE+i+c75vJ1omkkJr2jy7yrp5CmS9f9q14SQXbM+IkGsbSRua+RrT5GtDyJXjNhkbIMTKGp7zfeY7gR+e9UNe5KKa4NPw3ZuafJHHZ+Pktm7LhfKcshxTIGgZ0Us94yEYcRaBuGX0WL8Vt5Nu1laJus2fhiFZZWjkSPoEya22NmTcT/KgXKyylVnuXV78I52d2dPJtCwf6cQHM5qnNf0jt9Oi5/Gk7Wi92NnvlRpy2knU1UDpVQkt7RqQPMKt/8q1xo04jwGfrwXUaEnwjiVaC6mi6RNjYXGjcz6AdTuRZbMXHv5DgNT+i0omhooPl+fEr1pQ5CvLgSx2TDmTnx/IcAtBhyoNFWBU0ZVWrUb4J4U7E7Bmr9kZnmqkLwtGFwUEY3eTuRcELTUOAIIoVgTsNkdhJrETRp+Hg08OR8umw2cDeqV5Wtj2ltKjeDoAeI4Ke64IdruVpLSKVrlxVaWTPgPnkaHL9VnODmuEbG4gCaHFkAQRhJORyJ41G6oJVh9je7xvHRufzP5BeOnGPLOlNvhELbSGHMih1pmPJaGBV4LIxprSp4nM+qtkripJN4PYprkoyWMdoHg6Bwp+LDX+0KV4UjiopHL3c5WuElG9iIuooi5SYKrOt97xxktaO0kHut0B+87d0zKs0qMpvCIKteMFdst9ms63W2NjgHPAoammZ6UGZPLksa2WySY4XyU/4bDhA60zPmks1la0d1oH74rUp6K2ZMyquvviKNK1X5JJUQjsm/FQGQ9Nzfn5KCw2QVrqSakk1JPNxzKRjQFq3JZnSysjYKuc4AAfXyCtxhGCtFFCdSU3eTPQLisf2bBTcPnmuvu2x0Ul1XRgaAdaLbhs9F2kRsgbDkhX8KFJY8M7aS622qzSwPFRIwjPjqF8uXrdktmmc3vBzDQOBwvAG47nBfWy5janYmC25uGF/xAI1dBOzPnex3padz2u/EAD8j+Smfetp+BnqeX6/Ir0O2+x2Sv2cjSOdQqY9j1o+Nnqqz09Ju+0tR1NZL1HBPvC0b+yHU/5VeS3THWVg6N69eXqvTofYzL70rB6laEHsYZ78/o1eqhTXETx6mq+Zni8k7zrK89Mv+3oo2tDzQCR5O6p/VezW72e2KElrXOlkGuYaxn43cfujPpqq8dz2aziow8MR38mjU9EbUfSiWnRnUzKWDzeDZ2jDJMzCBuyLicqCtMj6rTsNiDRoMuGgqNBxPMreva2Nlbga3u6g1oT95o5c1QiB1OROVTo+g93gd9Ouuqz69aTxe5qUNNCD4Eifu0VhgQ+DkeOhP01QwgZE6ior3QfMrNleRo+WKJFNGKpkTC6mFtag0OmYO+uozGgK0ILrkIq7u1bUDWjv3wA081y6b6nnxY9CvkMyRzPDrwSNtnwtc7vUy0/q04eq0W3U0k4u8TTXl1U5s4G7Pj/lcWjH5nm5sx8MjtaAVIPvVbxDcmpzbIMsZLiK+I1FDuw6UV+VirOao3UZ0oojcQKAAZacunBRucpXsULkQwhjVICmVSYl00c3EconuABJIAGZJyAHElE8gaC55AaMyT+/ksG0SvtJ0LYge6ze4/E/95fNXtLpHUd3wUdVq40lbqQ3pe7pAWxEsi0L8w9/IfCOWvRcpa7Y4d1gLG+jj5/ovRrs2VdKRUfoOi6+y+zSKVmGZtQfIjmDuK3acYwVkjAqVJVHeTPE7iioXOPL9/RbBK9Ouf2LYJHdraPsa90Mb9oR94nutPQGvJeiXFsfY7JQwwtxj/aP77/Jx8PlRd8nB41s57PbXaiHOYYoz78oLcvus8TvkOa9c2U2LgsIOCr5HeKV1K0+FoGTW/PiSunQulE8uNawBOQhdHgIQhACEIQAhCEALjNstrBE4wQHv0+0ePcB0Y37xG/cOZy6W/Lf2Fnll3sYSBxdo35kLwOa0OJLnE1eSS/U4iaknzKo6zUOnaK5ZpeH6VVW5y4X7mtbL5NNdNwrhbXe7eeKyp7Q57quJqNNKFp3fdFFC2MnMGh300O7JWIYDoFl1NTg3oUbDY28adBoK7grkOuenDd+8z6q1ZbqedGlasFxu4UVKTlJ3JHKEcFSydkAas16U8hTLyU8MMQIIjFQKeWWtOi0mXI0alOdHGzUhdf9lskO6m+CKyNFO6AOis9nxVJ1vY091VJb1J0XDqJDZJl94DVUtNpG5Zk1rJ1KrukKjbbJVG3JbmtCgdMqznpjnIoHtyyZlEXquXFNMlMyaBSxgRylYnLlXt1uZE3FIaDhqTyA3rFvPaJrO7F338tB1KybHY5LRIHSVc46DcByG4LR0+hcvNPCM7U65R8sMs1bDJJbZe+2kbc2R7q6Yn8TqvS9m9kq0LgodgtliDUjmTu6DkvV7NZgwAALXhFWtHgxJybd3yZ93XM2MCgWoyIBPQpVFHFwQhC6PAQhCAEIQgBCEIAQhCAEIQgPPvanfxjdBZdG2gSF7vwgBg/qI9AvOY4MziyOh5rt/bnczpYYZ2CroS5pHFsgBIHPu/LmvMrv2jbQC0A5ZCUD/qAaHmszxDTyqWlE1/DNVGneEup0EcK6C64IIgHTOFfhGZ9FzcFtjcKskaRyIUvaDiPULDUJp5RtyqRmsP7HXzbTxMFIoi7mcllWjaeZ3hAYOSwZbYwavaPMKnNfUDdZW+qnUasv6K9qUP7Nia3Su8UhVcknUlY79pINzq9ASqr9qWe4x7vKm4nf0PoulpKj6M8erpx/9I6NOBXLf/YJnDuQHzPTh1CjfedqOvZs6nrxpw+akXh9R9CJ+I0l1OsLgkLlxb7bOfFOB+Fv75qs8uPilld5hv0Ui8Ml1ZFLxSHRM7Sa0Mb4nAeYWZaNoYG+/iPBoLlzYsQJyYT1Jcr1mueR3hj+Snj4dTj6mQS8Sm/TEdadonu/0mU5u/QLNlEsv+o8kcBkPQLr7r2EtMpHcPkD9Su6uL2XYaGWg65lW6dKnD0IpVK1SfrZ5Zc2zz5CA1tBxp9AvV9kdhsIBcKDeTqV3F17NwQeFtTxK1wFOoN8kDklwQWOyNibhYKKwhCkSsRghCF6AQhCAEIQgBCEIAQhCAEIQgBCEICredhZPE6KQVa8UPLgQvAdstiJrLIXYSWE5SN0I4OA8l9EJskYcKOAIO4ioXjR6mfJ7bJFX7WN1eLCAfQhK+xWb3e3HI4fqHL6Rt+xdjmNXQtB4tyWafZpYfgd/V/hcWfY7Ul3Pn8WWzD3JXdXMGnkVMBF7lnA6uc7cRupuX0DD7PLC3/ZV6krRs+ydjZ4bOzzFfqln2F0fOLWPPhhZ5MrwO8neArdnum1v8Ebv5WAceA5n1X0lDdkLfDEwdGt/RWWsA0AHRNrPNyPneDYa3y6xv8A5q/mtax+ya1O8eFvUhe6ITZ8xu+R5NZPY9/vJR5Albdi9ldlZ4i53oF3yF78NHm9nOWTYmxx6RV6mq17PdcLPBGweQVxC9UIroeOTYgFNEqELo8BCEIAQhCAEIQgBCEIAQhCAEIQgBCEIAQhCAEIQgBCEIAQhCAEIQgBCEIAQhCAEIQgBCEIAQhCAEIQgBCEIAQhCAEIQgBCEIAQhCAEIQgP/9k="/>
          <p:cNvSpPr>
            <a:spLocks noChangeAspect="1" noChangeArrowheads="1"/>
          </p:cNvSpPr>
          <p:nvPr/>
        </p:nvSpPr>
        <p:spPr bwMode="auto">
          <a:xfrm>
            <a:off x="152399" y="2751137"/>
            <a:ext cx="360989" cy="360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2" descr="data:image/jpeg;base64,/9j/4AAQSkZJRgABAQAAAQABAAD/2wCEAAkGBxQTEhUUEhQWFBUXGBcXFxcXFx0fHBsYHBcYFxccGh0aHCggHRwlHBcWITEhJSkrLi4uGB8zODMsNygtLisBCgoKDg0OGhAQGzEkHyQsLCwsLywsLC8sLCwsLCwsLCwsLCwsLCwsLCwsLCwsLCwsLCwsLCwsLCwsLCwsLCwsLP/AABEIALcBEwMBIgACEQEDEQH/xAAcAAABBQEBAQAAAAAAAAAAAAAEAgMFBgcAAQj/xABQEAACAQIDBAcEBAkICQMFAAABAgMAEQQSIQUGMUEHEyJRYXGBMpGhsRRCUsEjM2JygpKy0fAVJENjc7PS1BY0U4OTosLD4USU8RdUdITE/8QAGgEAAwEBAQEAAAAAAAAAAAAAAQIDAAQFBv/EADERAAICAQIFAgQFBAMAAAAAAAABAhEhAxIEEzFBUSKhYXGR0QUUMrHBQuHw8RUzUv/aAAwDAQACEQMRAD8AtDLSClArvDDfK7BG5rKGjI8O3oT61JJKpF72HeeHvGnxoWgUDlK8MdG9WOWtJ6ulGQFl/j+P41rstGiOu6j+P49KAQQJXvV0aIKeTD0oSO6qu6mpmPB152eCAu3cv7+FBhRBNAe6hpBVwh2BLJrIRGvcOPqaA3g3SIs0IZhaxy8b99udK06uhk0Vy1eWpyLZkoJuCRzuCCD606cKeYoJjYB7V1qf6mvMlYFDVq9ApzJXhSsahQlIpYmNM5a9OnHTzIHzo2Ch4yX40hpaaEg5WPlw+FJJrWDaLaSmmauIpNq1mo8JpNqVlpax1rBQyabcUeuFJ5U8uzieWlGwNEVlrurNSy4RftX/ADQW/ZvRuG2S7exC58W0Hv1rWZorogNe/Rj3GrnBuvMfaKRjwF29+oPwo6Pc+LjLI7+4D3G491qZJi0jNZLCmS9Tu82zgszLFl6sWykNccNRfvuCfWoQYa1FNiOJ2bxrqcEddTWLQ/8ASZLZWbrF+zIA49zg29KYSCEG4jaFjxbDyNH71bMp8rCrxPuwNbZfTMvzLj3KKbw+6SZru+Zfs8PeeY8rVLZqI6t+myA2UJXa0col+11sRRgP7SG63/OAvU/9Ek+r2vP+AffUrFgyq5bIijgqa/uv38uPPifBDlFlGXS2nG3dpwHgLVVR8knLwRfVMNGWx8wff3U6sVFnDd/wpJh8xWo1nLCBqSBTsSFtI0LeJ0H76REtiCQGtyNTUe00AHZI8AKFGBodhltZXv8AkjQfx53qThw6RjsgL86Cfal+GlDvi70cIFsk5cYBw+NA4jGE8/TlQMk5NDu9ByCkKxEo4VGzreimph1qbKJUBPHTRSjWSkGOgMBmOkFaN6rwrww0AgJSm5Ygxuwvw7+Wg4EchRrxUyy1jAqwgcAB5X+8mutTzCm2oGoTavVjvSDXgBvcHUa1jUSWGwYPC7H8lSfjw+NSuH2JIeERHi5A+Avf30RsreRUjCtGMw4ldL9xOnH91Py70/ZAFUSj5JNsVBu259qRV/MX/Ff4UWu72HX8Zd/z2v7u6oSfeRzz/j0qOm2sx50fSgeougxGHj9kKPIa++hsRvEg4D3mqRNjiedCNiTW3+AbWW3Fb0NyNvKoLHbad+LH31EvIaZe9DdZto7NiSeJoZmriDSSpo2BoUDXU3XU1go2Ex13U05mpaEc6sIMdQPOlHAXH2fjRecDhSGloDYRAPhsSjWKxyDw7PxuflRpw/eBRrNTbChVGbsBMY7qbdKNaOkGKgwoCMdeZKLMVedVS0NYEUpto6PMFd1FLQbI4x0kx1INBSOpNChrARhr079C77CpHClB+MDeh09wor6ZGguFt42ArbUDcyLi2dfgrH0t87UUmxieSjzJPytT7bWv7IFCzbSY86NRBbF4jYKFTd9bG3AAHlw1qrPsd1Ju4t3aG/qOVTMuJY0JIxNJKh47iKkwtudMNDUo6U0YDSj2RhjpJFSEmFNuBoGTSgERfTiPvPlTYkPdavWam2NCzUKLVwvTWY1KbExESsevViOWQ2N+4i40486ZCtAy4RjyNLj2ax4WPlr8BVm/lnCr7GHzH8q1/jevH3sI0SJRTbV5Et+CHh3ckbgjn9G37VqOh3QkPEAebfMAH50Ji985bkZgCOIAFxUTid5ZW4ux9a3pBkta7rIv4yWNfIf4m+6h8bgsCim8rM1ja1rX5aKoFUuXabnmffQsk5NNaBkfbDgm+e3gBcD411C5jXUKBkncP0orD/rYUdplDKCAcoTMbdojVreNuVT+B6S8A4H4VR5nLb9e1K6Kox9HluBqwzX/AEjr76sWO3WwM2suEw7nvMSX99r11akak0iWlJSgmxGC3hw0vsSK35uvxGlSMeIjb2WU+Rqq43ou2XJr9HKHvSRx8MxX4VHYno2jQMcPtDGRMoJCmUFRzFxlU29aT1DvaaDkrurrPNnbrbQMcckO1BZ0RurkgU2uob21YHn3UWINuRH/ANHOvLK8iN65wR8a1s21eS79XXnVVSf9JtqR367ZchA5xSRyX8gGU/CkydIMiECTC5bhCQXKsucoArKyaMC4BF+RorPYVqu5eBCKUIRUHBvGCoLRSKCAeR/Zua7D73YViR1qqRxzXW3LXMBalUosdwkuxO5BQmLwUbnMQQRzU2PvFExyBuBBpWSjSYttA7DuFJMRPKiTHXdV41qMVbHbPxOtmZv0so9OpCP76i3weN4AMBx5H3lyW95q+mEUkxr3XqMtK+7LR1a7IoEexsRe5YxnvWQ3/VcOnuAqUgw8qjtuH8cttPHXj4/AVYDs9c5YFteWY5R5DlXHAL30FpUZ6tkIU76Oi2YCLllA/OopsAvjTbYIch/Hxptou9CRgoRxceg/+a9z4de9v48LUHjcGezYkcb29LX086FbDGlbrsMs9yRfakS+zEvmQP3VXMZFEzs/Vrdjc/8AijWwxptsGe6klKxkqIh417qfj2VmAOtjY6KTxF+63xow4A0X1sgUKCoAAAsutgLc70qaDJvsRqbH/Jb4D5saJi2R+SPVj9yilOsh4u3obfs2oaXB39q7eZJ+dHcvAtN9WFHDRr7bxL52v72Y14cbh1FjOT4KP8C/fUc2AHIfCkHA+FbmPwDYu7IbaKh5ZGUGzMSNOV9PhQ/0bwqwfQD3UoYKktj2ivDCGvRgz/Aqf+iUk4ajkDaIYYKuqZ6muo0wbiY6NLiFz3iJvfHerdJiV4EE+AUn7qrm4cKiBwQPqKdOQQafGrGcHH9gDyFvlXp6tb3ZwaCa01X+ZGxNEde0PNXHjzFqRi5ImVhnAuDoGtf0okxpm142tx+6g9s4WOWKRGYgFGU5XynVSNLHQ68aRNXiyjTrNAewMHGcNhyJCT1MY9oH6i0TJshiSVmZb8soPMH7qb3ew6/RoLPcmGL7J+oveKMmwBYW61vh91qZTa7+wr00/wCn3/uKgwsilbyZgOOh10t9rTXWs631w466QkaBwfRUDj/my+6tFgwJUr2728DrpbXWqdvvBfrT3kj1Kxj99GLywTjUVgl8MnYX80fKs3fAjrXTmQxPic7uP7sVp+GHYX80fKqViIbYsHvmceggJ+bmo6H6yuu/QSce4qcYcTtCC1tFlzKeeiyI2ngDTWLwGPgRni2k7hRfJPhV10vYOrLyB5Gr3CXyroOA5eH51CbexTJhpmYaCJzwP2T3XptsfBt0vPsQS4naqaXwOIsTzliOnmsg+NLl3mxcaFp8IkWoAImDqxIJNioBFrD2lHtedWOSbXtRX8bX+YqM3jw6yYVsq5QNbeNbYgb38B/Zm2GliWQoFuAbXv8AG1O/ykb2yfH/AMVGbvD+bjzb4sxHzo5F1rmm5J0mdEdrVtBqSE8qWGNdEtO5adJk20NG9IYURlpJSjtNYFJGTTBgqSMVIdLcaXYHcRxhpBiombFxL7Usa+bqPmajpt48EvtYvDD/AH8f+KhsNuBZYn+kL2uzkY5bflL48eOtqMaKgJd7dnA5jioSbEXBLacfqg91BTdIezVNvpFz4QzH49Xb40q0zPVXkm+przqfCq5J0mbOHB5G8omH7VqDm6WMEOEWJbySMfOWm5YvNj5LcYPCknD1SZelvD/Vw0p82QfK9Az9L4+pg/1p/wB0Vbli86Pk0BsPTTYes4m6XJfq4WIfnOzfILUbN0q408I8KvlHJ981blB5qNUMFNPDWRz9JWPbg8afmxKf2w1H7M3vxjQq7zZmaSWMkxx+yEgZbKFC3Bdtbc/KwlDarGhLe6RpXVV1UddvYkj8af1E/wAFdXPzoHX+Vn5QTtzeLaeEnZMGkhhIBuMOXUvchjmCHkFFr8qE/wDqXthfahX9PCyD5MtblgYMkaL3AX8+fxvT/rXoTe6TZw6cdsUjB16XsePbgw5t/VyD/u0p+mSTKVkw0BuCL52B4W0zXrdjQ+LVcp4HQ938WoIZpGI7J6YTDGkf0SNsqomYT2NlGW9uqNjp31JHpfifV8IwPeswJ/uxWjbp4KNsBhLohJw0FyVB/ol8KObYmGb28PCfOJD8xWUmZxj0ozjC9LuFBW+GxAt3dWb6W5uL1YtuYyPEQrLHfKz2INr6ISb2J+yKmjungCb/AETCn/8AXi1/5aidoYeJDiIolROrMLZEAACvG0a6DTjm91UjLOSc44wSuGHYXyHyqs42L+cfpm3m0dvuq0YYdhfIfKoDasJ6wW4lo7ed2X/qqOk6mU1FcA2DfvAH/wBbH6m3zQUjaO+GEaGUJjsKzGNwB1yXLFTYW87UIeibZnKJgOVpptPfKaE2r0V4BIZHVZAVRmH4VzqAT9YmqWLXzLI+9ERB6rEYSQ/VH0hNfC4Y291GYzECTDSG6FshJCMGAIF+Iqnr0QYP7cnhZuA5cb3qX2F0fwYXWOSW4JJuVswKlbN2NRqaOAZ/2E7v/wCrr5/vNe7QxbRgFbXJA19f3UrYyEQAHiCB8LULtn2R+cPka4eJk0m0dnDRTaTD8NtBz3e6qf0i7y4qB4lgmMYZSTZVNzew9pSas2Eqh9Kh/Cwf2bftU/CNykkzm/EvRoyccPH7kBLvfjjxxUvobfsgUDPt/FtxxWI/40g+TUG1INem9NHzfP1H1k/qLl2hM3tTSt+dIx+ZoKVb8dfOniKQRSOCG5kn1YMYxSWWn2FNsKVoopDBFIIp4imyKWiqY2RSaWaQaBRHhpNemkmgOjw0g0o0k0C0RJqw7I/1eP8At5/7rDVXjVg2Qf5un9vN/dYapav6GdfD/wDYifj4Curk4Curyj3j6AgxAdFYfXUMPUA/fSjIB53t4ny9KhNjbWQRKpEhK3XsRu2gJAuUU24fCpGLGx/Vjk14/gXBPmWUV7U47ZNHgab3xUgolm0Ay+Jt8ACfj8aY2q4jglchmCI7WUZmNlJ7I5nuFccX3Ryfq/vNN4nFXRhkcdk69jTsnX26VMdjW6f+o4T/APHg/ulo/EQZlIzFb8xa/HxBFRWwXK4TDhQxRYIgHNlzARrZspN1vxsddaO6xrcFHjnA+QNBPwaSscjwKhlbM3ZvYX0N+/TWq5i8N/OcdJ9pMHGAdRoz62PP8J8KssbvbghHfnP+CoXFyDrJlsQWeC+uhIXMAugPBdaom3JWJJKMXQTCeyPKoTbswjIc8ARfyzC9RQ3nlS65Y+zoLhuA0H1qC/lV8VG3WBRZ8oy31snWcz4VPS/WU1E9hoiYWEXsw18QfOgtvYWOPCzuoLERSWAIuSFOgvYD31GYfb2FCKJsVhlkyDOpALqSO0DdyeNwdKZ2nvTg+olRMSshKMAixkhiRoDlW9j33HnVZSaZOME12LOuyYuOv8eFqJgwyrGVTgb/ABqsjfXCaWnxLX+zhZD8oOFTOztrLKmdFnI/rIih87Oq6Um5yG2KA1B/SDukPxufvqN237A/PHyNV2TakolkCuQCA1h35mUn4fCgH2jK7WaRyONsxte9cXEu7id3DQaqRdcCdKovSoPwsP8AZn9qrRsuTTiffT20tnxzW6xFcgWDMqkgeFxXTwkNtSOL8QXNg4LF/cxdlpBrT5d2E5Bf+Gn3LQ77qp3L+qPuru5vwPF/49r+pe5mpptq0aXdND9VPcw+TihJN00H1Yf0mkH/AHxQc/gFcFLyvf7FAam2rQG3NY6rHCR4GX/MGui3QAvnw2bu6uRl875ma9I5IZcJPyvf7Gdmm2q3Y/YISQgwBF0sGxAzcBxGXvv8KGk2Kv8AsX/4w++E0m6x/wAtJd0VY0k1YX2MB/RSf+4Uf/z0w2zB/sH/APcr/lq1jLRkQZpBqe/k2PnHKPKRG/6FpmXZkfIzD/dof+6KFj8qSIU0g1LNgYx9af8A4Ef+Zpv6HFzecf7hP8zQHjFkXU9sg/gE/t5v7rDUL9Ch/wBrKPOAfdKaLw7Roiors/bkcnqyLZliUCxPH8GT6ik1FcWdGi9s02WCM6CuodMaluLfqmurzeTqeD1/zWj/AOkXmbeCeDTC9QS9w/WqzgZS1tFkW18xve/DhXqb1bSPF8IOHsxOLd/tM16QmH2ZYM+01bN2xkyA6k8RZiNbix4UQ0WzrART4qViAQI4jKbEXBKRRZgDyJtevX15bpXE8jh4bIKMhLbZx7ccWFH5MUZ0/STv50ymJxvBtoSMOY6mIA9/sgcaLi2HK2sUczD+si6o28na/wAqh97d3trho3wkXZRbEI0ZYm5N3R3KPytYXHCuf1NnW1ppX1CMNh5xEkf07FBVVVGRlWygWA0XgBb3Uo7NLe1i8c3nimt8LUV/pbjY0UvsyKAgdosr2FiRewSwFhfiePGofeLfqSHJ1sOHLvcsFhZWUAgDKzMRJz5qRppYg0KldWG4Ve0k02Th0BkmecogBZnxMtgLgXbt2AuRrU/guoZY3wAWVBMXlMTZ+19HkjFzmOt2j0vyqHwuP2Xi8JmlxogEi2ZDIiSRse4G5zDiCLg25iobZ+zNn4Zz9D2riu2CMqBnzaaX6lUvbUjuqsJSSySnGDljoFY/ZeIS+aGXgNQjEcO9QRULHtlcLGesRjllztyNmiaPgQALHLxP1gADR2AmMsqnDYqbGWOtpJGA5dpWJHMnnwoLBbC23HOZThFnUHWOWRHjdRoABJKXHJgeIIHlUoRalZbUnFwrBL7JxGFxCGcYrCxXOqSyBZASTbMCOYGhF7ipAYuIBguIjlyqzkRF3OVRdj2U4AUjaW1MWpKnZWHUd5gZ10va7BQo58+dVHeTbDrh3MsWGVi+QKmHbLlKtftDEEhuVso0vrQlBSl8Qw1JRj0wi67E2nFiH6uCQSSAElNQ1hYE2axsLj31bI5pkQjI/wCqx/ZBrBujn6A2IP0mafCMBeN45sqk3AK3EeZb8dX14Vedrw7M7V9p4mXjftPN7sooqGzoLLU3umgbD72wHF9TiMMMMCLB8RM0QAuzDNZDlBOaxJtwqdxWL2bGxDthQ3cmPLN+qQKzzbGy45oWXZ+bEOrhrfQysxWxGrpd2FydGsOHNRdro93txMMjRu8EsLjVcXOAqkXIKGR7C/A8eXdTOEZZr2E5kli/dlxxG+IjLdXhgsSsUE7zsYieQzLCdSNcouRY91WnYW1I8Sl4pI5mW2cRNfKTe1we0OBsSBex0qsbY2Vj5lzLs/Z7I3aBjije/GxVusF9Cdbc6quE3dxmGGIxGXG4aUapFhYXCPoMmYq1imdjdRcgBiONPB10Jai3dWbAyMOKn3Gmncc6+epN6cUkwMzSuysCUmeUG4NxcZ/mCPA1q28O2dl43CMn0yQRuRcJCS11KvazQ3FuzwPA871TmeST0vBbL3F+XfVZ3rw8ckkKyorraQ2YAi/Y1158aznZ+EGHxKPsqSfETA5hG8AVGUe11hEqnLY814kDS9Xnam0tovCZWwECGKNnd2jzZQFzPlzPcgAfVJvQeqjcppjsGWJAkVo0F7KugFzc2HmTSXxjfa+A/dVYw29UEgUPiIlc8bJIq8T3x5Rp3n1o3bmzsXIkT7NRpEIbO/WYZ1OoC5LSXuCGvfw8aZyQuxlejA/lIaD8cvzFXqcgVQsFszGw4uObG4aYRBw8rpGTlUaluxcWFr+lXTF7bwBVTHNM5a1gImHHQavGo+NIpJIMoNvAl2FMtbxpsShgGW4BAIBtcXF9baXp3DYV5DZQNLXuQBre3E+B4VrFoZZRTLwjuFQ+095o4ZZInSTNGxRiAtrg207XA8qd2Vt+LESLFHmzubKrC1zxte9veayYXBhb4cd1MPhR3GpiTZsw/o29LH5GgnuNCLHuNMpCOJGPhRTYw9u6pFqaKinRJoaEddTmSupqEJHH4I4dc02HlgiH1uokKgDxbUXOvaPM+lK2/jWeXrEZ2jAGQuuVlCm4C31sDwI4Agcq2PE9MMAOWOCWQ+FvkxU/CoDaU7Y85k2Oc41WTq5U1v8AWCjI/G+p9RxqLlHsv3+53wUllu/p/Cv3PMLvvtRo4166JjkBLKisTcnKSytluVy34a8qFxm+OIVJeuxs3Wrlyxr1aLlPHLIQSX49nK3s9/Cy4GDaoJ6jZmDw50/CyMpLeZDmQ/pVW99d29pyLM2MCuuVWUwxsRmXORlykldBlOa4OddLjMq0h18vdfsS/R7tTB452jkxOMExUfg8RiIysgOrCMKi5rZdbrex7r1ctqbB2SQv0lYXy3szuTa/HUHhoNPWsG3P3TkxOIy5WKo4VmCkqHGZrPY3C/g2UtY2LLp2hVx2n0ethoHlZY84YJGmgD+zZjIzKEFy3tC+g4XtQpvCQcLq6LDNsnYYVvo8rAAkt1DmWxsOOcOdO4WqtpJA0kYwMrztnRWOV4mVCcjupvYnj2QBofeNvzFDhsHF1UViZR+FOVZgxVmFnRSCntArmP1bHS9Q243SHiMJiI+unmkw1z1kZbPcFSAVzm4IYq2hHCl23lj5jj7A43T2i05eHCzsUfMknUmPVWurDOqi/A8K0KfenbMUaLiFSN9bkwEk6mxuhyXsCdBzq3ydJOzggcYgNcXACtm/Vy3v4WqKxXS1hgPwUUsvkpHvEmSmk/iTXXpgqT7y7QkOuNkjS+ViqRqot7WrgXI7sw9Kr+9G8ZErRtIMXFkUHric5DIGurK7Ri+a4ZNRfkasu1d/Y8QwB2dCdbhnsGBPPRSR5hhVY23sGfHSA4fBSaG2eNJMhXKir2ncp2crWIIuCL3PBI9SsnGsYLV0ZJsbFMwfCpBOmQqJcSziTjqgYqLjKLi31hV52hsHZMIfrGSK4IzGZuzcEXGZiAR4g8KzTdrobxTgtiisFmUqhKuSAbnNkYgX4DU210qzYfolPaeSSJW1OWNC1zx9o5fkaaSvsImk+oJtabZiuxw+NKGQMo6pMwzMbobxEZQrd9tCdRyyLbuz3imaPN1ltVa3tL3gXPiLXNiD3Vbtv7LkgeRGw+IygMokMTKt9LOGItYXPO2lObX3ukXBdUkOFWLEJLEwECqQAEIKMkna1kLXYA6cOZWLrqUmu/Umej5ttrhgkK3gyXhDLEbEuCeJDAWLnteFqK2pgttNfrGxNu6PL8OqBb41jaYkxtmjLRsOBVtR6qBWn9GXScYWeLaE00iNkETG8hU3YMDxc3uvf7NGUb7iRe3NWQY2OwmEm0IMXIGeNBmLIS2o1eaNsydk9kfaXXlQW9O8EBlX6BG2GRFs0ZCOpkzG7AaixGXSwF14Vs2O6TsGoPUmSY9yxuP2wo95FULeff5pgQMHh7d80ayHgTfLbTUAe0eIrbl0BT6lQ2HvvLDKrMsTAkBmEfVvkJBYB8PkblfUnUCta29HsXFIGkxSNwykYomSwzADtsW+s2hrDMLhkaRDMciNctktf2mACg6DUW8PHhWgw7pTOkf0WJ1iVWBkxAEYVczSEszhcw7R1VToOFaWEFRTfWiC3l2fspFf6PLjHezZc2XKCOF8yIctyNQTpSt09p4vDwkR4sxoRdYRqQxdb9mRMguuc3B42vrVuXo1gnAP8oRdZaxWNlkXgBcHMjDgDw40PiOiDFK2aPExkAgr2nU6WI4hgeHfWzQPT0IRVx+JkWV4J5ol7cnXkJCQCb5jJaHhrcHT0qz4eEadTHgnawsIsXCxHcAGZbfo0NtnZu3xEUDvMHMquM8LAxsqACzm+t5R38PCs1xu7OLi/GYSdLcWMT299rUktOMlTGjqOLxRrc0uJw8V12S0l8ykpJmcDkwyow119nhpWS43C41fxqYpeNy6yDwPtDuPxoPA7Unw5/AyyxG/BHZfeAdfWth2Z0rRSIWfDTKQQDkZGW5BPFip5HlTrCEfWzKt2sbCkyfSkV4LnrBkBNiptYizCxsdDWgJh9i3V8OJBISCmQ4lCCTYEM2g870DvN0g9YcggjK8+sVWNvKxsfU37hVQnxKykEMY1ChQiZrCwtxIufXxoN4Co2zQoMVJKF/nMqxEA5JHMjHU8TxGltLnW/HjTOAhDRRkyLcohN817lRe/Z43vVIwmKdF7EoA7jrwPnV/3Q3VnkRXxBaKLKpRRlDsCoKngcq2tx1PcONRvVt0/Ys4aNLcn9QnB7Akl1Fgmvb4i45Ac9ajdupFhXEc2IRWK5gCkvskkA9hGHFTz5UZvRh8HhCqTT4hC6NlIXNYHS4K5bEGx9BVHxWDwkpu21GcjQddh5jYcbXBbSuiEp1k5Z6eneOhNDaeH/8Auov1ZfvirqgP9GFOox+BI5XkcH3GO4rqpvYnJ0z6C6Nt6YcbhlyCOOdBaaKNcuXUgMq/YIsb3Nr2PCrRPtCNDZ5FU9xYX9BxNfKGxYZheSJ2TKSr5Ws2WwJB4XU3AtrqRccKlkixM5yhsRN3qrOw9QunvoX4GcVbPobHb34SL25Qtvtdn4yZR8ar+N6WMCnssXPhc/GNXX41leF3DxAuXjjgAGbNIyjQe0bLmYAcSSAB31ati9FolCs+LiItciFS+ngzFdPHLQ9RltDz0sRu7LBhzmNySQFubadoPe/mtULb+0sbNFJLiMS3VXuI7rexawW6qo0BGpte3AVrOzei7AxEM3WyspuC0mUX8owungb1Z8HsXDxW6uCNbc8oJ951+NCp3h4Kxlo7XcbfYwaDZRODcQtjcQJYybLCzJcC65rKxUXA58qq+ztgSSzKqxkgW6wE5bE6kEsDZvCxPhX1jehcZgo5LdYisRqCRqD3g8QfKnSV5JObr0owjae7rQIAosgsFJBNhbVnKgWJYk2F+NIwmHj6xb2kjysWKsBrdcoto/2uVuGtahvVuN9LUhMXNCOSWVo/UWDn1eqBtDo2xGEbNEgxBGqsuIyN55SAQR+QWNGa0uyf1Noy1U3bXyr+cDG0NtiLBypHDBlderLhPwoz3swkzXJUgMFNuHEVSMFvXi4Gvh8ZiFHIF2t6oWZfnVjlimELvOqPCMpyyO+bNqi9pGDk3e2p+VU3bOCyzEKojDZWVbk2DLmtc6m3jUkmlk6dXbKbaVfD4mv9GnSpJLM0O0ZoguS6SsFQlwyjKxFl1BJ4D2a136bHlzZ1y2uDfiPDv9K+Ptk7PaZiq6aceV+QJOgvrx7quWyd35SEhTMWANwHsupLHiQG0IFhfhWcmiWxNm4bW36wcFw8ozfZ+t+p+M/5TVI2r0m4dmyx4bMCQC7IoGptfM3a7uKCqDjcG0F1CKLBr24aAnuHdTWNgsjczbXXu14elSeodMeFlTddrIneDDiTENIkYRJLyFF0CsQSwFze17nu15CwpW7+HhQq0ozOHVkAa1ipuFN1IYEjW1j41dd38Js1kWTGTT5yrM0PZCXylPxmQHVMp9oWvx0Jq17u76bCgsMOFw7aDM8LZv0pLMx9Wp1lEdTD6FU2TuhjJ1usLqLNYyDqxf6pGftEeVxTW2N3dootjgmt2cxiIk0Rg4I6o5h2uHPQ8NK2jZu3MPiBeCeOX8xwT7r3owvQUUgPWk8HzgMMUkhYR/RHj1UAnMpDiQFet7QOYt32t4mpTbu++Ow6xGPEs6uHDCQI17ZRzUH6xreJgrCzgMO5gCPcai5NgYUiwhRAdbR9gX59lLA+oo5sDlGqo+UNLc7/AAqR2bt7E4e3UYiWO3JXYD1W+UjzFbbt/olwk7NIkkkDEcFEeTTnlCr661mm93R/9DiMy4qKZAQLZSpYk27GpVyOYDaU1gTTLtuF0nxvF1e0JrTZyFfIApQhcuYoAAQcwvYcqtmN31waLmXERyHuRr8r/UBPuB9ONYHsXBRZo3ebKysrGModQGvZWBOpFuIHHjRsM+vZCFQbWN9bcwVYWHdSSCoW8Fi3t6RPpBaLqgYzoxkVSSD9lbnL5lmPdlNVgbXiygIoj1LEImjNYC5D5hy0AsBmPnQm1mViCFC27JF76gKRrYE6EfGujVZFt1YGULZgLFiPavw4/fRfQaKyEHJIA5AvmAPd3cOHDKfWiMNsvrXWOKPPIxsAo1P7gOZOgFye+hJIUW2Un2hpc2t61e91t7sLg0CphnMjACSTMpLNewC3IsvDsgAd9zrS9cj24qqHU6KpQg/nEZbiVKNYHmA1yT55fShG6PsbGHymNjkYL1czA5rdm2cKBrUjt7pIws2GmjUzRSlGCEAghxqvaXhqAKzSHebGjVcXiBb+ue3uLWplEnvk1TJHam6e1NDNBPJlvbtdZbvtlZqgsXs+aP8AGQyR/noy/tCrBhekXaKH8fnHc6Ifjlv8asGz+l2YaT4dHHMxsV08mzA/CmF9Rm4PiPfXVsK9JWzzq2HlueP4KI/HrNa8om3PwRG6L4QYZjIWBzOTeJjGO7tZSGNgvE+nMqXfOOI3WUt3ZQ1vlTWz0wKACRTiZ84UKhY3BYADIlrtY6KRYmwuL3EbszEh8XNlhWBQLAWAyZTlI7I4k6nyrqhxL0oVFI5J8CuK1VvlLHTOF8ie21vv18NpYJDGLXkCKCp4AqXOuttAB5jjVCw+25YXzQSMmtwVOW/iVva/v86sm2cKyqXXVmKoOzoSxtbxuL6VS8dg2ikeNhqjFT6c/Ua1zvVnLMjsfDaek6jk2joz6US7NBtGYXOXqZWAA55ldh+jYkd9zwrXWmA1JA56mvjrB4V5CVRSxAJsBc2HHTiaseBxeIEagzyKALWzcACQBrqBa1BypCOCs+i9ob1YeEEuxsOZsg/WkKg+hNVLaXSvAtxF2zyyKz/E5EHozVkAwlyHIZr8Ga5v+kf30ZHhDzstu/7u+kk5VbGhGMpbVllo2p0n4p7iNMg5F3P7MWT4s1Q2F3nxEjkTPx1sgCA+eUXb9K/CkYTZTStliSSZtLqik2F/DUDxNWXZ3Rfi5HR36rDrrfMc7ju7K9k8TxYVK92EjqUFpNSk18iP29A8uzjJEAoSWMSKBYyAsFRR49YU7vhUN/o5CHxMQl+kTQuIYEjBzO66zMUFyEUnKpvY5T5VtGytxoYo+rkklmXMj5WOVQyMHUgJZvaANix4VZMJhUiULGiooAFlFtBwFdPVK/By6k05tx6WYtszo5xrRBYkTDKbE9cxVi1uJChmv5gU1j93No4UfhYGmQfWjHWj0CjOPMqK3S9eXp1qNHO4JnzntQSSRtmgIUix6xyrWGugBJtfWxI8qicRiyUEbKym12suhsCRYgnTMB6A19LbR2XDOLTRJJ4ka+jcR6GqVtnopw0mYwTTQMwAtfOml7XUkMeJ0L214VzSi5PNHdDWjCNRu+/cy7ATo46sHNIYZLKovr1DWB8b8uN7ad1R2ngzC7JKro972It2SLjjqefurRdp9E2NjJK5MQnLq2ynzKNbXyJNUzejZkiFetV43HZyyKytYDQjMNRe/voQShgbVk9WpWulYIBJCDdSQe8aGrZu/wBI+PwzLeZpowRmjlOa68wGYFl05g++qjlp7AQq8iK7ZVLAM3cvM+6qEH8TedidLmDmIWUPA35QuvC/Fb6eYFSuN3/waqTHMjnwudO8BblvLTzFY5ht344265JkkQLJw46oyjTje5HKmJHym2i37+7vsOA/caSWMB04bsroXLbW/M87BIV4nQyW/wCWO+QeBcufEVnm2UxEjscQztKpsxkzZrEZl4i4WwNuXdTkiZyptfNmOvIDKBx8D7703HDrIg5hW8Lgn7iaypFHptKyL6prAnQHQX5+QpyFLG9xcfVJP/SaVJCwYgXy9459+vjT8ShdTYW8NaLkaOm7yOvdmBdMt9ePG3hx0q6bmblyYwB3zRYf7dhd/CMEa/nEW8zoLJur0dRowkxzpI4AIgBuouP6Qn2z+SOzx9oVb94944MEiPPmVGbICq3ANrgEDUaA2sOVChJauWo/UpuP6I4SD1OJlQ/1iK/7OS3xqCk6LcZHIjJJDKispIBKtYEE6MLXt+VV/wAJv1gJNBiUU8w+ZP2wBU1hsWkgzRusi96MGHvU0xJt9zCdp9HeODM3VjVmNgSdMxtcgZeHjVUx2DeFykgysOIuD8iRX1LmprExq4tIquO5wGHuNE25o+V69r6F2huRs+X2sKinvjunwQgfCq5tDoowrX6qaWIngGCuB6WU29aIeYjIAa6tTTopIFutRvE5xf0BNvfXVjcxBWwtlYJBN1yZlUi2cki1uOVdL+lRGM2jhYJyYrhCNFVbajuJ4Curqs6isIVuTnV9iF2xjZsVLGIAy2ZSgJAOckBTfvueJsPLWk714YHF4x9BkkSMAaDNlYHkNPwT15XUt3d/5gzVVXj+UObD3eZBncgk20HIcePfw4VYIFW5KqM3Eu2rend6V7XV6XDaMNqlWTwuP4jUWrKCeLf7je3zdBds5Gt9fvqCwuOLMFUXPIf+Sa6urm47VlB4O/8ACeHhqJKXksmx99J8H+DICxklvtXY8cx9oCwHAG3cb1a9k9LUbMEnQo18veL+BXj6gV1dXBpzbVs9XiNGMJOK7F+2ftqOX2Sb8wRwqSBrq6qyVOjki7R7XGurqAwmkmurqVhPDUHtbasTCSLq1nC36xXA6tdPrZgSdPsqa6uqcnQ8UmYDvx9FedmwkYjXJZwgKozXFiinVdL6cNBpe9VHIRXV1OuiKVlr4jiysPGnVxTk24301sfidfjXldWYUhyWZg/bHaAy2B0HO1vC/AEC/wATMNNna44ZAp9CQb+Jvy766upZeRoePIXEq2vz+FC4lh3eleV1SXU6pP0pi8HPMGjyyuuY2ADnRQVAsOHM6eFNbX21PJmhmkLokhIv3rmUH3E11dVUck0r+pFTDMzEajjXQYh0IZGZSOBUkEe6vK6mFeSy7M6QcfDYdcZAPqyjP8T2vcat+yel1TYYrDle94TcfqPqB+ka6urC7UX7Y22YcXH1uHfOt7G6kWPEjtAd/LSjCtdXUSLPQK6urqwD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242" name="Picture 2" descr="特選A5等級神戸牛サーロインステーキ　300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818" y="160336"/>
            <a:ext cx="6622911" cy="6622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2203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3940" y="10990055"/>
            <a:ext cx="10515600" cy="6949440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9790971" y="253976"/>
            <a:ext cx="1954381" cy="535531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ja-JP" altLang="en-US" sz="11500" b="1" dirty="0" smtClean="0"/>
              <a:t>さいふ</a:t>
            </a:r>
            <a:endParaRPr lang="en-US" sz="11500" b="1" dirty="0"/>
          </a:p>
        </p:txBody>
      </p:sp>
      <p:sp>
        <p:nvSpPr>
          <p:cNvPr id="3" name="AutoShape 2" descr="http://upload.wikimedia.org/wikipedia/en/a/a4/Flag_of_the_United_States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2" descr="data:image/jpeg;base64,/9j/4AAQSkZJRgABAQAAAQABAAD/2wCEAAkGBxQSEhUUEBQWFhQUFRcXGBQXFxQVFxUUFBQWFhcUFBQaHCggGBwlHBUUITEhJSkrLi4uFx8zODMsNygtLisBCgoKDg0OGxAQGzcmICYtLC8vLCwsLS0sLywsLDQsLCwsLywsNCwvLCwsLCwsLC0sLCwsLCwsLiwsLCwsLDQsLP/AABEIAMIBAwMBIgACEQEDEQH/xAAcAAABBQEBAQAAAAAAAAAAAAAAAQIDBAUGBwj/xABDEAABAwEFBQUFBgUBCAMAAAABAAIDEQQFEiExBkFRYXETIjKBkQdCUqGxI2JywdHwFIKSsuEzQ1NjorPC0vEVFiT/xAAaAQEAAwEBAQAAAAAAAAAAAAAAAwQFAgEG/8QALxEAAgEDAwIEBQUAAwAAAAAAAAECAxEhBBIxQVEFIjLwE2GBkaFxsdHh8RQjQv/aAAwDAQACEQMRAD8A9JiYpwmhOCAUBOSBKEAoCcAkCcEAUSgICVAFEqEqASiWiEqARCVCARInFIgECEtEIBtEickQDUlE5IUAwhNITymkIBhTCFIU0hAREJjgpSEwhAQkJjgpiFG4ICAhRvapiExwQFJ0aFZLUIDYCeE0JwQDglCQJwQChOCQJQgFCVASoAQhKgBCEqARKhCAaUqjtNoZG0vkc1jRq5xDWjqSs6xbR2SUlsdoicRqMQGvCtK+SA1Uiyrv2lss73RwzMe5vCtDTXA4ij6UNaEqodrYO27MVLdDKPCD+nNRzqwh6mSQpTn6Vc6BIlB4IUhGNKQrEtu0jWvdGxpc9hoRpSm/osue+536FrByzVeephF2JY0ZM6xxA1y6qpNeMTfFI0ea4ueR7j3nud50HrqqcjBqRpv19XFV5a3siZabuzt235ZyaCQdaOp60or/AEXllutWEUbr6rudjrb2tkjqauZVh490kCvlRTafUOo2mR1aSgro2CEwqQphVogI3BRuClKYUBC4KNwUzlG5AQ0SpyEBqBPCaE4IBwTgmhOCAUJyQJQgFCUJEqAVCRKgBKkQgFQkUNttIjjfIRUMaXUFKnCK0Fd50QHI7cWCdrnWqN0LmMjDcMzXn+HIJrPDhqMRxAGra5DNePXlY3yzEsoWucGsIc5zXOFA4hzxU1J1PErur02vN5O7FlYoqd5hIxSHMEVGrVg3pE2xzQuNezDsZb8GoJHKtFUqV/NsjyW6envDfLi5HdV6NgBitUZY5vdxAUIP3hvBzzFVsWO9ImnuuDmngc6cKKptUGTtbI2jg5oNdKt1Cym2Vj8wBp6cqrLqunNbuH1NWkqkHsvddD1DY2/O92DjVrqmM8Drg6a09F2dV8+2S2PgcHRmoa4EVOjgciPQLune1hm6yyk/jiA8jWtPJaGjqWhtk+OH8u30M3WU7z3RXPP69/qJt1dssMrrSyuAmpc33KgAh3AV36LPu7aJsjftAcTfhAoeeeiLx9p87gRFZomgilZHmT1Y0AH1XDWa9uze9z2t75rRgwtac8mMqaDNR6mMJZg8nlLcvUjupL1qe431zVae0mvfNTwC461bSyaRMw8zr8lYue2yvdR1M95qPXiqvwJJXZNvV7I3rVIXdToBuUOydrc287O1jqNBcySh8WJjqMPHOh81WtdsyLYjU+9L+TP3TqqNzuMVogc0HuysNBUkjEK9d6loSUZI9lScos99JTCVA+1Ac+iryWx24Adc1oz1NKHLM+NGcuhdKYVnmd/xH0CYbaWkYjkSB6miijrqbdsnb08krmgVG5SFRuVwgGIQhAagTglATgEAgTggBOAQAEqAE4BAIlRRLRAIlRRLRAIhLRYF9bXWazdo0vxSx0HZAEOLnNxDXKlM66BeN2Bevi+IrNGZJnAAGlBmS74QOK8cvHaKe0veHySGyOlJNaUFSaMy90Cgpn6mix3xPts0j7OMMbi8udicWue4udhjcTU0xeLQZU3LqbhhjkiMRbgLBgdH8PT9VS1GpsrR+pf02m3O8vp8y1aLia+MUFHNFWuGRad1OS5+G2ulfGbRG5rwx8bmvbQODXDvUPGvTJdJdTbRFG9lpLCGupE5upjA1csC9ZsUzOWPPlhj/wArPjKylHnBoyjdxlxn39h1pINQAAKZAUAAGgAWEZaVAPcJ148geC0JpMX4f7v8fXoqMoUVHy3T9/2WKkd1munv7DbTKCABSp3BQzRV5HimzyhmlAT5f+1G600qCTUZkYW/T/KuU6TaVsFKrXjFvdn9OP8AR8MBJAdXMgDDqSdBQrSsV2Me4iMVI1ecxT8W/oFmPk7VlGOo6hzpQtafEaAmlagHkumuQtiia2ItfvdWuppWulfLJc6lSpQv/hxp9labXT8mZaru7PMtqDo7QdFGGV104DRdVLbBI3BIwActP3zXMXkHROwgZHMO4j9VThWlPy9S69PCGbFy7YmF47VpcwatBwk+a9KuRlnLf/zNa3iKUd/NvPVePR2pwNQf0W7c19tLgGuwyDgc/JduEkitWd2eqmNR0CoXLeDpoyX0LmmleOWRI4q1M/ioXN8ENglkA/wsi8JsqncrUr1zO0t4YW4RqcgOZ0C9hds9awb+yG0htjZA9obLC4BwHhcHCrXt3itDlyW8SvP9gHdlaHxnWWPFXSr2Oqfk4ld+V9FRqfEgpGbWpunPaxEJEqlIjbDU4NUganBqAjDUuFSUS4UAzClwp+FLRAR0RRSURRAR0RhWXfe01msmU8oD90bavef5Bp1NAuQtntAlkqLNEIm/HJ33nowHC09SVHOrCHLJYUZz4Rv+0C/ZLFZDLC0F5cGBzgS1mKvfLRm7TIcSF4cYZ7bIXyudQg4pJM5JSRTMDJrdwaNAu8tt5SSj7aRzhwJyP8ooB6LLdRprTI5HlwJ5fryWZqNd5lGBp0NAkr1B2zUgp2WHA6MUwjSg3t/e9aJuuT+KbOxzRHgLXtoau4cuGfJQ2u5mzdm4PcxzCDiYaEgHNhWnarUGjP0VSTV7rryXFF22vpwV72tdBRcZahjeHV7oBoPirSp6ZDr9dS9bTjrXSoy5VzqsyQ5rmLtlE2xPDBzln2+04SG6VBNaE0A4U3q2XKF8RkqwGmIEVrSlRqpKStK9jmvmFk7FG7LP2hxipxGrQeVQCfnTqpbe1rXCOHvzSEUzObtARyFN2tDuzSytDSyOzgveQGtAr9oNMm7mfe304a7t2WJlmcZJWEOl98nGNwwNdQUbruzFKZCpuSko3m+ei9+/qZm3clTWI9Ze/f0KDrn7ENfIGmQtGKVgp3s8uB3d4eLTmc8BwJwGhBqKZeR/I86LtbUMbSMiCMjqM9KLlI7G+IjtKZnDkcsx+ZVehq3UT3c9u5NX0ag47eO/Y1LsvXINnaWk6O0B68DzTr5gDmZ1oDUEZEclXc0EFr8+HRNsUha4MfUtPgJ+h/JV3TW7fDHW3f8AT+Cypy2bZu6eL9U/n/JnNs8W9pd1c76AqC12hraBoDeDWDPlpmVtS3U0uzcQ07h+9Oi1LLc8TBiaAeYz9XKZV1a/JUlScXaxFsjtTLZ43/xMZINMJFMWVcnA5b1n33tZarQ7uExR/Cw94/ifr5CnmtWezB27oFTbZmtOQxHgNK83aD68lzGcLuVv4OfhyeEW9nbzkZG7t3lwpUFxJdX4QdTXgoiHPd2jx3j4W/CD+f76yQWfMOkoSNANG14fr9NFJaJAMyVWqVU5WiXqNDbmQy75MFpgf8MrQfwv7jvk5eokLx9s+ORgb8bc+jgV7E5bPh11TaZleI23poZRCchaBnnRYU4NUgalwoCMNS4VJhS4UBFhS4VTvW+YLMCZpGtoK4dXen6rzi/PadJISyxM7Nuf2rwHPI4tZo3qa9FxOpGCyyWnRnUdoo9Cvq+oLI3FaJA2ujdXu5MYMz9F5tf2309oqyzDsI9MWsrh+LRnlU81yji6RxfK4ve7VziXE8iTu+SmAos2vrXwsGrp9BFZll/gjijFSdSTUk5kniTvPMq219FAFZjYN6zJ1m+DSjSSHMq4rRs0HEKtHKxoqc/3xTJr7AyA4DugnXnkAoVTcss6lJLBZmkMGXuO05U3HpuPDLcK49st5cMyBvI1prlXTLL5pbRaHyAgsoDWpJq7kcsq6ZhZUjA0UpXrU/VWI2fJFZrgbPaxTKp14nhru+mpVZs+WeWfyTJ3lOjsjwMb4yWDM95rQBzqrUYJ4I5T25HNeCRixBvENJFOuiZbrR2j2wwM727IV0PeeeYrRvmdwT7xvF0obHEMDHZVOg/EN54N8zuA6K6tnXxNDmEucwe9rwIa45h1K8KaZHSby0knLEvwUpSnXbUXeP5I7nsv8LWSdnjoHyNJeG0FMNTmBkAaZbhrRblqc2RuVHMcN1CCEljvJkoLAKOaKOjIpQaZA7lSs92iJ73MJwvp3NzTUkkLM1M9ze7El+ff2NDTw2pbcx/b39yOw2PsmluIuGIltfdaQO7zzqa81RviOrHU1FCPIrUlfRZsgxnPwnQceZ5KOlKW/wCJIlnBbPhxKDWF4DvQceqe+Rr2kaOG45EEZhLd3gAO6o9CVNNC06gHqFalJRlZ9HggjBzhuXVZRNYpsTWk7wrXZtOdM1VYeCna5VJ83WCzGPls8kghbvz6mqcSBoFGXqC1SENNFyk5Ox1ZRQya1E5N9earOg3uNSpbMwAJzypl5XaJG1dXY+74/tGAD3m/UL1lea7N2bHOzgHB39Of5L0hhW5oItQbMHxCSc0h9EJwCFeKB1OFLhT1yu2G1Is5EMRHbOFSdezadDT4juHnwr5KSirs6hBzdka163zFZx3zV50jbm8+W4cyuE2j2stLmmlII+RGM9XfosK8NqcILYBikObpXVJ5kV8XUmnVcpa7S+VxL3FxrXESfQaU8qKtV1EYrk0aGjzlFi32sSNeKk11ca7yq1lcATzplvr03hELFegizFW1pxG4rKq6hPBqQ0+3KGdoBvonRyAkU319eunzWpBZY6ULN9d+W9bl32NvutA50+dVAowZI5SRzLLM93haSd1KgdNPzVuK4pXHMhufnT5/VdLK6OPxOFeqzbbfjfcHmj2xOd0pcFB1wsGbySVDKI2eBoHPf6qK03m52+iy5LRVRtuR2o2JbVaVkWmVTzOO79VcsF0kmr6HlqB14nkpoRUVdnMm3hGbZLFM4tcxrSMyMR1pvAHmpp4bVKQ1wDQDx7jSN+HMvPDEaCmi6iIBoo3M7yntjqo5axwflSPP+KpLzMzLj2aa3Jpo7XEQTVw7xLuJ8P8AVWuS6K7bzAd2EwDJGijRueOLTv8A3zCpfxJgOJ3gxDvbmHSrvukEtJ3d07irF52KO0hpfXuuBBBo4EEEtJ4Gn0I3Feqtugt+b9e3vscSpWl5MfLuvfUht12tNobOC5rmAggUo+oIGLpUpJXK1apK5rOtD/ln+/VVJNyauWoxUU2im4YySfAP+bl0UdoOissphAG4U9FBMyoXaeT1KyKFlADntG539zQ4f3K0Wqq3Kb8UbT5tc4H5FqvuCnr+q/dJ/gi0/ot2bX2YjWJxakokJUBMISqlsk7vmpZZFTtLqhTUo+ZMiqPDLERyHRSMZUpYIch0SW23xwDv9550jbm4/wDiOZU0KTlLBBUqqMbs6zZKzAFzjwoPNdfAFwOyEsnZmSSmKR1aDRjQKNYOmZrxJXb3fKSt2jFQgonz9ae+bkaQjQp2NySqa5Cbcj6Ak6AE+i+c75vJ1omkkJr2jy7yrp5CmS9f9q14SQXbM+IkGsbSRua+RrT5GtDyJXjNhkbIMTKGp7zfeY7gR+e9UNe5KKa4NPw3ZuafJHHZ+Pktm7LhfKcshxTIGgZ0Us94yEYcRaBuGX0WL8Vt5Nu1laJus2fhiFZZWjkSPoEya22NmTcT/KgXKyylVnuXV78I52d2dPJtCwf6cQHM5qnNf0jt9Oi5/Gk7Wi92NnvlRpy2knU1UDpVQkt7RqQPMKt/8q1xo04jwGfrwXUaEnwjiVaC6mi6RNjYXGjcz6AdTuRZbMXHv5DgNT+i0omhooPl+fEr1pQ5CvLgSx2TDmTnx/IcAtBhyoNFWBU0ZVWrUb4J4U7E7Bmr9kZnmqkLwtGFwUEY3eTuRcELTUOAIIoVgTsNkdhJrETRp+Hg08OR8umw2cDeqV5Wtj2ltKjeDoAeI4Ke64IdruVpLSKVrlxVaWTPgPnkaHL9VnODmuEbG4gCaHFkAQRhJORyJ41G6oJVh9je7xvHRufzP5BeOnGPLOlNvhELbSGHMih1pmPJaGBV4LIxprSp4nM+qtkripJN4PYprkoyWMdoHg6Bwp+LDX+0KV4UjiopHL3c5WuElG9iIuooi5SYKrOt97xxktaO0kHut0B+87d0zKs0qMpvCIKteMFdst9ms63W2NjgHPAoammZ6UGZPLksa2WySY4XyU/4bDhA60zPmks1la0d1oH74rUp6K2ZMyquvviKNK1X5JJUQjsm/FQGQ9Nzfn5KCw2QVrqSakk1JPNxzKRjQFq3JZnSysjYKuc4AAfXyCtxhGCtFFCdSU3eTPQLisf2bBTcPnmuvu2x0Ul1XRgaAdaLbhs9F2kRsgbDkhX8KFJY8M7aS622qzSwPFRIwjPjqF8uXrdktmmc3vBzDQOBwvAG47nBfWy5janYmC25uGF/xAI1dBOzPnex3padz2u/EAD8j+Smfetp+BnqeX6/Ir0O2+x2Sv2cjSOdQqY9j1o+Nnqqz09Ju+0tR1NZL1HBPvC0b+yHU/5VeS3THWVg6N69eXqvTofYzL70rB6laEHsYZ78/o1eqhTXETx6mq+Zni8k7zrK89Mv+3oo2tDzQCR5O6p/VezW72e2KElrXOlkGuYaxn43cfujPpqq8dz2aziow8MR38mjU9EbUfSiWnRnUzKWDzeDZ2jDJMzCBuyLicqCtMj6rTsNiDRoMuGgqNBxPMreva2Nlbga3u6g1oT95o5c1QiB1OROVTo+g93gd9Ouuqz69aTxe5qUNNCD4Eifu0VhgQ+DkeOhP01QwgZE6ior3QfMrNleRo+WKJFNGKpkTC6mFtag0OmYO+uozGgK0ILrkIq7u1bUDWjv3wA081y6b6nnxY9CvkMyRzPDrwSNtnwtc7vUy0/q04eq0W3U0k4u8TTXl1U5s4G7Pj/lcWjH5nm5sx8MjtaAVIPvVbxDcmpzbIMsZLiK+I1FDuw6UV+VirOao3UZ0oojcQKAAZacunBRucpXsULkQwhjVICmVSYl00c3EconuABJIAGZJyAHElE8gaC55AaMyT+/ksG0SvtJ0LYge6ze4/E/95fNXtLpHUd3wUdVq40lbqQ3pe7pAWxEsi0L8w9/IfCOWvRcpa7Y4d1gLG+jj5/ovRrs2VdKRUfoOi6+y+zSKVmGZtQfIjmDuK3acYwVkjAqVJVHeTPE7iioXOPL9/RbBK9Ouf2LYJHdraPsa90Mb9oR94nutPQGvJeiXFsfY7JQwwtxj/aP77/Jx8PlRd8nB41s57PbXaiHOYYoz78oLcvus8TvkOa9c2U2LgsIOCr5HeKV1K0+FoGTW/PiSunQulE8uNawBOQhdHgIQhACEIQAhCEALjNstrBE4wQHv0+0ePcB0Y37xG/cOZy6W/Lf2Fnll3sYSBxdo35kLwOa0OJLnE1eSS/U4iaknzKo6zUOnaK5ZpeH6VVW5y4X7mtbL5NNdNwrhbXe7eeKyp7Q57quJqNNKFp3fdFFC2MnMGh300O7JWIYDoFl1NTg3oUbDY28adBoK7grkOuenDd+8z6q1ZbqedGlasFxu4UVKTlJ3JHKEcFSydkAas16U8hTLyU8MMQIIjFQKeWWtOi0mXI0alOdHGzUhdf9lskO6m+CKyNFO6AOis9nxVJ1vY091VJb1J0XDqJDZJl94DVUtNpG5Zk1rJ1KrukKjbbJVG3JbmtCgdMqznpjnIoHtyyZlEXquXFNMlMyaBSxgRylYnLlXt1uZE3FIaDhqTyA3rFvPaJrO7F338tB1KybHY5LRIHSVc46DcByG4LR0+hcvNPCM7U65R8sMs1bDJJbZe+2kbc2R7q6Yn8TqvS9m9kq0LgodgtliDUjmTu6DkvV7NZgwAALXhFWtHgxJybd3yZ93XM2MCgWoyIBPQpVFHFwQhC6PAQhCAEIQgBCEIAQhCAEIQgPPvanfxjdBZdG2gSF7vwgBg/qI9AvOY4MziyOh5rt/bnczpYYZ2CroS5pHFsgBIHPu/LmvMrv2jbQC0A5ZCUD/qAaHmszxDTyqWlE1/DNVGneEup0EcK6C64IIgHTOFfhGZ9FzcFtjcKskaRyIUvaDiPULDUJp5RtyqRmsP7HXzbTxMFIoi7mcllWjaeZ3hAYOSwZbYwavaPMKnNfUDdZW+qnUasv6K9qUP7Nia3Su8UhVcknUlY79pINzq9ASqr9qWe4x7vKm4nf0PoulpKj6M8erpx/9I6NOBXLf/YJnDuQHzPTh1CjfedqOvZs6nrxpw+akXh9R9CJ+I0l1OsLgkLlxb7bOfFOB+Fv75qs8uPilld5hv0Ui8Ml1ZFLxSHRM7Sa0Mb4nAeYWZaNoYG+/iPBoLlzYsQJyYT1Jcr1mueR3hj+Snj4dTj6mQS8Sm/TEdadonu/0mU5u/QLNlEsv+o8kcBkPQLr7r2EtMpHcPkD9Su6uL2XYaGWg65lW6dKnD0IpVK1SfrZ5Zc2zz5CA1tBxp9AvV9kdhsIBcKDeTqV3F17NwQeFtTxK1wFOoN8kDklwQWOyNibhYKKwhCkSsRghCF6AQhCAEIQgBCEIAQhCAEIQgBCEICredhZPE6KQVa8UPLgQvAdstiJrLIXYSWE5SN0I4OA8l9EJskYcKOAIO4ioXjR6mfJ7bJFX7WN1eLCAfQhK+xWb3e3HI4fqHL6Rt+xdjmNXQtB4tyWafZpYfgd/V/hcWfY7Ul3Pn8WWzD3JXdXMGnkVMBF7lnA6uc7cRupuX0DD7PLC3/ZV6krRs+ydjZ4bOzzFfqln2F0fOLWPPhhZ5MrwO8neArdnum1v8Ebv5WAceA5n1X0lDdkLfDEwdGt/RWWsA0AHRNrPNyPneDYa3y6xv8A5q/mtax+ya1O8eFvUhe6ITZ8xu+R5NZPY9/vJR5Albdi9ldlZ4i53oF3yF78NHm9nOWTYmxx6RV6mq17PdcLPBGweQVxC9UIroeOTYgFNEqELo8BCEIAQhCAEIQgBCEIAQhCAEIQgBCEIAQhCAEIQgBCEIAQhCAEIQgBCEIAQhCAEIQgBCEIAQhCAEIQgBCEIAQhCAEIQgBCEIAQhCAEIQgP/9k="/>
          <p:cNvSpPr>
            <a:spLocks noChangeAspect="1" noChangeArrowheads="1"/>
          </p:cNvSpPr>
          <p:nvPr/>
        </p:nvSpPr>
        <p:spPr bwMode="auto">
          <a:xfrm>
            <a:off x="152399" y="2751137"/>
            <a:ext cx="360989" cy="360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2" descr="data:image/jpeg;base64,/9j/4AAQSkZJRgABAQAAAQABAAD/2wCEAAkGBxQTEhUUEhQWFBUXGBcXFxcXFx0fHBsYHBcYFxccGh0aHCggHRwlHBcWITEhJSkrLi4uGB8zODMsNygtLisBCgoKDg0OGhAQGzEkHyQsLCwsLywsLC8sLCwsLCwsLCwsLCwsLCwsLCwsLCwsLCwsLCwsLCwsLCwsLCwsLCwsLP/AABEIALcBEwMBIgACEQEDEQH/xAAcAAABBQEBAQAAAAAAAAAAAAAEAgMFBgcAAQj/xABQEAACAQIDBAcEBAkICQMFAAABAgMAEQQSIQUGMUEHEyJRYXGBMpGhsRRCUsEjM2JygpKy0fAVJENjc7PS1BY0U4OTosLD4USU8RdUdITE/8QAGgEAAwEBAQEAAAAAAAAAAAAAAQIDAAQFBv/EADERAAICAQIFAgQFBAMAAAAAAAABAhEhAxIEEzFBUSKhYXGR0QUUMrHBQuHw8RUzUv/aAAwDAQACEQMRAD8AtDLSClArvDDfK7BG5rKGjI8O3oT61JJKpF72HeeHvGnxoWgUDlK8MdG9WOWtJ6ulGQFl/j+P41rstGiOu6j+P49KAQQJXvV0aIKeTD0oSO6qu6mpmPB152eCAu3cv7+FBhRBNAe6hpBVwh2BLJrIRGvcOPqaA3g3SIs0IZhaxy8b99udK06uhk0Vy1eWpyLZkoJuCRzuCCD606cKeYoJjYB7V1qf6mvMlYFDVq9ApzJXhSsahQlIpYmNM5a9OnHTzIHzo2Ch4yX40hpaaEg5WPlw+FJJrWDaLaSmmauIpNq1mo8JpNqVlpax1rBQyabcUeuFJ5U8uzieWlGwNEVlrurNSy4RftX/ADQW/ZvRuG2S7exC58W0Hv1rWZorogNe/Rj3GrnBuvMfaKRjwF29+oPwo6Pc+LjLI7+4D3G491qZJi0jNZLCmS9Tu82zgszLFl6sWykNccNRfvuCfWoQYa1FNiOJ2bxrqcEddTWLQ/8ASZLZWbrF+zIA49zg29KYSCEG4jaFjxbDyNH71bMp8rCrxPuwNbZfTMvzLj3KKbw+6SZru+Zfs8PeeY8rVLZqI6t+myA2UJXa0col+11sRRgP7SG63/OAvU/9Ek+r2vP+AffUrFgyq5bIijgqa/uv38uPPifBDlFlGXS2nG3dpwHgLVVR8knLwRfVMNGWx8wff3U6sVFnDd/wpJh8xWo1nLCBqSBTsSFtI0LeJ0H76REtiCQGtyNTUe00AHZI8AKFGBodhltZXv8AkjQfx53qThw6RjsgL86Cfal+GlDvi70cIFsk5cYBw+NA4jGE8/TlQMk5NDu9ByCkKxEo4VGzreimph1qbKJUBPHTRSjWSkGOgMBmOkFaN6rwrww0AgJSm5Ygxuwvw7+Wg4EchRrxUyy1jAqwgcAB5X+8mutTzCm2oGoTavVjvSDXgBvcHUa1jUSWGwYPC7H8lSfjw+NSuH2JIeERHi5A+Avf30RsreRUjCtGMw4ldL9xOnH91Py70/ZAFUSj5JNsVBu259qRV/MX/Ff4UWu72HX8Zd/z2v7u6oSfeRzz/j0qOm2sx50fSgeougxGHj9kKPIa++hsRvEg4D3mqRNjiedCNiTW3+AbWW3Fb0NyNvKoLHbad+LH31EvIaZe9DdZto7NiSeJoZmriDSSpo2BoUDXU3XU1go2Ex13U05mpaEc6sIMdQPOlHAXH2fjRecDhSGloDYRAPhsSjWKxyDw7PxuflRpw/eBRrNTbChVGbsBMY7qbdKNaOkGKgwoCMdeZKLMVedVS0NYEUpto6PMFd1FLQbI4x0kx1INBSOpNChrARhr079C77CpHClB+MDeh09wor6ZGguFt42ArbUDcyLi2dfgrH0t87UUmxieSjzJPytT7bWv7IFCzbSY86NRBbF4jYKFTd9bG3AAHlw1qrPsd1Ju4t3aG/qOVTMuJY0JIxNJKh47iKkwtudMNDUo6U0YDSj2RhjpJFSEmFNuBoGTSgERfTiPvPlTYkPdavWam2NCzUKLVwvTWY1KbExESsevViOWQ2N+4i40486ZCtAy4RjyNLj2ax4WPlr8BVm/lnCr7GHzH8q1/jevH3sI0SJRTbV5Et+CHh3ckbgjn9G37VqOh3QkPEAebfMAH50Ji985bkZgCOIAFxUTid5ZW4ux9a3pBkta7rIv4yWNfIf4m+6h8bgsCim8rM1ja1rX5aKoFUuXabnmffQsk5NNaBkfbDgm+e3gBcD411C5jXUKBkncP0orD/rYUdplDKCAcoTMbdojVreNuVT+B6S8A4H4VR5nLb9e1K6Kox9HluBqwzX/AEjr76sWO3WwM2suEw7nvMSX99r11akak0iWlJSgmxGC3hw0vsSK35uvxGlSMeIjb2WU+Rqq43ou2XJr9HKHvSRx8MxX4VHYno2jQMcPtDGRMoJCmUFRzFxlU29aT1DvaaDkrurrPNnbrbQMcckO1BZ0RurkgU2uob21YHn3UWINuRH/ANHOvLK8iN65wR8a1s21eS79XXnVVSf9JtqR367ZchA5xSRyX8gGU/CkydIMiECTC5bhCQXKsucoArKyaMC4BF+RorPYVqu5eBCKUIRUHBvGCoLRSKCAeR/Zua7D73YViR1qqRxzXW3LXMBalUosdwkuxO5BQmLwUbnMQQRzU2PvFExyBuBBpWSjSYttA7DuFJMRPKiTHXdV41qMVbHbPxOtmZv0so9OpCP76i3weN4AMBx5H3lyW95q+mEUkxr3XqMtK+7LR1a7IoEexsRe5YxnvWQ3/VcOnuAqUgw8qjtuH8cttPHXj4/AVYDs9c5YFteWY5R5DlXHAL30FpUZ6tkIU76Oi2YCLllA/OopsAvjTbYIch/Hxptou9CRgoRxceg/+a9z4de9v48LUHjcGezYkcb29LX086FbDGlbrsMs9yRfakS+zEvmQP3VXMZFEzs/Vrdjc/8AijWwxptsGe6klKxkqIh417qfj2VmAOtjY6KTxF+63xow4A0X1sgUKCoAAAsutgLc70qaDJvsRqbH/Jb4D5saJi2R+SPVj9yilOsh4u3obfs2oaXB39q7eZJ+dHcvAtN9WFHDRr7bxL52v72Y14cbh1FjOT4KP8C/fUc2AHIfCkHA+FbmPwDYu7IbaKh5ZGUGzMSNOV9PhQ/0bwqwfQD3UoYKktj2ivDCGvRgz/Aqf+iUk4ajkDaIYYKuqZ6muo0wbiY6NLiFz3iJvfHerdJiV4EE+AUn7qrm4cKiBwQPqKdOQQafGrGcHH9gDyFvlXp6tb3ZwaCa01X+ZGxNEde0PNXHjzFqRi5ImVhnAuDoGtf0okxpm142tx+6g9s4WOWKRGYgFGU5XynVSNLHQ68aRNXiyjTrNAewMHGcNhyJCT1MY9oH6i0TJshiSVmZb8soPMH7qb3ew6/RoLPcmGL7J+oveKMmwBYW61vh91qZTa7+wr00/wCn3/uKgwsilbyZgOOh10t9rTXWs631w466QkaBwfRUDj/my+6tFgwJUr2728DrpbXWqdvvBfrT3kj1Kxj99GLywTjUVgl8MnYX80fKs3fAjrXTmQxPic7uP7sVp+GHYX80fKqViIbYsHvmceggJ+bmo6H6yuu/QSce4qcYcTtCC1tFlzKeeiyI2ngDTWLwGPgRni2k7hRfJPhV10vYOrLyB5Gr3CXyroOA5eH51CbexTJhpmYaCJzwP2T3XptsfBt0vPsQS4naqaXwOIsTzliOnmsg+NLl3mxcaFp8IkWoAImDqxIJNioBFrD2lHtedWOSbXtRX8bX+YqM3jw6yYVsq5QNbeNbYgb38B/Zm2GliWQoFuAbXv8AG1O/ykb2yfH/AMVGbvD+bjzb4sxHzo5F1rmm5J0mdEdrVtBqSE8qWGNdEtO5adJk20NG9IYURlpJSjtNYFJGTTBgqSMVIdLcaXYHcRxhpBiombFxL7Usa+bqPmajpt48EvtYvDD/AH8f+KhsNuBZYn+kL2uzkY5bflL48eOtqMaKgJd7dnA5jioSbEXBLacfqg91BTdIezVNvpFz4QzH49Xb40q0zPVXkm+przqfCq5J0mbOHB5G8omH7VqDm6WMEOEWJbySMfOWm5YvNj5LcYPCknD1SZelvD/Vw0p82QfK9Az9L4+pg/1p/wB0Vbli86Pk0BsPTTYes4m6XJfq4WIfnOzfILUbN0q408I8KvlHJ981blB5qNUMFNPDWRz9JWPbg8afmxKf2w1H7M3vxjQq7zZmaSWMkxx+yEgZbKFC3Bdtbc/KwlDarGhLe6RpXVV1UddvYkj8af1E/wAFdXPzoHX+Vn5QTtzeLaeEnZMGkhhIBuMOXUvchjmCHkFFr8qE/wDqXthfahX9PCyD5MtblgYMkaL3AX8+fxvT/rXoTe6TZw6cdsUjB16XsePbgw5t/VyD/u0p+mSTKVkw0BuCL52B4W0zXrdjQ+LVcp4HQ938WoIZpGI7J6YTDGkf0SNsqomYT2NlGW9uqNjp31JHpfifV8IwPeswJ/uxWjbp4KNsBhLohJw0FyVB/ol8KObYmGb28PCfOJD8xWUmZxj0ozjC9LuFBW+GxAt3dWb6W5uL1YtuYyPEQrLHfKz2INr6ISb2J+yKmjungCb/AETCn/8AXi1/5aidoYeJDiIolROrMLZEAACvG0a6DTjm91UjLOSc44wSuGHYXyHyqs42L+cfpm3m0dvuq0YYdhfIfKoDasJ6wW4lo7ed2X/qqOk6mU1FcA2DfvAH/wBbH6m3zQUjaO+GEaGUJjsKzGNwB1yXLFTYW87UIeibZnKJgOVpptPfKaE2r0V4BIZHVZAVRmH4VzqAT9YmqWLXzLI+9ERB6rEYSQ/VH0hNfC4Y291GYzECTDSG6FshJCMGAIF+Iqnr0QYP7cnhZuA5cb3qX2F0fwYXWOSW4JJuVswKlbN2NRqaOAZ/2E7v/wCrr5/vNe7QxbRgFbXJA19f3UrYyEQAHiCB8LULtn2R+cPka4eJk0m0dnDRTaTD8NtBz3e6qf0i7y4qB4lgmMYZSTZVNzew9pSas2Eqh9Kh/Cwf2bftU/CNykkzm/EvRoyccPH7kBLvfjjxxUvobfsgUDPt/FtxxWI/40g+TUG1INem9NHzfP1H1k/qLl2hM3tTSt+dIx+ZoKVb8dfOniKQRSOCG5kn1YMYxSWWn2FNsKVoopDBFIIp4imyKWiqY2RSaWaQaBRHhpNemkmgOjw0g0o0k0C0RJqw7I/1eP8At5/7rDVXjVg2Qf5un9vN/dYapav6GdfD/wDYifj4Curk4Curyj3j6AgxAdFYfXUMPUA/fSjIB53t4ny9KhNjbWQRKpEhK3XsRu2gJAuUU24fCpGLGx/Vjk14/gXBPmWUV7U47ZNHgab3xUgolm0Ay+Jt8ACfj8aY2q4jglchmCI7WUZmNlJ7I5nuFccX3Ryfq/vNN4nFXRhkcdk69jTsnX26VMdjW6f+o4T/APHg/ulo/EQZlIzFb8xa/HxBFRWwXK4TDhQxRYIgHNlzARrZspN1vxsddaO6xrcFHjnA+QNBPwaSscjwKhlbM3ZvYX0N+/TWq5i8N/OcdJ9pMHGAdRoz62PP8J8KssbvbghHfnP+CoXFyDrJlsQWeC+uhIXMAugPBdaom3JWJJKMXQTCeyPKoTbswjIc8ARfyzC9RQ3nlS65Y+zoLhuA0H1qC/lV8VG3WBRZ8oy31snWcz4VPS/WU1E9hoiYWEXsw18QfOgtvYWOPCzuoLERSWAIuSFOgvYD31GYfb2FCKJsVhlkyDOpALqSO0DdyeNwdKZ2nvTg+olRMSshKMAixkhiRoDlW9j33HnVZSaZOME12LOuyYuOv8eFqJgwyrGVTgb/ABqsjfXCaWnxLX+zhZD8oOFTOztrLKmdFnI/rIih87Oq6Um5yG2KA1B/SDukPxufvqN237A/PHyNV2TakolkCuQCA1h35mUn4fCgH2jK7WaRyONsxte9cXEu7id3DQaqRdcCdKovSoPwsP8AZn9qrRsuTTiffT20tnxzW6xFcgWDMqkgeFxXTwkNtSOL8QXNg4LF/cxdlpBrT5d2E5Bf+Gn3LQ77qp3L+qPuru5vwPF/49r+pe5mpptq0aXdND9VPcw+TihJN00H1Yf0mkH/AHxQc/gFcFLyvf7FAam2rQG3NY6rHCR4GX/MGui3QAvnw2bu6uRl875ma9I5IZcJPyvf7Gdmm2q3Y/YISQgwBF0sGxAzcBxGXvv8KGk2Kv8AsX/4w++E0m6x/wAtJd0VY0k1YX2MB/RSf+4Uf/z0w2zB/sH/APcr/lq1jLRkQZpBqe/k2PnHKPKRG/6FpmXZkfIzD/dof+6KFj8qSIU0g1LNgYx9af8A4Ef+Zpv6HFzecf7hP8zQHjFkXU9sg/gE/t5v7rDUL9Ch/wBrKPOAfdKaLw7Roiors/bkcnqyLZliUCxPH8GT6ik1FcWdGi9s02WCM6CuodMaluLfqmurzeTqeD1/zWj/AOkXmbeCeDTC9QS9w/WqzgZS1tFkW18xve/DhXqb1bSPF8IOHsxOLd/tM16QmH2ZYM+01bN2xkyA6k8RZiNbix4UQ0WzrART4qViAQI4jKbEXBKRRZgDyJtevX15bpXE8jh4bIKMhLbZx7ccWFH5MUZ0/STv50ymJxvBtoSMOY6mIA9/sgcaLi2HK2sUczD+si6o28na/wAqh97d3trho3wkXZRbEI0ZYm5N3R3KPytYXHCuf1NnW1ppX1CMNh5xEkf07FBVVVGRlWygWA0XgBb3Uo7NLe1i8c3nimt8LUV/pbjY0UvsyKAgdosr2FiRewSwFhfiePGofeLfqSHJ1sOHLvcsFhZWUAgDKzMRJz5qRppYg0KldWG4Ve0k02Th0BkmecogBZnxMtgLgXbt2AuRrU/guoZY3wAWVBMXlMTZ+19HkjFzmOt2j0vyqHwuP2Xi8JmlxogEi2ZDIiSRse4G5zDiCLg25iobZ+zNn4Zz9D2riu2CMqBnzaaX6lUvbUjuqsJSSySnGDljoFY/ZeIS+aGXgNQjEcO9QRULHtlcLGesRjllztyNmiaPgQALHLxP1gADR2AmMsqnDYqbGWOtpJGA5dpWJHMnnwoLBbC23HOZThFnUHWOWRHjdRoABJKXHJgeIIHlUoRalZbUnFwrBL7JxGFxCGcYrCxXOqSyBZASTbMCOYGhF7ipAYuIBguIjlyqzkRF3OVRdj2U4AUjaW1MWpKnZWHUd5gZ10va7BQo58+dVHeTbDrh3MsWGVi+QKmHbLlKtftDEEhuVso0vrQlBSl8Qw1JRj0wi67E2nFiH6uCQSSAElNQ1hYE2axsLj31bI5pkQjI/wCqx/ZBrBujn6A2IP0mafCMBeN45sqk3AK3EeZb8dX14Vedrw7M7V9p4mXjftPN7sooqGzoLLU3umgbD72wHF9TiMMMMCLB8RM0QAuzDNZDlBOaxJtwqdxWL2bGxDthQ3cmPLN+qQKzzbGy45oWXZ+bEOrhrfQysxWxGrpd2FydGsOHNRdro93txMMjRu8EsLjVcXOAqkXIKGR7C/A8eXdTOEZZr2E5kli/dlxxG+IjLdXhgsSsUE7zsYieQzLCdSNcouRY91WnYW1I8Sl4pI5mW2cRNfKTe1we0OBsSBex0qsbY2Vj5lzLs/Z7I3aBjije/GxVusF9Cdbc6quE3dxmGGIxGXG4aUapFhYXCPoMmYq1imdjdRcgBiONPB10Jai3dWbAyMOKn3Gmncc6+epN6cUkwMzSuysCUmeUG4NxcZ/mCPA1q28O2dl43CMn0yQRuRcJCS11KvazQ3FuzwPA871TmeST0vBbL3F+XfVZ3rw8ckkKyorraQ2YAi/Y1158aznZ+EGHxKPsqSfETA5hG8AVGUe11hEqnLY814kDS9Xnam0tovCZWwECGKNnd2jzZQFzPlzPcgAfVJvQeqjcppjsGWJAkVo0F7KugFzc2HmTSXxjfa+A/dVYw29UEgUPiIlc8bJIq8T3x5Rp3n1o3bmzsXIkT7NRpEIbO/WYZ1OoC5LSXuCGvfw8aZyQuxlejA/lIaD8cvzFXqcgVQsFszGw4uObG4aYRBw8rpGTlUaluxcWFr+lXTF7bwBVTHNM5a1gImHHQavGo+NIpJIMoNvAl2FMtbxpsShgGW4BAIBtcXF9baXp3DYV5DZQNLXuQBre3E+B4VrFoZZRTLwjuFQ+095o4ZZInSTNGxRiAtrg207XA8qd2Vt+LESLFHmzubKrC1zxte9veayYXBhb4cd1MPhR3GpiTZsw/o29LH5GgnuNCLHuNMpCOJGPhRTYw9u6pFqaKinRJoaEddTmSupqEJHH4I4dc02HlgiH1uokKgDxbUXOvaPM+lK2/jWeXrEZ2jAGQuuVlCm4C31sDwI4Agcq2PE9MMAOWOCWQ+FvkxU/CoDaU7Y85k2Oc41WTq5U1v8AWCjI/G+p9RxqLlHsv3+53wUllu/p/Cv3PMLvvtRo4166JjkBLKisTcnKSytluVy34a8qFxm+OIVJeuxs3Wrlyxr1aLlPHLIQSX49nK3s9/Cy4GDaoJ6jZmDw50/CyMpLeZDmQ/pVW99d29pyLM2MCuuVWUwxsRmXORlykldBlOa4OddLjMq0h18vdfsS/R7tTB452jkxOMExUfg8RiIysgOrCMKi5rZdbrex7r1ctqbB2SQv0lYXy3szuTa/HUHhoNPWsG3P3TkxOIy5WKo4VmCkqHGZrPY3C/g2UtY2LLp2hVx2n0ethoHlZY84YJGmgD+zZjIzKEFy3tC+g4XtQpvCQcLq6LDNsnYYVvo8rAAkt1DmWxsOOcOdO4WqtpJA0kYwMrztnRWOV4mVCcjupvYnj2QBofeNvzFDhsHF1UViZR+FOVZgxVmFnRSCntArmP1bHS9Q243SHiMJiI+unmkw1z1kZbPcFSAVzm4IYq2hHCl23lj5jj7A43T2i05eHCzsUfMknUmPVWurDOqi/A8K0KfenbMUaLiFSN9bkwEk6mxuhyXsCdBzq3ydJOzggcYgNcXACtm/Vy3v4WqKxXS1hgPwUUsvkpHvEmSmk/iTXXpgqT7y7QkOuNkjS+ViqRqot7WrgXI7sw9Kr+9G8ZErRtIMXFkUHric5DIGurK7Ri+a4ZNRfkasu1d/Y8QwB2dCdbhnsGBPPRSR5hhVY23sGfHSA4fBSaG2eNJMhXKir2ncp2crWIIuCL3PBI9SsnGsYLV0ZJsbFMwfCpBOmQqJcSziTjqgYqLjKLi31hV52hsHZMIfrGSK4IzGZuzcEXGZiAR4g8KzTdrobxTgtiisFmUqhKuSAbnNkYgX4DU210qzYfolPaeSSJW1OWNC1zx9o5fkaaSvsImk+oJtabZiuxw+NKGQMo6pMwzMbobxEZQrd9tCdRyyLbuz3imaPN1ltVa3tL3gXPiLXNiD3Vbtv7LkgeRGw+IygMokMTKt9LOGItYXPO2lObX3ukXBdUkOFWLEJLEwECqQAEIKMkna1kLXYA6cOZWLrqUmu/Umej5ttrhgkK3gyXhDLEbEuCeJDAWLnteFqK2pgttNfrGxNu6PL8OqBb41jaYkxtmjLRsOBVtR6qBWn9GXScYWeLaE00iNkETG8hU3YMDxc3uvf7NGUb7iRe3NWQY2OwmEm0IMXIGeNBmLIS2o1eaNsydk9kfaXXlQW9O8EBlX6BG2GRFs0ZCOpkzG7AaixGXSwF14Vs2O6TsGoPUmSY9yxuP2wo95FULeff5pgQMHh7d80ayHgTfLbTUAe0eIrbl0BT6lQ2HvvLDKrMsTAkBmEfVvkJBYB8PkblfUnUCta29HsXFIGkxSNwykYomSwzADtsW+s2hrDMLhkaRDMciNctktf2mACg6DUW8PHhWgw7pTOkf0WJ1iVWBkxAEYVczSEszhcw7R1VToOFaWEFRTfWiC3l2fspFf6PLjHezZc2XKCOF8yIctyNQTpSt09p4vDwkR4sxoRdYRqQxdb9mRMguuc3B42vrVuXo1gnAP8oRdZaxWNlkXgBcHMjDgDw40PiOiDFK2aPExkAgr2nU6WI4hgeHfWzQPT0IRVx+JkWV4J5ol7cnXkJCQCb5jJaHhrcHT0qz4eEadTHgnawsIsXCxHcAGZbfo0NtnZu3xEUDvMHMquM8LAxsqACzm+t5R38PCs1xu7OLi/GYSdLcWMT299rUktOMlTGjqOLxRrc0uJw8V12S0l8ykpJmcDkwyow119nhpWS43C41fxqYpeNy6yDwPtDuPxoPA7Unw5/AyyxG/BHZfeAdfWth2Z0rRSIWfDTKQQDkZGW5BPFip5HlTrCEfWzKt2sbCkyfSkV4LnrBkBNiptYizCxsdDWgJh9i3V8OJBISCmQ4lCCTYEM2g870DvN0g9YcggjK8+sVWNvKxsfU37hVQnxKykEMY1ChQiZrCwtxIufXxoN4Co2zQoMVJKF/nMqxEA5JHMjHU8TxGltLnW/HjTOAhDRRkyLcohN817lRe/Z43vVIwmKdF7EoA7jrwPnV/3Q3VnkRXxBaKLKpRRlDsCoKngcq2tx1PcONRvVt0/Ys4aNLcn9QnB7Akl1Fgmvb4i45Ac9ajdupFhXEc2IRWK5gCkvskkA9hGHFTz5UZvRh8HhCqTT4hC6NlIXNYHS4K5bEGx9BVHxWDwkpu21GcjQddh5jYcbXBbSuiEp1k5Z6eneOhNDaeH/8Auov1ZfvirqgP9GFOox+BI5XkcH3GO4rqpvYnJ0z6C6Nt6YcbhlyCOOdBaaKNcuXUgMq/YIsb3Nr2PCrRPtCNDZ5FU9xYX9BxNfKGxYZheSJ2TKSr5Ws2WwJB4XU3AtrqRccKlkixM5yhsRN3qrOw9QunvoX4GcVbPobHb34SL25Qtvtdn4yZR8ar+N6WMCnssXPhc/GNXX41leF3DxAuXjjgAGbNIyjQe0bLmYAcSSAB31ati9FolCs+LiItciFS+ngzFdPHLQ9RltDz0sRu7LBhzmNySQFubadoPe/mtULb+0sbNFJLiMS3VXuI7rexawW6qo0BGpte3AVrOzei7AxEM3WyspuC0mUX8owungb1Z8HsXDxW6uCNbc8oJ951+NCp3h4Kxlo7XcbfYwaDZRODcQtjcQJYybLCzJcC65rKxUXA58qq+ztgSSzKqxkgW6wE5bE6kEsDZvCxPhX1jehcZgo5LdYisRqCRqD3g8QfKnSV5JObr0owjae7rQIAosgsFJBNhbVnKgWJYk2F+NIwmHj6xb2kjysWKsBrdcoto/2uVuGtahvVuN9LUhMXNCOSWVo/UWDn1eqBtDo2xGEbNEgxBGqsuIyN55SAQR+QWNGa0uyf1Noy1U3bXyr+cDG0NtiLBypHDBlderLhPwoz3swkzXJUgMFNuHEVSMFvXi4Gvh8ZiFHIF2t6oWZfnVjlimELvOqPCMpyyO+bNqi9pGDk3e2p+VU3bOCyzEKojDZWVbk2DLmtc6m3jUkmlk6dXbKbaVfD4mv9GnSpJLM0O0ZoguS6SsFQlwyjKxFl1BJ4D2a136bHlzZ1y2uDfiPDv9K+Ptk7PaZiq6aceV+QJOgvrx7quWyd35SEhTMWANwHsupLHiQG0IFhfhWcmiWxNm4bW36wcFw8ozfZ+t+p+M/5TVI2r0m4dmyx4bMCQC7IoGptfM3a7uKCqDjcG0F1CKLBr24aAnuHdTWNgsjczbXXu14elSeodMeFlTddrIneDDiTENIkYRJLyFF0CsQSwFze17nu15CwpW7+HhQq0ozOHVkAa1ipuFN1IYEjW1j41dd38Js1kWTGTT5yrM0PZCXylPxmQHVMp9oWvx0Jq17u76bCgsMOFw7aDM8LZv0pLMx9Wp1lEdTD6FU2TuhjJ1usLqLNYyDqxf6pGftEeVxTW2N3dootjgmt2cxiIk0Rg4I6o5h2uHPQ8NK2jZu3MPiBeCeOX8xwT7r3owvQUUgPWk8HzgMMUkhYR/RHj1UAnMpDiQFet7QOYt32t4mpTbu++Ow6xGPEs6uHDCQI17ZRzUH6xreJgrCzgMO5gCPcai5NgYUiwhRAdbR9gX59lLA+oo5sDlGqo+UNLc7/AAqR2bt7E4e3UYiWO3JXYD1W+UjzFbbt/olwk7NIkkkDEcFEeTTnlCr661mm93R/9DiMy4qKZAQLZSpYk27GpVyOYDaU1gTTLtuF0nxvF1e0JrTZyFfIApQhcuYoAAQcwvYcqtmN31waLmXERyHuRr8r/UBPuB9ONYHsXBRZo3ebKysrGModQGvZWBOpFuIHHjRsM+vZCFQbWN9bcwVYWHdSSCoW8Fi3t6RPpBaLqgYzoxkVSSD9lbnL5lmPdlNVgbXiygIoj1LEImjNYC5D5hy0AsBmPnQm1mViCFC27JF76gKRrYE6EfGujVZFt1YGULZgLFiPavw4/fRfQaKyEHJIA5AvmAPd3cOHDKfWiMNsvrXWOKPPIxsAo1P7gOZOgFye+hJIUW2Un2hpc2t61e91t7sLg0CphnMjACSTMpLNewC3IsvDsgAd9zrS9cj24qqHU6KpQg/nEZbiVKNYHmA1yT55fShG6PsbGHymNjkYL1czA5rdm2cKBrUjt7pIws2GmjUzRSlGCEAghxqvaXhqAKzSHebGjVcXiBb+ue3uLWplEnvk1TJHam6e1NDNBPJlvbtdZbvtlZqgsXs+aP8AGQyR/noy/tCrBhekXaKH8fnHc6Ifjlv8asGz+l2YaT4dHHMxsV08mzA/CmF9Rm4PiPfXVsK9JWzzq2HlueP4KI/HrNa8om3PwRG6L4QYZjIWBzOTeJjGO7tZSGNgvE+nMqXfOOI3WUt3ZQ1vlTWz0wKACRTiZ84UKhY3BYADIlrtY6KRYmwuL3EbszEh8XNlhWBQLAWAyZTlI7I4k6nyrqhxL0oVFI5J8CuK1VvlLHTOF8ie21vv18NpYJDGLXkCKCp4AqXOuttAB5jjVCw+25YXzQSMmtwVOW/iVva/v86sm2cKyqXXVmKoOzoSxtbxuL6VS8dg2ikeNhqjFT6c/Ua1zvVnLMjsfDaek6jk2joz6US7NBtGYXOXqZWAA55ldh+jYkd9zwrXWmA1JA56mvjrB4V5CVRSxAJsBc2HHTiaseBxeIEagzyKALWzcACQBrqBa1BypCOCs+i9ob1YeEEuxsOZsg/WkKg+hNVLaXSvAtxF2zyyKz/E5EHozVkAwlyHIZr8Ga5v+kf30ZHhDzstu/7u+kk5VbGhGMpbVllo2p0n4p7iNMg5F3P7MWT4s1Q2F3nxEjkTPx1sgCA+eUXb9K/CkYTZTStliSSZtLqik2F/DUDxNWXZ3Rfi5HR36rDrrfMc7ju7K9k8TxYVK92EjqUFpNSk18iP29A8uzjJEAoSWMSKBYyAsFRR49YU7vhUN/o5CHxMQl+kTQuIYEjBzO66zMUFyEUnKpvY5T5VtGytxoYo+rkklmXMj5WOVQyMHUgJZvaANix4VZMJhUiULGiooAFlFtBwFdPVK/By6k05tx6WYtszo5xrRBYkTDKbE9cxVi1uJChmv5gU1j93No4UfhYGmQfWjHWj0CjOPMqK3S9eXp1qNHO4JnzntQSSRtmgIUix6xyrWGugBJtfWxI8qicRiyUEbKym12suhsCRYgnTMB6A19LbR2XDOLTRJJ4ka+jcR6GqVtnopw0mYwTTQMwAtfOml7XUkMeJ0L214VzSi5PNHdDWjCNRu+/cy7ATo46sHNIYZLKovr1DWB8b8uN7ad1R2ngzC7JKro972It2SLjjqefurRdp9E2NjJK5MQnLq2ynzKNbXyJNUzejZkiFetV43HZyyKytYDQjMNRe/voQShgbVk9WpWulYIBJCDdSQe8aGrZu/wBI+PwzLeZpowRmjlOa68wGYFl05g++qjlp7AQq8iK7ZVLAM3cvM+6qEH8TedidLmDmIWUPA35QuvC/Fb6eYFSuN3/waqTHMjnwudO8BblvLTzFY5ht344265JkkQLJw46oyjTje5HKmJHym2i37+7vsOA/caSWMB04bsroXLbW/M87BIV4nQyW/wCWO+QeBcufEVnm2UxEjscQztKpsxkzZrEZl4i4WwNuXdTkiZyptfNmOvIDKBx8D7703HDrIg5hW8Lgn7iaypFHptKyL6prAnQHQX5+QpyFLG9xcfVJP/SaVJCwYgXy9459+vjT8ShdTYW8NaLkaOm7yOvdmBdMt9ePG3hx0q6bmblyYwB3zRYf7dhd/CMEa/nEW8zoLJur0dRowkxzpI4AIgBuouP6Qn2z+SOzx9oVb94944MEiPPmVGbICq3ANrgEDUaA2sOVChJauWo/UpuP6I4SD1OJlQ/1iK/7OS3xqCk6LcZHIjJJDKispIBKtYEE6MLXt+VV/wAJv1gJNBiUU8w+ZP2wBU1hsWkgzRusi96MGHvU0xJt9zCdp9HeODM3VjVmNgSdMxtcgZeHjVUx2DeFykgysOIuD8iRX1LmprExq4tIquO5wGHuNE25o+V69r6F2huRs+X2sKinvjunwQgfCq5tDoowrX6qaWIngGCuB6WU29aIeYjIAa6tTTopIFutRvE5xf0BNvfXVjcxBWwtlYJBN1yZlUi2cki1uOVdL+lRGM2jhYJyYrhCNFVbajuJ4Curqs6isIVuTnV9iF2xjZsVLGIAy2ZSgJAOckBTfvueJsPLWk714YHF4x9BkkSMAaDNlYHkNPwT15XUt3d/5gzVVXj+UObD3eZBncgk20HIcePfw4VYIFW5KqM3Eu2rend6V7XV6XDaMNqlWTwuP4jUWrKCeLf7je3zdBds5Gt9fvqCwuOLMFUXPIf+Sa6urm47VlB4O/8ACeHhqJKXksmx99J8H+DICxklvtXY8cx9oCwHAG3cb1a9k9LUbMEnQo18veL+BXj6gV1dXBpzbVs9XiNGMJOK7F+2ftqOX2Sb8wRwqSBrq6qyVOjki7R7XGurqAwmkmurqVhPDUHtbasTCSLq1nC36xXA6tdPrZgSdPsqa6uqcnQ8UmYDvx9FedmwkYjXJZwgKozXFiinVdL6cNBpe9VHIRXV1OuiKVlr4jiysPGnVxTk24301sfidfjXldWYUhyWZg/bHaAy2B0HO1vC/AEC/wATMNNna44ZAp9CQb+Jvy766upZeRoePIXEq2vz+FC4lh3eleV1SXU6pP0pi8HPMGjyyuuY2ADnRQVAsOHM6eFNbX21PJmhmkLokhIv3rmUH3E11dVUck0r+pFTDMzEajjXQYh0IZGZSOBUkEe6vK6mFeSy7M6QcfDYdcZAPqyjP8T2vcat+yel1TYYrDle94TcfqPqB+ka6urC7UX7Y22YcXH1uHfOt7G6kWPEjtAd/LSjCtdXUSLPQK6urqwD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1266" name="Picture 2" descr="http://www.e-mono.co.jp/user_data/packages/20091127/img/item_image/416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60337"/>
            <a:ext cx="9775384" cy="6011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7644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3940" y="10990055"/>
            <a:ext cx="10515600" cy="6949440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0461645" y="329966"/>
            <a:ext cx="82562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9600" b="1" dirty="0" smtClean="0"/>
              <a:t>とけい</a:t>
            </a:r>
            <a:endParaRPr lang="en-US" sz="9600" b="1" dirty="0"/>
          </a:p>
        </p:txBody>
      </p:sp>
      <p:sp>
        <p:nvSpPr>
          <p:cNvPr id="3" name="AutoShape 2" descr="http://upload.wikimedia.org/wikipedia/en/a/a4/Flag_of_the_United_States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2" descr="data:image/jpeg;base64,/9j/4AAQSkZJRgABAQAAAQABAAD/2wCEAAkGBxQSEhUUEBQWFhQUFRcXGBQXFxQVFxUUFBQWFhcUFBQaHCggGBwlHBUUITEhJSkrLi4uFx8zODMsNygtLisBCgoKDg0OGxAQGzcmICYtLC8vLCwsLS0sLywsLDQsLCwsLywsNCwvLCwsLCwsLC0sLCwsLCwsLiwsLCwsLDQsLP/AABEIAMIBAwMBIgACEQEDEQH/xAAcAAABBQEBAQAAAAAAAAAAAAAAAQIDBAUGBwj/xABDEAABAwEFBQUFBgUBCAMAAAABAAIDEQQFEiExBkFRYXETIjKBkQdCUqGxI2JywdHwFIKSsuEzQ1NjorPC0vEVFiT/xAAaAQEAAwEBAQAAAAAAAAAAAAAAAwQFAgEG/8QALxEAAgEDAwIEBQUAAwAAAAAAAAECAxEhBBIxQVEFIjLwE2GBkaFxsdHh8RQjQv/aAAwDAQACEQMRAD8A9JiYpwmhOCAUBOSBKEAoCcAkCcEAUSgICVAFEqEqASiWiEqARCVCARInFIgECEtEIBtEickQDUlE5IUAwhNITymkIBhTCFIU0hAREJjgpSEwhAQkJjgpiFG4ICAhRvapiExwQFJ0aFZLUIDYCeE0JwQDglCQJwQChOCQJQgFCVASoAQhKgBCEqARKhCAaUqjtNoZG0vkc1jRq5xDWjqSs6xbR2SUlsdoicRqMQGvCtK+SA1Uiyrv2lss73RwzMe5vCtDTXA4ij6UNaEqodrYO27MVLdDKPCD+nNRzqwh6mSQpTn6Vc6BIlB4IUhGNKQrEtu0jWvdGxpc9hoRpSm/osue+536FrByzVeephF2JY0ZM6xxA1y6qpNeMTfFI0ea4ueR7j3nud50HrqqcjBqRpv19XFV5a3siZabuzt235ZyaCQdaOp60or/AEXllutWEUbr6rudjrb2tkjqauZVh490kCvlRTafUOo2mR1aSgro2CEwqQphVogI3BRuClKYUBC4KNwUzlG5AQ0SpyEBqBPCaE4IBwTgmhOCAUJyQJQgFCUJEqAVCRKgBKkQgFQkUNttIjjfIRUMaXUFKnCK0Fd50QHI7cWCdrnWqN0LmMjDcMzXn+HIJrPDhqMRxAGra5DNePXlY3yzEsoWucGsIc5zXOFA4hzxU1J1PErur02vN5O7FlYoqd5hIxSHMEVGrVg3pE2xzQuNezDsZb8GoJHKtFUqV/NsjyW6envDfLi5HdV6NgBitUZY5vdxAUIP3hvBzzFVsWO9ImnuuDmngc6cKKptUGTtbI2jg5oNdKt1Cym2Vj8wBp6cqrLqunNbuH1NWkqkHsvddD1DY2/O92DjVrqmM8Drg6a09F2dV8+2S2PgcHRmoa4EVOjgciPQLune1hm6yyk/jiA8jWtPJaGjqWhtk+OH8u30M3WU7z3RXPP69/qJt1dssMrrSyuAmpc33KgAh3AV36LPu7aJsjftAcTfhAoeeeiLx9p87gRFZomgilZHmT1Y0AH1XDWa9uze9z2t75rRgwtac8mMqaDNR6mMJZg8nlLcvUjupL1qe431zVae0mvfNTwC461bSyaRMw8zr8lYue2yvdR1M95qPXiqvwJJXZNvV7I3rVIXdToBuUOydrc287O1jqNBcySh8WJjqMPHOh81WtdsyLYjU+9L+TP3TqqNzuMVogc0HuysNBUkjEK9d6loSUZI9lScos99JTCVA+1Ac+iryWx24Adc1oz1NKHLM+NGcuhdKYVnmd/xH0CYbaWkYjkSB6miijrqbdsnb08krmgVG5SFRuVwgGIQhAagTglATgEAgTggBOAQAEqAE4BAIlRRLRAIlRRLRAIhLRYF9bXWazdo0vxSx0HZAEOLnNxDXKlM66BeN2Bevi+IrNGZJnAAGlBmS74QOK8cvHaKe0veHySGyOlJNaUFSaMy90Cgpn6mix3xPts0j7OMMbi8udicWue4udhjcTU0xeLQZU3LqbhhjkiMRbgLBgdH8PT9VS1GpsrR+pf02m3O8vp8y1aLia+MUFHNFWuGRad1OS5+G2ulfGbRG5rwx8bmvbQODXDvUPGvTJdJdTbRFG9lpLCGupE5upjA1csC9ZsUzOWPPlhj/wArPjKylHnBoyjdxlxn39h1pINQAAKZAUAAGgAWEZaVAPcJ148geC0JpMX4f7v8fXoqMoUVHy3T9/2WKkd1munv7DbTKCABSp3BQzRV5HimzyhmlAT5f+1G600qCTUZkYW/T/KuU6TaVsFKrXjFvdn9OP8AR8MBJAdXMgDDqSdBQrSsV2Me4iMVI1ecxT8W/oFmPk7VlGOo6hzpQtafEaAmlagHkumuQtiia2ItfvdWuppWulfLJc6lSpQv/hxp9labXT8mZaru7PMtqDo7QdFGGV104DRdVLbBI3BIwActP3zXMXkHROwgZHMO4j9VThWlPy9S69PCGbFy7YmF47VpcwatBwk+a9KuRlnLf/zNa3iKUd/NvPVePR2pwNQf0W7c19tLgGuwyDgc/JduEkitWd2eqmNR0CoXLeDpoyX0LmmleOWRI4q1M/ioXN8ENglkA/wsi8JsqncrUr1zO0t4YW4RqcgOZ0C9hds9awb+yG0htjZA9obLC4BwHhcHCrXt3itDlyW8SvP9gHdlaHxnWWPFXSr2Oqfk4ld+V9FRqfEgpGbWpunPaxEJEqlIjbDU4NUganBqAjDUuFSUS4UAzClwp+FLRAR0RRSURRAR0RhWXfe01msmU8oD90bavef5Bp1NAuQtntAlkqLNEIm/HJ33nowHC09SVHOrCHLJYUZz4Rv+0C/ZLFZDLC0F5cGBzgS1mKvfLRm7TIcSF4cYZ7bIXyudQg4pJM5JSRTMDJrdwaNAu8tt5SSj7aRzhwJyP8ooB6LLdRprTI5HlwJ5fryWZqNd5lGBp0NAkr1B2zUgp2WHA6MUwjSg3t/e9aJuuT+KbOxzRHgLXtoau4cuGfJQ2u5mzdm4PcxzCDiYaEgHNhWnarUGjP0VSTV7rryXFF22vpwV72tdBRcZahjeHV7oBoPirSp6ZDr9dS9bTjrXSoy5VzqsyQ5rmLtlE2xPDBzln2+04SG6VBNaE0A4U3q2XKF8RkqwGmIEVrSlRqpKStK9jmvmFk7FG7LP2hxipxGrQeVQCfnTqpbe1rXCOHvzSEUzObtARyFN2tDuzSytDSyOzgveQGtAr9oNMm7mfe304a7t2WJlmcZJWEOl98nGNwwNdQUbruzFKZCpuSko3m+ei9+/qZm3clTWI9Ze/f0KDrn7ENfIGmQtGKVgp3s8uB3d4eLTmc8BwJwGhBqKZeR/I86LtbUMbSMiCMjqM9KLlI7G+IjtKZnDkcsx+ZVehq3UT3c9u5NX0ag47eO/Y1LsvXINnaWk6O0B68DzTr5gDmZ1oDUEZEclXc0EFr8+HRNsUha4MfUtPgJ+h/JV3TW7fDHW3f8AT+Cypy2bZu6eL9U/n/JnNs8W9pd1c76AqC12hraBoDeDWDPlpmVtS3U0uzcQ07h+9Oi1LLc8TBiaAeYz9XKZV1a/JUlScXaxFsjtTLZ43/xMZINMJFMWVcnA5b1n33tZarQ7uExR/Cw94/ifr5CnmtWezB27oFTbZmtOQxHgNK83aD68lzGcLuVv4OfhyeEW9nbzkZG7t3lwpUFxJdX4QdTXgoiHPd2jx3j4W/CD+f76yQWfMOkoSNANG14fr9NFJaJAMyVWqVU5WiXqNDbmQy75MFpgf8MrQfwv7jvk5eokLx9s+ORgb8bc+jgV7E5bPh11TaZleI23poZRCchaBnnRYU4NUgalwoCMNS4VJhS4UBFhS4VTvW+YLMCZpGtoK4dXen6rzi/PadJISyxM7Nuf2rwHPI4tZo3qa9FxOpGCyyWnRnUdoo9Cvq+oLI3FaJA2ujdXu5MYMz9F5tf2309oqyzDsI9MWsrh+LRnlU81yji6RxfK4ve7VziXE8iTu+SmAos2vrXwsGrp9BFZll/gjijFSdSTUk5kniTvPMq219FAFZjYN6zJ1m+DSjSSHMq4rRs0HEKtHKxoqc/3xTJr7AyA4DugnXnkAoVTcss6lJLBZmkMGXuO05U3HpuPDLcK49st5cMyBvI1prlXTLL5pbRaHyAgsoDWpJq7kcsq6ZhZUjA0UpXrU/VWI2fJFZrgbPaxTKp14nhru+mpVZs+WeWfyTJ3lOjsjwMb4yWDM95rQBzqrUYJ4I5T25HNeCRixBvENJFOuiZbrR2j2wwM727IV0PeeeYrRvmdwT7xvF0obHEMDHZVOg/EN54N8zuA6K6tnXxNDmEucwe9rwIa45h1K8KaZHSby0knLEvwUpSnXbUXeP5I7nsv8LWSdnjoHyNJeG0FMNTmBkAaZbhrRblqc2RuVHMcN1CCEljvJkoLAKOaKOjIpQaZA7lSs92iJ73MJwvp3NzTUkkLM1M9ze7El+ff2NDTw2pbcx/b39yOw2PsmluIuGIltfdaQO7zzqa81RviOrHU1FCPIrUlfRZsgxnPwnQceZ5KOlKW/wCJIlnBbPhxKDWF4DvQceqe+Rr2kaOG45EEZhLd3gAO6o9CVNNC06gHqFalJRlZ9HggjBzhuXVZRNYpsTWk7wrXZtOdM1VYeCna5VJ83WCzGPls8kghbvz6mqcSBoFGXqC1SENNFyk5Ox1ZRQya1E5N9earOg3uNSpbMwAJzypl5XaJG1dXY+74/tGAD3m/UL1lea7N2bHOzgHB39Of5L0hhW5oItQbMHxCSc0h9EJwCFeKB1OFLhT1yu2G1Is5EMRHbOFSdezadDT4juHnwr5KSirs6hBzdka163zFZx3zV50jbm8+W4cyuE2j2stLmmlII+RGM9XfosK8NqcILYBikObpXVJ5kV8XUmnVcpa7S+VxL3FxrXESfQaU8qKtV1EYrk0aGjzlFi32sSNeKk11ca7yq1lcATzplvr03hELFegizFW1pxG4rKq6hPBqQ0+3KGdoBvonRyAkU319eunzWpBZY6ULN9d+W9bl32NvutA50+dVAowZI5SRzLLM93haSd1KgdNPzVuK4pXHMhufnT5/VdLK6OPxOFeqzbbfjfcHmj2xOd0pcFB1wsGbySVDKI2eBoHPf6qK03m52+iy5LRVRtuR2o2JbVaVkWmVTzOO79VcsF0kmr6HlqB14nkpoRUVdnMm3hGbZLFM4tcxrSMyMR1pvAHmpp4bVKQ1wDQDx7jSN+HMvPDEaCmi6iIBoo3M7yntjqo5axwflSPP+KpLzMzLj2aa3Jpo7XEQTVw7xLuJ8P8AVWuS6K7bzAd2EwDJGijRueOLTv8A3zCpfxJgOJ3gxDvbmHSrvukEtJ3d07irF52KO0hpfXuuBBBo4EEEtJ4Gn0I3Feqtugt+b9e3vscSpWl5MfLuvfUht12tNobOC5rmAggUo+oIGLpUpJXK1apK5rOtD/ln+/VVJNyauWoxUU2im4YySfAP+bl0UdoOissphAG4U9FBMyoXaeT1KyKFlADntG539zQ4f3K0Wqq3Kb8UbT5tc4H5FqvuCnr+q/dJ/gi0/ot2bX2YjWJxakokJUBMISqlsk7vmpZZFTtLqhTUo+ZMiqPDLERyHRSMZUpYIch0SW23xwDv9550jbm4/wDiOZU0KTlLBBUqqMbs6zZKzAFzjwoPNdfAFwOyEsnZmSSmKR1aDRjQKNYOmZrxJXb3fKSt2jFQgonz9ae+bkaQjQp2NySqa5Cbcj6Ak6AE+i+c75vJ1omkkJr2jy7yrp5CmS9f9q14SQXbM+IkGsbSRua+RrT5GtDyJXjNhkbIMTKGp7zfeY7gR+e9UNe5KKa4NPw3ZuafJHHZ+Pktm7LhfKcshxTIGgZ0Us94yEYcRaBuGX0WL8Vt5Nu1laJus2fhiFZZWjkSPoEya22NmTcT/KgXKyylVnuXV78I52d2dPJtCwf6cQHM5qnNf0jt9Oi5/Gk7Wi92NnvlRpy2knU1UDpVQkt7RqQPMKt/8q1xo04jwGfrwXUaEnwjiVaC6mi6RNjYXGjcz6AdTuRZbMXHv5DgNT+i0omhooPl+fEr1pQ5CvLgSx2TDmTnx/IcAtBhyoNFWBU0ZVWrUb4J4U7E7Bmr9kZnmqkLwtGFwUEY3eTuRcELTUOAIIoVgTsNkdhJrETRp+Hg08OR8umw2cDeqV5Wtj2ltKjeDoAeI4Ke64IdruVpLSKVrlxVaWTPgPnkaHL9VnODmuEbG4gCaHFkAQRhJORyJ41G6oJVh9je7xvHRufzP5BeOnGPLOlNvhELbSGHMih1pmPJaGBV4LIxprSp4nM+qtkripJN4PYprkoyWMdoHg6Bwp+LDX+0KV4UjiopHL3c5WuElG9iIuooi5SYKrOt97xxktaO0kHut0B+87d0zKs0qMpvCIKteMFdst9ms63W2NjgHPAoammZ6UGZPLksa2WySY4XyU/4bDhA60zPmks1la0d1oH74rUp6K2ZMyquvviKNK1X5JJUQjsm/FQGQ9Nzfn5KCw2QVrqSakk1JPNxzKRjQFq3JZnSysjYKuc4AAfXyCtxhGCtFFCdSU3eTPQLisf2bBTcPnmuvu2x0Ul1XRgaAdaLbhs9F2kRsgbDkhX8KFJY8M7aS622qzSwPFRIwjPjqF8uXrdktmmc3vBzDQOBwvAG47nBfWy5janYmC25uGF/xAI1dBOzPnex3padz2u/EAD8j+Smfetp+BnqeX6/Ir0O2+x2Sv2cjSOdQqY9j1o+Nnqqz09Ju+0tR1NZL1HBPvC0b+yHU/5VeS3THWVg6N69eXqvTofYzL70rB6laEHsYZ78/o1eqhTXETx6mq+Zni8k7zrK89Mv+3oo2tDzQCR5O6p/VezW72e2KElrXOlkGuYaxn43cfujPpqq8dz2aziow8MR38mjU9EbUfSiWnRnUzKWDzeDZ2jDJMzCBuyLicqCtMj6rTsNiDRoMuGgqNBxPMreva2Nlbga3u6g1oT95o5c1QiB1OROVTo+g93gd9Ouuqz69aTxe5qUNNCD4Eifu0VhgQ+DkeOhP01QwgZE6ior3QfMrNleRo+WKJFNGKpkTC6mFtag0OmYO+uozGgK0ILrkIq7u1bUDWjv3wA081y6b6nnxY9CvkMyRzPDrwSNtnwtc7vUy0/q04eq0W3U0k4u8TTXl1U5s4G7Pj/lcWjH5nm5sx8MjtaAVIPvVbxDcmpzbIMsZLiK+I1FDuw6UV+VirOao3UZ0oojcQKAAZacunBRucpXsULkQwhjVICmVSYl00c3EconuABJIAGZJyAHElE8gaC55AaMyT+/ksG0SvtJ0LYge6ze4/E/95fNXtLpHUd3wUdVq40lbqQ3pe7pAWxEsi0L8w9/IfCOWvRcpa7Y4d1gLG+jj5/ovRrs2VdKRUfoOi6+y+zSKVmGZtQfIjmDuK3acYwVkjAqVJVHeTPE7iioXOPL9/RbBK9Ouf2LYJHdraPsa90Mb9oR94nutPQGvJeiXFsfY7JQwwtxj/aP77/Jx8PlRd8nB41s57PbXaiHOYYoz78oLcvus8TvkOa9c2U2LgsIOCr5HeKV1K0+FoGTW/PiSunQulE8uNawBOQhdHgIQhACEIQAhCEALjNstrBE4wQHv0+0ePcB0Y37xG/cOZy6W/Lf2Fnll3sYSBxdo35kLwOa0OJLnE1eSS/U4iaknzKo6zUOnaK5ZpeH6VVW5y4X7mtbL5NNdNwrhbXe7eeKyp7Q57quJqNNKFp3fdFFC2MnMGh300O7JWIYDoFl1NTg3oUbDY28adBoK7grkOuenDd+8z6q1ZbqedGlasFxu4UVKTlJ3JHKEcFSydkAas16U8hTLyU8MMQIIjFQKeWWtOi0mXI0alOdHGzUhdf9lskO6m+CKyNFO6AOis9nxVJ1vY091VJb1J0XDqJDZJl94DVUtNpG5Zk1rJ1KrukKjbbJVG3JbmtCgdMqznpjnIoHtyyZlEXquXFNMlMyaBSxgRylYnLlXt1uZE3FIaDhqTyA3rFvPaJrO7F338tB1KybHY5LRIHSVc46DcByG4LR0+hcvNPCM7U65R8sMs1bDJJbZe+2kbc2R7q6Yn8TqvS9m9kq0LgodgtliDUjmTu6DkvV7NZgwAALXhFWtHgxJybd3yZ93XM2MCgWoyIBPQpVFHFwQhC6PAQhCAEIQgBCEIAQhCAEIQgPPvanfxjdBZdG2gSF7vwgBg/qI9AvOY4MziyOh5rt/bnczpYYZ2CroS5pHFsgBIHPu/LmvMrv2jbQC0A5ZCUD/qAaHmszxDTyqWlE1/DNVGneEup0EcK6C64IIgHTOFfhGZ9FzcFtjcKskaRyIUvaDiPULDUJp5RtyqRmsP7HXzbTxMFIoi7mcllWjaeZ3hAYOSwZbYwavaPMKnNfUDdZW+qnUasv6K9qUP7Nia3Su8UhVcknUlY79pINzq9ASqr9qWe4x7vKm4nf0PoulpKj6M8erpx/9I6NOBXLf/YJnDuQHzPTh1CjfedqOvZs6nrxpw+akXh9R9CJ+I0l1OsLgkLlxb7bOfFOB+Fv75qs8uPilld5hv0Ui8Ml1ZFLxSHRM7Sa0Mb4nAeYWZaNoYG+/iPBoLlzYsQJyYT1Jcr1mueR3hj+Snj4dTj6mQS8Sm/TEdadonu/0mU5u/QLNlEsv+o8kcBkPQLr7r2EtMpHcPkD9Su6uL2XYaGWg65lW6dKnD0IpVK1SfrZ5Zc2zz5CA1tBxp9AvV9kdhsIBcKDeTqV3F17NwQeFtTxK1wFOoN8kDklwQWOyNibhYKKwhCkSsRghCF6AQhCAEIQgBCEIAQhCAEIQgBCEICredhZPE6KQVa8UPLgQvAdstiJrLIXYSWE5SN0I4OA8l9EJskYcKOAIO4ioXjR6mfJ7bJFX7WN1eLCAfQhK+xWb3e3HI4fqHL6Rt+xdjmNXQtB4tyWafZpYfgd/V/hcWfY7Ul3Pn8WWzD3JXdXMGnkVMBF7lnA6uc7cRupuX0DD7PLC3/ZV6krRs+ydjZ4bOzzFfqln2F0fOLWPPhhZ5MrwO8neArdnum1v8Ebv5WAceA5n1X0lDdkLfDEwdGt/RWWsA0AHRNrPNyPneDYa3y6xv8A5q/mtax+ya1O8eFvUhe6ITZ8xu+R5NZPY9/vJR5Albdi9ldlZ4i53oF3yF78NHm9nOWTYmxx6RV6mq17PdcLPBGweQVxC9UIroeOTYgFNEqELo8BCEIAQhCAEIQgBCEIAQhCAEIQgBCEIAQhCAEIQgBCEIAQhCAEIQgBCEIAQhCAEIQgBCEIAQhCAEIQgBCEIAQhCAEIQgBCEIAQhCAEIQgP/9k="/>
          <p:cNvSpPr>
            <a:spLocks noChangeAspect="1" noChangeArrowheads="1"/>
          </p:cNvSpPr>
          <p:nvPr/>
        </p:nvSpPr>
        <p:spPr bwMode="auto">
          <a:xfrm>
            <a:off x="152399" y="2751137"/>
            <a:ext cx="360989" cy="360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2" descr="data:image/jpeg;base64,/9j/4AAQSkZJRgABAQAAAQABAAD/2wCEAAkGBxQTEhUUEhQWFBUXGBcXFxcXFx0fHBsYHBcYFxccGh0aHCggHRwlHBcWITEhJSkrLi4uGB8zODMsNygtLisBCgoKDg0OGhAQGzEkHyQsLCwsLywsLC8sLCwsLCwsLCwsLCwsLCwsLCwsLCwsLCwsLCwsLCwsLCwsLCwsLCwsLP/AABEIALcBEwMBIgACEQEDEQH/xAAcAAABBQEBAQAAAAAAAAAAAAAEAgMFBgcAAQj/xABQEAACAQIDBAcEBAkICQMFAAABAgMAEQQSIQUGMUEHEyJRYXGBMpGhsRRCUsEjM2JygpKy0fAVJENjc7PS1BY0U4OTosLD4USU8RdUdITE/8QAGgEAAwEBAQEAAAAAAAAAAAAAAQIDAAQFBv/EADERAAICAQIFAgQFBAMAAAAAAAABAhEhAxIEEzFBUSKhYXGR0QUUMrHBQuHw8RUzUv/aAAwDAQACEQMRAD8AtDLSClArvDDfK7BG5rKGjI8O3oT61JJKpF72HeeHvGnxoWgUDlK8MdG9WOWtJ6ulGQFl/j+P41rstGiOu6j+P49KAQQJXvV0aIKeTD0oSO6qu6mpmPB152eCAu3cv7+FBhRBNAe6hpBVwh2BLJrIRGvcOPqaA3g3SIs0IZhaxy8b99udK06uhk0Vy1eWpyLZkoJuCRzuCCD606cKeYoJjYB7V1qf6mvMlYFDVq9ApzJXhSsahQlIpYmNM5a9OnHTzIHzo2Ch4yX40hpaaEg5WPlw+FJJrWDaLaSmmauIpNq1mo8JpNqVlpax1rBQyabcUeuFJ5U8uzieWlGwNEVlrurNSy4RftX/ADQW/ZvRuG2S7exC58W0Hv1rWZorogNe/Rj3GrnBuvMfaKRjwF29+oPwo6Pc+LjLI7+4D3G491qZJi0jNZLCmS9Tu82zgszLFl6sWykNccNRfvuCfWoQYa1FNiOJ2bxrqcEddTWLQ/8ASZLZWbrF+zIA49zg29KYSCEG4jaFjxbDyNH71bMp8rCrxPuwNbZfTMvzLj3KKbw+6SZru+Zfs8PeeY8rVLZqI6t+myA2UJXa0col+11sRRgP7SG63/OAvU/9Ek+r2vP+AffUrFgyq5bIijgqa/uv38uPPifBDlFlGXS2nG3dpwHgLVVR8knLwRfVMNGWx8wff3U6sVFnDd/wpJh8xWo1nLCBqSBTsSFtI0LeJ0H76REtiCQGtyNTUe00AHZI8AKFGBodhltZXv8AkjQfx53qThw6RjsgL86Cfal+GlDvi70cIFsk5cYBw+NA4jGE8/TlQMk5NDu9ByCkKxEo4VGzreimph1qbKJUBPHTRSjWSkGOgMBmOkFaN6rwrww0AgJSm5Ygxuwvw7+Wg4EchRrxUyy1jAqwgcAB5X+8mutTzCm2oGoTavVjvSDXgBvcHUa1jUSWGwYPC7H8lSfjw+NSuH2JIeERHi5A+Avf30RsreRUjCtGMw4ldL9xOnH91Py70/ZAFUSj5JNsVBu259qRV/MX/Ff4UWu72HX8Zd/z2v7u6oSfeRzz/j0qOm2sx50fSgeougxGHj9kKPIa++hsRvEg4D3mqRNjiedCNiTW3+AbWW3Fb0NyNvKoLHbad+LH31EvIaZe9DdZto7NiSeJoZmriDSSpo2BoUDXU3XU1go2Ex13U05mpaEc6sIMdQPOlHAXH2fjRecDhSGloDYRAPhsSjWKxyDw7PxuflRpw/eBRrNTbChVGbsBMY7qbdKNaOkGKgwoCMdeZKLMVedVS0NYEUpto6PMFd1FLQbI4x0kx1INBSOpNChrARhr079C77CpHClB+MDeh09wor6ZGguFt42ArbUDcyLi2dfgrH0t87UUmxieSjzJPytT7bWv7IFCzbSY86NRBbF4jYKFTd9bG3AAHlw1qrPsd1Ju4t3aG/qOVTMuJY0JIxNJKh47iKkwtudMNDUo6U0YDSj2RhjpJFSEmFNuBoGTSgERfTiPvPlTYkPdavWam2NCzUKLVwvTWY1KbExESsevViOWQ2N+4i40486ZCtAy4RjyNLj2ax4WPlr8BVm/lnCr7GHzH8q1/jevH3sI0SJRTbV5Et+CHh3ckbgjn9G37VqOh3QkPEAebfMAH50Ji985bkZgCOIAFxUTid5ZW4ux9a3pBkta7rIv4yWNfIf4m+6h8bgsCim8rM1ja1rX5aKoFUuXabnmffQsk5NNaBkfbDgm+e3gBcD411C5jXUKBkncP0orD/rYUdplDKCAcoTMbdojVreNuVT+B6S8A4H4VR5nLb9e1K6Kox9HluBqwzX/AEjr76sWO3WwM2suEw7nvMSX99r11akak0iWlJSgmxGC3hw0vsSK35uvxGlSMeIjb2WU+Rqq43ou2XJr9HKHvSRx8MxX4VHYno2jQMcPtDGRMoJCmUFRzFxlU29aT1DvaaDkrurrPNnbrbQMcckO1BZ0RurkgU2uob21YHn3UWINuRH/ANHOvLK8iN65wR8a1s21eS79XXnVVSf9JtqR367ZchA5xSRyX8gGU/CkydIMiECTC5bhCQXKsucoArKyaMC4BF+RorPYVqu5eBCKUIRUHBvGCoLRSKCAeR/Zua7D73YViR1qqRxzXW3LXMBalUosdwkuxO5BQmLwUbnMQQRzU2PvFExyBuBBpWSjSYttA7DuFJMRPKiTHXdV41qMVbHbPxOtmZv0so9OpCP76i3weN4AMBx5H3lyW95q+mEUkxr3XqMtK+7LR1a7IoEexsRe5YxnvWQ3/VcOnuAqUgw8qjtuH8cttPHXj4/AVYDs9c5YFteWY5R5DlXHAL30FpUZ6tkIU76Oi2YCLllA/OopsAvjTbYIch/Hxptou9CRgoRxceg/+a9z4de9v48LUHjcGezYkcb29LX086FbDGlbrsMs9yRfakS+zEvmQP3VXMZFEzs/Vrdjc/8AijWwxptsGe6klKxkqIh417qfj2VmAOtjY6KTxF+63xow4A0X1sgUKCoAAAsutgLc70qaDJvsRqbH/Jb4D5saJi2R+SPVj9yilOsh4u3obfs2oaXB39q7eZJ+dHcvAtN9WFHDRr7bxL52v72Y14cbh1FjOT4KP8C/fUc2AHIfCkHA+FbmPwDYu7IbaKh5ZGUGzMSNOV9PhQ/0bwqwfQD3UoYKktj2ivDCGvRgz/Aqf+iUk4ajkDaIYYKuqZ6muo0wbiY6NLiFz3iJvfHerdJiV4EE+AUn7qrm4cKiBwQPqKdOQQafGrGcHH9gDyFvlXp6tb3ZwaCa01X+ZGxNEde0PNXHjzFqRi5ImVhnAuDoGtf0okxpm142tx+6g9s4WOWKRGYgFGU5XynVSNLHQ68aRNXiyjTrNAewMHGcNhyJCT1MY9oH6i0TJshiSVmZb8soPMH7qb3ew6/RoLPcmGL7J+oveKMmwBYW61vh91qZTa7+wr00/wCn3/uKgwsilbyZgOOh10t9rTXWs631w466QkaBwfRUDj/my+6tFgwJUr2728DrpbXWqdvvBfrT3kj1Kxj99GLywTjUVgl8MnYX80fKs3fAjrXTmQxPic7uP7sVp+GHYX80fKqViIbYsHvmceggJ+bmo6H6yuu/QSce4qcYcTtCC1tFlzKeeiyI2ngDTWLwGPgRni2k7hRfJPhV10vYOrLyB5Gr3CXyroOA5eH51CbexTJhpmYaCJzwP2T3XptsfBt0vPsQS4naqaXwOIsTzliOnmsg+NLl3mxcaFp8IkWoAImDqxIJNioBFrD2lHtedWOSbXtRX8bX+YqM3jw6yYVsq5QNbeNbYgb38B/Zm2GliWQoFuAbXv8AG1O/ykb2yfH/AMVGbvD+bjzb4sxHzo5F1rmm5J0mdEdrVtBqSE8qWGNdEtO5adJk20NG9IYURlpJSjtNYFJGTTBgqSMVIdLcaXYHcRxhpBiombFxL7Usa+bqPmajpt48EvtYvDD/AH8f+KhsNuBZYn+kL2uzkY5bflL48eOtqMaKgJd7dnA5jioSbEXBLacfqg91BTdIezVNvpFz4QzH49Xb40q0zPVXkm+przqfCq5J0mbOHB5G8omH7VqDm6WMEOEWJbySMfOWm5YvNj5LcYPCknD1SZelvD/Vw0p82QfK9Az9L4+pg/1p/wB0Vbli86Pk0BsPTTYes4m6XJfq4WIfnOzfILUbN0q408I8KvlHJ981blB5qNUMFNPDWRz9JWPbg8afmxKf2w1H7M3vxjQq7zZmaSWMkxx+yEgZbKFC3Bdtbc/KwlDarGhLe6RpXVV1UddvYkj8af1E/wAFdXPzoHX+Vn5QTtzeLaeEnZMGkhhIBuMOXUvchjmCHkFFr8qE/wDqXthfahX9PCyD5MtblgYMkaL3AX8+fxvT/rXoTe6TZw6cdsUjB16XsePbgw5t/VyD/u0p+mSTKVkw0BuCL52B4W0zXrdjQ+LVcp4HQ938WoIZpGI7J6YTDGkf0SNsqomYT2NlGW9uqNjp31JHpfifV8IwPeswJ/uxWjbp4KNsBhLohJw0FyVB/ol8KObYmGb28PCfOJD8xWUmZxj0ozjC9LuFBW+GxAt3dWb6W5uL1YtuYyPEQrLHfKz2INr6ISb2J+yKmjungCb/AETCn/8AXi1/5aidoYeJDiIolROrMLZEAACvG0a6DTjm91UjLOSc44wSuGHYXyHyqs42L+cfpm3m0dvuq0YYdhfIfKoDasJ6wW4lo7ed2X/qqOk6mU1FcA2DfvAH/wBbH6m3zQUjaO+GEaGUJjsKzGNwB1yXLFTYW87UIeibZnKJgOVpptPfKaE2r0V4BIZHVZAVRmH4VzqAT9YmqWLXzLI+9ERB6rEYSQ/VH0hNfC4Y291GYzECTDSG6FshJCMGAIF+Iqnr0QYP7cnhZuA5cb3qX2F0fwYXWOSW4JJuVswKlbN2NRqaOAZ/2E7v/wCrr5/vNe7QxbRgFbXJA19f3UrYyEQAHiCB8LULtn2R+cPka4eJk0m0dnDRTaTD8NtBz3e6qf0i7y4qB4lgmMYZSTZVNzew9pSas2Eqh9Kh/Cwf2bftU/CNykkzm/EvRoyccPH7kBLvfjjxxUvobfsgUDPt/FtxxWI/40g+TUG1INem9NHzfP1H1k/qLl2hM3tTSt+dIx+ZoKVb8dfOniKQRSOCG5kn1YMYxSWWn2FNsKVoopDBFIIp4imyKWiqY2RSaWaQaBRHhpNemkmgOjw0g0o0k0C0RJqw7I/1eP8At5/7rDVXjVg2Qf5un9vN/dYapav6GdfD/wDYifj4Curk4Curyj3j6AgxAdFYfXUMPUA/fSjIB53t4ny9KhNjbWQRKpEhK3XsRu2gJAuUU24fCpGLGx/Vjk14/gXBPmWUV7U47ZNHgab3xUgolm0Ay+Jt8ACfj8aY2q4jglchmCI7WUZmNlJ7I5nuFccX3Ryfq/vNN4nFXRhkcdk69jTsnX26VMdjW6f+o4T/APHg/ulo/EQZlIzFb8xa/HxBFRWwXK4TDhQxRYIgHNlzARrZspN1vxsddaO6xrcFHjnA+QNBPwaSscjwKhlbM3ZvYX0N+/TWq5i8N/OcdJ9pMHGAdRoz62PP8J8KssbvbghHfnP+CoXFyDrJlsQWeC+uhIXMAugPBdaom3JWJJKMXQTCeyPKoTbswjIc8ARfyzC9RQ3nlS65Y+zoLhuA0H1qC/lV8VG3WBRZ8oy31snWcz4VPS/WU1E9hoiYWEXsw18QfOgtvYWOPCzuoLERSWAIuSFOgvYD31GYfb2FCKJsVhlkyDOpALqSO0DdyeNwdKZ2nvTg+olRMSshKMAixkhiRoDlW9j33HnVZSaZOME12LOuyYuOv8eFqJgwyrGVTgb/ABqsjfXCaWnxLX+zhZD8oOFTOztrLKmdFnI/rIih87Oq6Um5yG2KA1B/SDukPxufvqN237A/PHyNV2TakolkCuQCA1h35mUn4fCgH2jK7WaRyONsxte9cXEu7id3DQaqRdcCdKovSoPwsP8AZn9qrRsuTTiffT20tnxzW6xFcgWDMqkgeFxXTwkNtSOL8QXNg4LF/cxdlpBrT5d2E5Bf+Gn3LQ77qp3L+qPuru5vwPF/49r+pe5mpptq0aXdND9VPcw+TihJN00H1Yf0mkH/AHxQc/gFcFLyvf7FAam2rQG3NY6rHCR4GX/MGui3QAvnw2bu6uRl875ma9I5IZcJPyvf7Gdmm2q3Y/YISQgwBF0sGxAzcBxGXvv8KGk2Kv8AsX/4w++E0m6x/wAtJd0VY0k1YX2MB/RSf+4Uf/z0w2zB/sH/APcr/lq1jLRkQZpBqe/k2PnHKPKRG/6FpmXZkfIzD/dof+6KFj8qSIU0g1LNgYx9af8A4Ef+Zpv6HFzecf7hP8zQHjFkXU9sg/gE/t5v7rDUL9Ch/wBrKPOAfdKaLw7Roiors/bkcnqyLZliUCxPH8GT6ik1FcWdGi9s02WCM6CuodMaluLfqmurzeTqeD1/zWj/AOkXmbeCeDTC9QS9w/WqzgZS1tFkW18xve/DhXqb1bSPF8IOHsxOLd/tM16QmH2ZYM+01bN2xkyA6k8RZiNbix4UQ0WzrART4qViAQI4jKbEXBKRRZgDyJtevX15bpXE8jh4bIKMhLbZx7ccWFH5MUZ0/STv50ymJxvBtoSMOY6mIA9/sgcaLi2HK2sUczD+si6o28na/wAqh97d3trho3wkXZRbEI0ZYm5N3R3KPytYXHCuf1NnW1ppX1CMNh5xEkf07FBVVVGRlWygWA0XgBb3Uo7NLe1i8c3nimt8LUV/pbjY0UvsyKAgdosr2FiRewSwFhfiePGofeLfqSHJ1sOHLvcsFhZWUAgDKzMRJz5qRppYg0KldWG4Ve0k02Th0BkmecogBZnxMtgLgXbt2AuRrU/guoZY3wAWVBMXlMTZ+19HkjFzmOt2j0vyqHwuP2Xi8JmlxogEi2ZDIiSRse4G5zDiCLg25iobZ+zNn4Zz9D2riu2CMqBnzaaX6lUvbUjuqsJSSySnGDljoFY/ZeIS+aGXgNQjEcO9QRULHtlcLGesRjllztyNmiaPgQALHLxP1gADR2AmMsqnDYqbGWOtpJGA5dpWJHMnnwoLBbC23HOZThFnUHWOWRHjdRoABJKXHJgeIIHlUoRalZbUnFwrBL7JxGFxCGcYrCxXOqSyBZASTbMCOYGhF7ipAYuIBguIjlyqzkRF3OVRdj2U4AUjaW1MWpKnZWHUd5gZ10va7BQo58+dVHeTbDrh3MsWGVi+QKmHbLlKtftDEEhuVso0vrQlBSl8Qw1JRj0wi67E2nFiH6uCQSSAElNQ1hYE2axsLj31bI5pkQjI/wCqx/ZBrBujn6A2IP0mafCMBeN45sqk3AK3EeZb8dX14Vedrw7M7V9p4mXjftPN7sooqGzoLLU3umgbD72wHF9TiMMMMCLB8RM0QAuzDNZDlBOaxJtwqdxWL2bGxDthQ3cmPLN+qQKzzbGy45oWXZ+bEOrhrfQysxWxGrpd2FydGsOHNRdro93txMMjRu8EsLjVcXOAqkXIKGR7C/A8eXdTOEZZr2E5kli/dlxxG+IjLdXhgsSsUE7zsYieQzLCdSNcouRY91WnYW1I8Sl4pI5mW2cRNfKTe1we0OBsSBex0qsbY2Vj5lzLs/Z7I3aBjije/GxVusF9Cdbc6quE3dxmGGIxGXG4aUapFhYXCPoMmYq1imdjdRcgBiONPB10Jai3dWbAyMOKn3Gmncc6+epN6cUkwMzSuysCUmeUG4NxcZ/mCPA1q28O2dl43CMn0yQRuRcJCS11KvazQ3FuzwPA871TmeST0vBbL3F+XfVZ3rw8ckkKyorraQ2YAi/Y1158aznZ+EGHxKPsqSfETA5hG8AVGUe11hEqnLY814kDS9Xnam0tovCZWwECGKNnd2jzZQFzPlzPcgAfVJvQeqjcppjsGWJAkVo0F7KugFzc2HmTSXxjfa+A/dVYw29UEgUPiIlc8bJIq8T3x5Rp3n1o3bmzsXIkT7NRpEIbO/WYZ1OoC5LSXuCGvfw8aZyQuxlejA/lIaD8cvzFXqcgVQsFszGw4uObG4aYRBw8rpGTlUaluxcWFr+lXTF7bwBVTHNM5a1gImHHQavGo+NIpJIMoNvAl2FMtbxpsShgGW4BAIBtcXF9baXp3DYV5DZQNLXuQBre3E+B4VrFoZZRTLwjuFQ+095o4ZZInSTNGxRiAtrg207XA8qd2Vt+LESLFHmzubKrC1zxte9veayYXBhb4cd1MPhR3GpiTZsw/o29LH5GgnuNCLHuNMpCOJGPhRTYw9u6pFqaKinRJoaEddTmSupqEJHH4I4dc02HlgiH1uokKgDxbUXOvaPM+lK2/jWeXrEZ2jAGQuuVlCm4C31sDwI4Agcq2PE9MMAOWOCWQ+FvkxU/CoDaU7Y85k2Oc41WTq5U1v8AWCjI/G+p9RxqLlHsv3+53wUllu/p/Cv3PMLvvtRo4166JjkBLKisTcnKSytluVy34a8qFxm+OIVJeuxs3Wrlyxr1aLlPHLIQSX49nK3s9/Cy4GDaoJ6jZmDw50/CyMpLeZDmQ/pVW99d29pyLM2MCuuVWUwxsRmXORlykldBlOa4OddLjMq0h18vdfsS/R7tTB452jkxOMExUfg8RiIysgOrCMKi5rZdbrex7r1ctqbB2SQv0lYXy3szuTa/HUHhoNPWsG3P3TkxOIy5WKo4VmCkqHGZrPY3C/g2UtY2LLp2hVx2n0ethoHlZY84YJGmgD+zZjIzKEFy3tC+g4XtQpvCQcLq6LDNsnYYVvo8rAAkt1DmWxsOOcOdO4WqtpJA0kYwMrztnRWOV4mVCcjupvYnj2QBofeNvzFDhsHF1UViZR+FOVZgxVmFnRSCntArmP1bHS9Q243SHiMJiI+unmkw1z1kZbPcFSAVzm4IYq2hHCl23lj5jj7A43T2i05eHCzsUfMknUmPVWurDOqi/A8K0KfenbMUaLiFSN9bkwEk6mxuhyXsCdBzq3ydJOzggcYgNcXACtm/Vy3v4WqKxXS1hgPwUUsvkpHvEmSmk/iTXXpgqT7y7QkOuNkjS+ViqRqot7WrgXI7sw9Kr+9G8ZErRtIMXFkUHric5DIGurK7Ri+a4ZNRfkasu1d/Y8QwB2dCdbhnsGBPPRSR5hhVY23sGfHSA4fBSaG2eNJMhXKir2ncp2crWIIuCL3PBI9SsnGsYLV0ZJsbFMwfCpBOmQqJcSziTjqgYqLjKLi31hV52hsHZMIfrGSK4IzGZuzcEXGZiAR4g8KzTdrobxTgtiisFmUqhKuSAbnNkYgX4DU210qzYfolPaeSSJW1OWNC1zx9o5fkaaSvsImk+oJtabZiuxw+NKGQMo6pMwzMbobxEZQrd9tCdRyyLbuz3imaPN1ltVa3tL3gXPiLXNiD3Vbtv7LkgeRGw+IygMokMTKt9LOGItYXPO2lObX3ukXBdUkOFWLEJLEwECqQAEIKMkna1kLXYA6cOZWLrqUmu/Umej5ttrhgkK3gyXhDLEbEuCeJDAWLnteFqK2pgttNfrGxNu6PL8OqBb41jaYkxtmjLRsOBVtR6qBWn9GXScYWeLaE00iNkETG8hU3YMDxc3uvf7NGUb7iRe3NWQY2OwmEm0IMXIGeNBmLIS2o1eaNsydk9kfaXXlQW9O8EBlX6BG2GRFs0ZCOpkzG7AaixGXSwF14Vs2O6TsGoPUmSY9yxuP2wo95FULeff5pgQMHh7d80ayHgTfLbTUAe0eIrbl0BT6lQ2HvvLDKrMsTAkBmEfVvkJBYB8PkblfUnUCta29HsXFIGkxSNwykYomSwzADtsW+s2hrDMLhkaRDMciNctktf2mACg6DUW8PHhWgw7pTOkf0WJ1iVWBkxAEYVczSEszhcw7R1VToOFaWEFRTfWiC3l2fspFf6PLjHezZc2XKCOF8yIctyNQTpSt09p4vDwkR4sxoRdYRqQxdb9mRMguuc3B42vrVuXo1gnAP8oRdZaxWNlkXgBcHMjDgDw40PiOiDFK2aPExkAgr2nU6WI4hgeHfWzQPT0IRVx+JkWV4J5ol7cnXkJCQCb5jJaHhrcHT0qz4eEadTHgnawsIsXCxHcAGZbfo0NtnZu3xEUDvMHMquM8LAxsqACzm+t5R38PCs1xu7OLi/GYSdLcWMT299rUktOMlTGjqOLxRrc0uJw8V12S0l8ykpJmcDkwyow119nhpWS43C41fxqYpeNy6yDwPtDuPxoPA7Unw5/AyyxG/BHZfeAdfWth2Z0rRSIWfDTKQQDkZGW5BPFip5HlTrCEfWzKt2sbCkyfSkV4LnrBkBNiptYizCxsdDWgJh9i3V8OJBISCmQ4lCCTYEM2g870DvN0g9YcggjK8+sVWNvKxsfU37hVQnxKykEMY1ChQiZrCwtxIufXxoN4Co2zQoMVJKF/nMqxEA5JHMjHU8TxGltLnW/HjTOAhDRRkyLcohN817lRe/Z43vVIwmKdF7EoA7jrwPnV/3Q3VnkRXxBaKLKpRRlDsCoKngcq2tx1PcONRvVt0/Ys4aNLcn9QnB7Akl1Fgmvb4i45Ac9ajdupFhXEc2IRWK5gCkvskkA9hGHFTz5UZvRh8HhCqTT4hC6NlIXNYHS4K5bEGx9BVHxWDwkpu21GcjQddh5jYcbXBbSuiEp1k5Z6eneOhNDaeH/8Auov1ZfvirqgP9GFOox+BI5XkcH3GO4rqpvYnJ0z6C6Nt6YcbhlyCOOdBaaKNcuXUgMq/YIsb3Nr2PCrRPtCNDZ5FU9xYX9BxNfKGxYZheSJ2TKSr5Ws2WwJB4XU3AtrqRccKlkixM5yhsRN3qrOw9QunvoX4GcVbPobHb34SL25Qtvtdn4yZR8ar+N6WMCnssXPhc/GNXX41leF3DxAuXjjgAGbNIyjQe0bLmYAcSSAB31ati9FolCs+LiItciFS+ngzFdPHLQ9RltDz0sRu7LBhzmNySQFubadoPe/mtULb+0sbNFJLiMS3VXuI7rexawW6qo0BGpte3AVrOzei7AxEM3WyspuC0mUX8owungb1Z8HsXDxW6uCNbc8oJ951+NCp3h4Kxlo7XcbfYwaDZRODcQtjcQJYybLCzJcC65rKxUXA58qq+ztgSSzKqxkgW6wE5bE6kEsDZvCxPhX1jehcZgo5LdYisRqCRqD3g8QfKnSV5JObr0owjae7rQIAosgsFJBNhbVnKgWJYk2F+NIwmHj6xb2kjysWKsBrdcoto/2uVuGtahvVuN9LUhMXNCOSWVo/UWDn1eqBtDo2xGEbNEgxBGqsuIyN55SAQR+QWNGa0uyf1Noy1U3bXyr+cDG0NtiLBypHDBlderLhPwoz3swkzXJUgMFNuHEVSMFvXi4Gvh8ZiFHIF2t6oWZfnVjlimELvOqPCMpyyO+bNqi9pGDk3e2p+VU3bOCyzEKojDZWVbk2DLmtc6m3jUkmlk6dXbKbaVfD4mv9GnSpJLM0O0ZoguS6SsFQlwyjKxFl1BJ4D2a136bHlzZ1y2uDfiPDv9K+Ptk7PaZiq6aceV+QJOgvrx7quWyd35SEhTMWANwHsupLHiQG0IFhfhWcmiWxNm4bW36wcFw8ozfZ+t+p+M/5TVI2r0m4dmyx4bMCQC7IoGptfM3a7uKCqDjcG0F1CKLBr24aAnuHdTWNgsjczbXXu14elSeodMeFlTddrIneDDiTENIkYRJLyFF0CsQSwFze17nu15CwpW7+HhQq0ozOHVkAa1ipuFN1IYEjW1j41dd38Js1kWTGTT5yrM0PZCXylPxmQHVMp9oWvx0Jq17u76bCgsMOFw7aDM8LZv0pLMx9Wp1lEdTD6FU2TuhjJ1usLqLNYyDqxf6pGftEeVxTW2N3dootjgmt2cxiIk0Rg4I6o5h2uHPQ8NK2jZu3MPiBeCeOX8xwT7r3owvQUUgPWk8HzgMMUkhYR/RHj1UAnMpDiQFet7QOYt32t4mpTbu++Ow6xGPEs6uHDCQI17ZRzUH6xreJgrCzgMO5gCPcai5NgYUiwhRAdbR9gX59lLA+oo5sDlGqo+UNLc7/AAqR2bt7E4e3UYiWO3JXYD1W+UjzFbbt/olwk7NIkkkDEcFEeTTnlCr661mm93R/9DiMy4qKZAQLZSpYk27GpVyOYDaU1gTTLtuF0nxvF1e0JrTZyFfIApQhcuYoAAQcwvYcqtmN31waLmXERyHuRr8r/UBPuB9ONYHsXBRZo3ebKysrGModQGvZWBOpFuIHHjRsM+vZCFQbWN9bcwVYWHdSSCoW8Fi3t6RPpBaLqgYzoxkVSSD9lbnL5lmPdlNVgbXiygIoj1LEImjNYC5D5hy0AsBmPnQm1mViCFC27JF76gKRrYE6EfGujVZFt1YGULZgLFiPavw4/fRfQaKyEHJIA5AvmAPd3cOHDKfWiMNsvrXWOKPPIxsAo1P7gOZOgFye+hJIUW2Un2hpc2t61e91t7sLg0CphnMjACSTMpLNewC3IsvDsgAd9zrS9cj24qqHU6KpQg/nEZbiVKNYHmA1yT55fShG6PsbGHymNjkYL1czA5rdm2cKBrUjt7pIws2GmjUzRSlGCEAghxqvaXhqAKzSHebGjVcXiBb+ue3uLWplEnvk1TJHam6e1NDNBPJlvbtdZbvtlZqgsXs+aP8AGQyR/noy/tCrBhekXaKH8fnHc6Ifjlv8asGz+l2YaT4dHHMxsV08mzA/CmF9Rm4PiPfXVsK9JWzzq2HlueP4KI/HrNa8om3PwRG6L4QYZjIWBzOTeJjGO7tZSGNgvE+nMqXfOOI3WUt3ZQ1vlTWz0wKACRTiZ84UKhY3BYADIlrtY6KRYmwuL3EbszEh8XNlhWBQLAWAyZTlI7I4k6nyrqhxL0oVFI5J8CuK1VvlLHTOF8ie21vv18NpYJDGLXkCKCp4AqXOuttAB5jjVCw+25YXzQSMmtwVOW/iVva/v86sm2cKyqXXVmKoOzoSxtbxuL6VS8dg2ikeNhqjFT6c/Ua1zvVnLMjsfDaek6jk2joz6US7NBtGYXOXqZWAA55ldh+jYkd9zwrXWmA1JA56mvjrB4V5CVRSxAJsBc2HHTiaseBxeIEagzyKALWzcACQBrqBa1BypCOCs+i9ob1YeEEuxsOZsg/WkKg+hNVLaXSvAtxF2zyyKz/E5EHozVkAwlyHIZr8Ga5v+kf30ZHhDzstu/7u+kk5VbGhGMpbVllo2p0n4p7iNMg5F3P7MWT4s1Q2F3nxEjkTPx1sgCA+eUXb9K/CkYTZTStliSSZtLqik2F/DUDxNWXZ3Rfi5HR36rDrrfMc7ju7K9k8TxYVK92EjqUFpNSk18iP29A8uzjJEAoSWMSKBYyAsFRR49YU7vhUN/o5CHxMQl+kTQuIYEjBzO66zMUFyEUnKpvY5T5VtGytxoYo+rkklmXMj5WOVQyMHUgJZvaANix4VZMJhUiULGiooAFlFtBwFdPVK/By6k05tx6WYtszo5xrRBYkTDKbE9cxVi1uJChmv5gU1j93No4UfhYGmQfWjHWj0CjOPMqK3S9eXp1qNHO4JnzntQSSRtmgIUix6xyrWGugBJtfWxI8qicRiyUEbKym12suhsCRYgnTMB6A19LbR2XDOLTRJJ4ka+jcR6GqVtnopw0mYwTTQMwAtfOml7XUkMeJ0L214VzSi5PNHdDWjCNRu+/cy7ATo46sHNIYZLKovr1DWB8b8uN7ad1R2ngzC7JKro972It2SLjjqefurRdp9E2NjJK5MQnLq2ynzKNbXyJNUzejZkiFetV43HZyyKytYDQjMNRe/voQShgbVk9WpWulYIBJCDdSQe8aGrZu/wBI+PwzLeZpowRmjlOa68wGYFl05g++qjlp7AQq8iK7ZVLAM3cvM+6qEH8TedidLmDmIWUPA35QuvC/Fb6eYFSuN3/waqTHMjnwudO8BblvLTzFY5ht344265JkkQLJw46oyjTje5HKmJHym2i37+7vsOA/caSWMB04bsroXLbW/M87BIV4nQyW/wCWO+QeBcufEVnm2UxEjscQztKpsxkzZrEZl4i4WwNuXdTkiZyptfNmOvIDKBx8D7703HDrIg5hW8Lgn7iaypFHptKyL6prAnQHQX5+QpyFLG9xcfVJP/SaVJCwYgXy9459+vjT8ShdTYW8NaLkaOm7yOvdmBdMt9ePG3hx0q6bmblyYwB3zRYf7dhd/CMEa/nEW8zoLJur0dRowkxzpI4AIgBuouP6Qn2z+SOzx9oVb94944MEiPPmVGbICq3ANrgEDUaA2sOVChJauWo/UpuP6I4SD1OJlQ/1iK/7OS3xqCk6LcZHIjJJDKispIBKtYEE6MLXt+VV/wAJv1gJNBiUU8w+ZP2wBU1hsWkgzRusi96MGHvU0xJt9zCdp9HeODM3VjVmNgSdMxtcgZeHjVUx2DeFykgysOIuD8iRX1LmprExq4tIquO5wGHuNE25o+V69r6F2huRs+X2sKinvjunwQgfCq5tDoowrX6qaWIngGCuB6WU29aIeYjIAa6tTTopIFutRvE5xf0BNvfXVjcxBWwtlYJBN1yZlUi2cki1uOVdL+lRGM2jhYJyYrhCNFVbajuJ4Curqs6isIVuTnV9iF2xjZsVLGIAy2ZSgJAOckBTfvueJsPLWk714YHF4x9BkkSMAaDNlYHkNPwT15XUt3d/5gzVVXj+UObD3eZBncgk20HIcePfw4VYIFW5KqM3Eu2rend6V7XV6XDaMNqlWTwuP4jUWrKCeLf7je3zdBds5Gt9fvqCwuOLMFUXPIf+Sa6urm47VlB4O/8ACeHhqJKXksmx99J8H+DICxklvtXY8cx9oCwHAG3cb1a9k9LUbMEnQo18veL+BXj6gV1dXBpzbVs9XiNGMJOK7F+2ftqOX2Sb8wRwqSBrq6qyVOjki7R7XGurqAwmkmurqVhPDUHtbasTCSLq1nC36xXA6tdPrZgSdPsqa6uqcnQ8UmYDvx9FedmwkYjXJZwgKozXFiinVdL6cNBpe9VHIRXV1OuiKVlr4jiysPGnVxTk24301sfidfjXldWYUhyWZg/bHaAy2B0HO1vC/AEC/wATMNNna44ZAp9CQb+Jvy766upZeRoePIXEq2vz+FC4lh3eleV1SXU6pP0pi8HPMGjyyuuY2ADnRQVAsOHM6eFNbX21PJmhmkLokhIv3rmUH3E11dVUck0r+pFTDMzEajjXQYh0IZGZSOBUkEe6vK6mFeSy7M6QcfDYdcZAPqyjP8T2vcat+yel1TYYrDle94TcfqPqB+ka6urC7UX7Y22YcXH1uHfOt7G6kWPEjtAd/LSjCtdXUSLPQK6urqwD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2290" name="Picture 2" descr="http://thumbnail.image.rakuten.co.jp/@0_mall/ynac/cabinet/newimage029/aatoue0004_1.jpg?_ex=350x350&amp;s=2&amp;r=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7705" y="508205"/>
            <a:ext cx="3979329" cy="3979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http://www.explode.jp/s/d-soza/d-soza199/l/JF00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8247" y="3190461"/>
            <a:ext cx="5635952" cy="4226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6611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0362254" y="230892"/>
            <a:ext cx="825624" cy="54014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1500" b="1" dirty="0" smtClean="0"/>
              <a:t>ぼうし</a:t>
            </a:r>
            <a:endParaRPr lang="en-US" sz="11500" b="1" dirty="0"/>
          </a:p>
        </p:txBody>
      </p:sp>
      <p:sp>
        <p:nvSpPr>
          <p:cNvPr id="3" name="AutoShape 2" descr="http://upload.wikimedia.org/wikipedia/en/a/a4/Flag_of_the_United_States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2" descr="data:image/jpeg;base64,/9j/4AAQSkZJRgABAQAAAQABAAD/2wCEAAkGBxQSEhUUEBQWFhQUFRcXGBQXFxQVFxUUFBQWFhcUFBQaHCggGBwlHBUUITEhJSkrLi4uFx8zODMsNygtLisBCgoKDg0OGxAQGzcmICYtLC8vLCwsLS0sLywsLDQsLCwsLywsNCwvLCwsLCwsLC0sLCwsLCwsLiwsLCwsLDQsLP/AABEIAMIBAwMBIgACEQEDEQH/xAAcAAABBQEBAQAAAAAAAAAAAAAAAQIDBAUGBwj/xABDEAABAwEFBQUFBgUBCAMAAAABAAIDEQQFEiExBkFRYXETIjKBkQdCUqGxI2JywdHwFIKSsuEzQ1NjorPC0vEVFiT/xAAaAQEAAwEBAQAAAAAAAAAAAAAAAwQFAgEG/8QALxEAAgEDAwIEBQUAAwAAAAAAAAECAxEhBBIxQVEFIjLwE2GBkaFxsdHh8RQjQv/aAAwDAQACEQMRAD8A9JiYpwmhOCAUBOSBKEAoCcAkCcEAUSgICVAFEqEqASiWiEqARCVCARInFIgECEtEIBtEickQDUlE5IUAwhNITymkIBhTCFIU0hAREJjgpSEwhAQkJjgpiFG4ICAhRvapiExwQFJ0aFZLUIDYCeE0JwQDglCQJwQChOCQJQgFCVASoAQhKgBCEqARKhCAaUqjtNoZG0vkc1jRq5xDWjqSs6xbR2SUlsdoicRqMQGvCtK+SA1Uiyrv2lss73RwzMe5vCtDTXA4ij6UNaEqodrYO27MVLdDKPCD+nNRzqwh6mSQpTn6Vc6BIlB4IUhGNKQrEtu0jWvdGxpc9hoRpSm/osue+536FrByzVeephF2JY0ZM6xxA1y6qpNeMTfFI0ea4ueR7j3nud50HrqqcjBqRpv19XFV5a3siZabuzt235ZyaCQdaOp60or/AEXllutWEUbr6rudjrb2tkjqauZVh490kCvlRTafUOo2mR1aSgro2CEwqQphVogI3BRuClKYUBC4KNwUzlG5AQ0SpyEBqBPCaE4IBwTgmhOCAUJyQJQgFCUJEqAVCRKgBKkQgFQkUNttIjjfIRUMaXUFKnCK0Fd50QHI7cWCdrnWqN0LmMjDcMzXn+HIJrPDhqMRxAGra5DNePXlY3yzEsoWucGsIc5zXOFA4hzxU1J1PErur02vN5O7FlYoqd5hIxSHMEVGrVg3pE2xzQuNezDsZb8GoJHKtFUqV/NsjyW6envDfLi5HdV6NgBitUZY5vdxAUIP3hvBzzFVsWO9ImnuuDmngc6cKKptUGTtbI2jg5oNdKt1Cym2Vj8wBp6cqrLqunNbuH1NWkqkHsvddD1DY2/O92DjVrqmM8Drg6a09F2dV8+2S2PgcHRmoa4EVOjgciPQLune1hm6yyk/jiA8jWtPJaGjqWhtk+OH8u30M3WU7z3RXPP69/qJt1dssMrrSyuAmpc33KgAh3AV36LPu7aJsjftAcTfhAoeeeiLx9p87gRFZomgilZHmT1Y0AH1XDWa9uze9z2t75rRgwtac8mMqaDNR6mMJZg8nlLcvUjupL1qe431zVae0mvfNTwC461bSyaRMw8zr8lYue2yvdR1M95qPXiqvwJJXZNvV7I3rVIXdToBuUOydrc287O1jqNBcySh8WJjqMPHOh81WtdsyLYjU+9L+TP3TqqNzuMVogc0HuysNBUkjEK9d6loSUZI9lScos99JTCVA+1Ac+iryWx24Adc1oz1NKHLM+NGcuhdKYVnmd/xH0CYbaWkYjkSB6miijrqbdsnb08krmgVG5SFRuVwgGIQhAagTglATgEAgTggBOAQAEqAE4BAIlRRLRAIlRRLRAIhLRYF9bXWazdo0vxSx0HZAEOLnNxDXKlM66BeN2Bevi+IrNGZJnAAGlBmS74QOK8cvHaKe0veHySGyOlJNaUFSaMy90Cgpn6mix3xPts0j7OMMbi8udicWue4udhjcTU0xeLQZU3LqbhhjkiMRbgLBgdH8PT9VS1GpsrR+pf02m3O8vp8y1aLia+MUFHNFWuGRad1OS5+G2ulfGbRG5rwx8bmvbQODXDvUPGvTJdJdTbRFG9lpLCGupE5upjA1csC9ZsUzOWPPlhj/wArPjKylHnBoyjdxlxn39h1pINQAAKZAUAAGgAWEZaVAPcJ148geC0JpMX4f7v8fXoqMoUVHy3T9/2WKkd1munv7DbTKCABSp3BQzRV5HimzyhmlAT5f+1G600qCTUZkYW/T/KuU6TaVsFKrXjFvdn9OP8AR8MBJAdXMgDDqSdBQrSsV2Me4iMVI1ecxT8W/oFmPk7VlGOo6hzpQtafEaAmlagHkumuQtiia2ItfvdWuppWulfLJc6lSpQv/hxp9labXT8mZaru7PMtqDo7QdFGGV104DRdVLbBI3BIwActP3zXMXkHROwgZHMO4j9VThWlPy9S69PCGbFy7YmF47VpcwatBwk+a9KuRlnLf/zNa3iKUd/NvPVePR2pwNQf0W7c19tLgGuwyDgc/JduEkitWd2eqmNR0CoXLeDpoyX0LmmleOWRI4q1M/ioXN8ENglkA/wsi8JsqncrUr1zO0t4YW4RqcgOZ0C9hds9awb+yG0htjZA9obLC4BwHhcHCrXt3itDlyW8SvP9gHdlaHxnWWPFXSr2Oqfk4ld+V9FRqfEgpGbWpunPaxEJEqlIjbDU4NUganBqAjDUuFSUS4UAzClwp+FLRAR0RRSURRAR0RhWXfe01msmU8oD90bavef5Bp1NAuQtntAlkqLNEIm/HJ33nowHC09SVHOrCHLJYUZz4Rv+0C/ZLFZDLC0F5cGBzgS1mKvfLRm7TIcSF4cYZ7bIXyudQg4pJM5JSRTMDJrdwaNAu8tt5SSj7aRzhwJyP8ooB6LLdRprTI5HlwJ5fryWZqNd5lGBp0NAkr1B2zUgp2WHA6MUwjSg3t/e9aJuuT+KbOxzRHgLXtoau4cuGfJQ2u5mzdm4PcxzCDiYaEgHNhWnarUGjP0VSTV7rryXFF22vpwV72tdBRcZahjeHV7oBoPirSp6ZDr9dS9bTjrXSoy5VzqsyQ5rmLtlE2xPDBzln2+04SG6VBNaE0A4U3q2XKF8RkqwGmIEVrSlRqpKStK9jmvmFk7FG7LP2hxipxGrQeVQCfnTqpbe1rXCOHvzSEUzObtARyFN2tDuzSytDSyOzgveQGtAr9oNMm7mfe304a7t2WJlmcZJWEOl98nGNwwNdQUbruzFKZCpuSko3m+ei9+/qZm3clTWI9Ze/f0KDrn7ENfIGmQtGKVgp3s8uB3d4eLTmc8BwJwGhBqKZeR/I86LtbUMbSMiCMjqM9KLlI7G+IjtKZnDkcsx+ZVehq3UT3c9u5NX0ag47eO/Y1LsvXINnaWk6O0B68DzTr5gDmZ1oDUEZEclXc0EFr8+HRNsUha4MfUtPgJ+h/JV3TW7fDHW3f8AT+Cypy2bZu6eL9U/n/JnNs8W9pd1c76AqC12hraBoDeDWDPlpmVtS3U0uzcQ07h+9Oi1LLc8TBiaAeYz9XKZV1a/JUlScXaxFsjtTLZ43/xMZINMJFMWVcnA5b1n33tZarQ7uExR/Cw94/ifr5CnmtWezB27oFTbZmtOQxHgNK83aD68lzGcLuVv4OfhyeEW9nbzkZG7t3lwpUFxJdX4QdTXgoiHPd2jx3j4W/CD+f76yQWfMOkoSNANG14fr9NFJaJAMyVWqVU5WiXqNDbmQy75MFpgf8MrQfwv7jvk5eokLx9s+ORgb8bc+jgV7E5bPh11TaZleI23poZRCchaBnnRYU4NUgalwoCMNS4VJhS4UBFhS4VTvW+YLMCZpGtoK4dXen6rzi/PadJISyxM7Nuf2rwHPI4tZo3qa9FxOpGCyyWnRnUdoo9Cvq+oLI3FaJA2ujdXu5MYMz9F5tf2309oqyzDsI9MWsrh+LRnlU81yji6RxfK4ve7VziXE8iTu+SmAos2vrXwsGrp9BFZll/gjijFSdSTUk5kniTvPMq219FAFZjYN6zJ1m+DSjSSHMq4rRs0HEKtHKxoqc/3xTJr7AyA4DugnXnkAoVTcss6lJLBZmkMGXuO05U3HpuPDLcK49st5cMyBvI1prlXTLL5pbRaHyAgsoDWpJq7kcsq6ZhZUjA0UpXrU/VWI2fJFZrgbPaxTKp14nhru+mpVZs+WeWfyTJ3lOjsjwMb4yWDM95rQBzqrUYJ4I5T25HNeCRixBvENJFOuiZbrR2j2wwM727IV0PeeeYrRvmdwT7xvF0obHEMDHZVOg/EN54N8zuA6K6tnXxNDmEucwe9rwIa45h1K8KaZHSby0knLEvwUpSnXbUXeP5I7nsv8LWSdnjoHyNJeG0FMNTmBkAaZbhrRblqc2RuVHMcN1CCEljvJkoLAKOaKOjIpQaZA7lSs92iJ73MJwvp3NzTUkkLM1M9ze7El+ff2NDTw2pbcx/b39yOw2PsmluIuGIltfdaQO7zzqa81RviOrHU1FCPIrUlfRZsgxnPwnQceZ5KOlKW/wCJIlnBbPhxKDWF4DvQceqe+Rr2kaOG45EEZhLd3gAO6o9CVNNC06gHqFalJRlZ9HggjBzhuXVZRNYpsTWk7wrXZtOdM1VYeCna5VJ83WCzGPls8kghbvz6mqcSBoFGXqC1SENNFyk5Ox1ZRQya1E5N9earOg3uNSpbMwAJzypl5XaJG1dXY+74/tGAD3m/UL1lea7N2bHOzgHB39Of5L0hhW5oItQbMHxCSc0h9EJwCFeKB1OFLhT1yu2G1Is5EMRHbOFSdezadDT4juHnwr5KSirs6hBzdka163zFZx3zV50jbm8+W4cyuE2j2stLmmlII+RGM9XfosK8NqcILYBikObpXVJ5kV8XUmnVcpa7S+VxL3FxrXESfQaU8qKtV1EYrk0aGjzlFi32sSNeKk11ca7yq1lcATzplvr03hELFegizFW1pxG4rKq6hPBqQ0+3KGdoBvonRyAkU319eunzWpBZY6ULN9d+W9bl32NvutA50+dVAowZI5SRzLLM93haSd1KgdNPzVuK4pXHMhufnT5/VdLK6OPxOFeqzbbfjfcHmj2xOd0pcFB1wsGbySVDKI2eBoHPf6qK03m52+iy5LRVRtuR2o2JbVaVkWmVTzOO79VcsF0kmr6HlqB14nkpoRUVdnMm3hGbZLFM4tcxrSMyMR1pvAHmpp4bVKQ1wDQDx7jSN+HMvPDEaCmi6iIBoo3M7yntjqo5axwflSPP+KpLzMzLj2aa3Jpo7XEQTVw7xLuJ8P8AVWuS6K7bzAd2EwDJGijRueOLTv8A3zCpfxJgOJ3gxDvbmHSrvukEtJ3d07irF52KO0hpfXuuBBBo4EEEtJ4Gn0I3Feqtugt+b9e3vscSpWl5MfLuvfUht12tNobOC5rmAggUo+oIGLpUpJXK1apK5rOtD/ln+/VVJNyauWoxUU2im4YySfAP+bl0UdoOissphAG4U9FBMyoXaeT1KyKFlADntG539zQ4f3K0Wqq3Kb8UbT5tc4H5FqvuCnr+q/dJ/gi0/ot2bX2YjWJxakokJUBMISqlsk7vmpZZFTtLqhTUo+ZMiqPDLERyHRSMZUpYIch0SW23xwDv9550jbm4/wDiOZU0KTlLBBUqqMbs6zZKzAFzjwoPNdfAFwOyEsnZmSSmKR1aDRjQKNYOmZrxJXb3fKSt2jFQgonz9ae+bkaQjQp2NySqa5Cbcj6Ak6AE+i+c75vJ1omkkJr2jy7yrp5CmS9f9q14SQXbM+IkGsbSRua+RrT5GtDyJXjNhkbIMTKGp7zfeY7gR+e9UNe5KKa4NPw3ZuafJHHZ+Pktm7LhfKcshxTIGgZ0Us94yEYcRaBuGX0WL8Vt5Nu1laJus2fhiFZZWjkSPoEya22NmTcT/KgXKyylVnuXV78I52d2dPJtCwf6cQHM5qnNf0jt9Oi5/Gk7Wi92NnvlRpy2knU1UDpVQkt7RqQPMKt/8q1xo04jwGfrwXUaEnwjiVaC6mi6RNjYXGjcz6AdTuRZbMXHv5DgNT+i0omhooPl+fEr1pQ5CvLgSx2TDmTnx/IcAtBhyoNFWBU0ZVWrUb4J4U7E7Bmr9kZnmqkLwtGFwUEY3eTuRcELTUOAIIoVgTsNkdhJrETRp+Hg08OR8umw2cDeqV5Wtj2ltKjeDoAeI4Ke64IdruVpLSKVrlxVaWTPgPnkaHL9VnODmuEbG4gCaHFkAQRhJORyJ41G6oJVh9je7xvHRufzP5BeOnGPLOlNvhELbSGHMih1pmPJaGBV4LIxprSp4nM+qtkripJN4PYprkoyWMdoHg6Bwp+LDX+0KV4UjiopHL3c5WuElG9iIuooi5SYKrOt97xxktaO0kHut0B+87d0zKs0qMpvCIKteMFdst9ms63W2NjgHPAoammZ6UGZPLksa2WySY4XyU/4bDhA60zPmks1la0d1oH74rUp6K2ZMyquvviKNK1X5JJUQjsm/FQGQ9Nzfn5KCw2QVrqSakk1JPNxzKRjQFq3JZnSysjYKuc4AAfXyCtxhGCtFFCdSU3eTPQLisf2bBTcPnmuvu2x0Ul1XRgaAdaLbhs9F2kRsgbDkhX8KFJY8M7aS622qzSwPFRIwjPjqF8uXrdktmmc3vBzDQOBwvAG47nBfWy5janYmC25uGF/xAI1dBOzPnex3padz2u/EAD8j+Smfetp+BnqeX6/Ir0O2+x2Sv2cjSOdQqY9j1o+Nnqqz09Ju+0tR1NZL1HBPvC0b+yHU/5VeS3THWVg6N69eXqvTofYzL70rB6laEHsYZ78/o1eqhTXETx6mq+Zni8k7zrK89Mv+3oo2tDzQCR5O6p/VezW72e2KElrXOlkGuYaxn43cfujPpqq8dz2aziow8MR38mjU9EbUfSiWnRnUzKWDzeDZ2jDJMzCBuyLicqCtMj6rTsNiDRoMuGgqNBxPMreva2Nlbga3u6g1oT95o5c1QiB1OROVTo+g93gd9Ouuqz69aTxe5qUNNCD4Eifu0VhgQ+DkeOhP01QwgZE6ior3QfMrNleRo+WKJFNGKpkTC6mFtag0OmYO+uozGgK0ILrkIq7u1bUDWjv3wA081y6b6nnxY9CvkMyRzPDrwSNtnwtc7vUy0/q04eq0W3U0k4u8TTXl1U5s4G7Pj/lcWjH5nm5sx8MjtaAVIPvVbxDcmpzbIMsZLiK+I1FDuw6UV+VirOao3UZ0oojcQKAAZacunBRucpXsULkQwhjVICmVSYl00c3EconuABJIAGZJyAHElE8gaC55AaMyT+/ksG0SvtJ0LYge6ze4/E/95fNXtLpHUd3wUdVq40lbqQ3pe7pAWxEsi0L8w9/IfCOWvRcpa7Y4d1gLG+jj5/ovRrs2VdKRUfoOi6+y+zSKVmGZtQfIjmDuK3acYwVkjAqVJVHeTPE7iioXOPL9/RbBK9Ouf2LYJHdraPsa90Mb9oR94nutPQGvJeiXFsfY7JQwwtxj/aP77/Jx8PlRd8nB41s57PbXaiHOYYoz78oLcvus8TvkOa9c2U2LgsIOCr5HeKV1K0+FoGTW/PiSunQulE8uNawBOQhdHgIQhACEIQAhCEALjNstrBE4wQHv0+0ePcB0Y37xG/cOZy6W/Lf2Fnll3sYSBxdo35kLwOa0OJLnE1eSS/U4iaknzKo6zUOnaK5ZpeH6VVW5y4X7mtbL5NNdNwrhbXe7eeKyp7Q57quJqNNKFp3fdFFC2MnMGh300O7JWIYDoFl1NTg3oUbDY28adBoK7grkOuenDd+8z6q1ZbqedGlasFxu4UVKTlJ3JHKEcFSydkAas16U8hTLyU8MMQIIjFQKeWWtOi0mXI0alOdHGzUhdf9lskO6m+CKyNFO6AOis9nxVJ1vY091VJb1J0XDqJDZJl94DVUtNpG5Zk1rJ1KrukKjbbJVG3JbmtCgdMqznpjnIoHtyyZlEXquXFNMlMyaBSxgRylYnLlXt1uZE3FIaDhqTyA3rFvPaJrO7F338tB1KybHY5LRIHSVc46DcByG4LR0+hcvNPCM7U65R8sMs1bDJJbZe+2kbc2R7q6Yn8TqvS9m9kq0LgodgtliDUjmTu6DkvV7NZgwAALXhFWtHgxJybd3yZ93XM2MCgWoyIBPQpVFHFwQhC6PAQhCAEIQgBCEIAQhCAEIQgPPvanfxjdBZdG2gSF7vwgBg/qI9AvOY4MziyOh5rt/bnczpYYZ2CroS5pHFsgBIHPu/LmvMrv2jbQC0A5ZCUD/qAaHmszxDTyqWlE1/DNVGneEup0EcK6C64IIgHTOFfhGZ9FzcFtjcKskaRyIUvaDiPULDUJp5RtyqRmsP7HXzbTxMFIoi7mcllWjaeZ3hAYOSwZbYwavaPMKnNfUDdZW+qnUasv6K9qUP7Nia3Su8UhVcknUlY79pINzq9ASqr9qWe4x7vKm4nf0PoulpKj6M8erpx/9I6NOBXLf/YJnDuQHzPTh1CjfedqOvZs6nrxpw+akXh9R9CJ+I0l1OsLgkLlxb7bOfFOB+Fv75qs8uPilld5hv0Ui8Ml1ZFLxSHRM7Sa0Mb4nAeYWZaNoYG+/iPBoLlzYsQJyYT1Jcr1mueR3hj+Snj4dTj6mQS8Sm/TEdadonu/0mU5u/QLNlEsv+o8kcBkPQLr7r2EtMpHcPkD9Su6uL2XYaGWg65lW6dKnD0IpVK1SfrZ5Zc2zz5CA1tBxp9AvV9kdhsIBcKDeTqV3F17NwQeFtTxK1wFOoN8kDklwQWOyNibhYKKwhCkSsRghCF6AQhCAEIQgBCEIAQhCAEIQgBCEICredhZPE6KQVa8UPLgQvAdstiJrLIXYSWE5SN0I4OA8l9EJskYcKOAIO4ioXjR6mfJ7bJFX7WN1eLCAfQhK+xWb3e3HI4fqHL6Rt+xdjmNXQtB4tyWafZpYfgd/V/hcWfY7Ul3Pn8WWzD3JXdXMGnkVMBF7lnA6uc7cRupuX0DD7PLC3/ZV6krRs+ydjZ4bOzzFfqln2F0fOLWPPhhZ5MrwO8neArdnum1v8Ebv5WAceA5n1X0lDdkLfDEwdGt/RWWsA0AHRNrPNyPneDYa3y6xv8A5q/mtax+ya1O8eFvUhe6ITZ8xu+R5NZPY9/vJR5Albdi9ldlZ4i53oF3yF78NHm9nOWTYmxx6RV6mq17PdcLPBGweQVxC9UIroeOTYgFNEqELo8BCEIAQhCAEIQgBCEIAQhCAEIQgBCEIAQhCAEIQgBCEIAQhCAEIQgBCEIAQhCAEIQgBCEIAQhCAEIQgBCEIAQhCAEIQgBCEIAQhCAEIQgP/9k="/>
          <p:cNvSpPr>
            <a:spLocks noChangeAspect="1" noChangeArrowheads="1"/>
          </p:cNvSpPr>
          <p:nvPr/>
        </p:nvSpPr>
        <p:spPr bwMode="auto">
          <a:xfrm>
            <a:off x="152399" y="2751137"/>
            <a:ext cx="360989" cy="360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2" descr="data:image/jpeg;base64,/9j/4AAQSkZJRgABAQAAAQABAAD/2wCEAAkGBxQTEhUUEhQWFBUXGBcXFxcXFx0fHBsYHBcYFxccGh0aHCggHRwlHBcWITEhJSkrLi4uGB8zODMsNygtLisBCgoKDg0OGhAQGzEkHyQsLCwsLywsLC8sLCwsLCwsLCwsLCwsLCwsLCwsLCwsLCwsLCwsLCwsLCwsLCwsLCwsLP/AABEIALcBEwMBIgACEQEDEQH/xAAcAAABBQEBAQAAAAAAAAAAAAAEAgMFBgcAAQj/xABQEAACAQIDBAcEBAkICQMFAAABAgMAEQQSIQUGMUEHEyJRYXGBMpGhsRRCUsEjM2JygpKy0fAVJENjc7PS1BY0U4OTosLD4USU8RdUdITE/8QAGgEAAwEBAQEAAAAAAAAAAAAAAQIDAAQFBv/EADERAAICAQIFAgQFBAMAAAAAAAABAhEhAxIEEzFBUSKhYXGR0QUUMrHBQuHw8RUzUv/aAAwDAQACEQMRAD8AtDLSClArvDDfK7BG5rKGjI8O3oT61JJKpF72HeeHvGnxoWgUDlK8MdG9WOWtJ6ulGQFl/j+P41rstGiOu6j+P49KAQQJXvV0aIKeTD0oSO6qu6mpmPB152eCAu3cv7+FBhRBNAe6hpBVwh2BLJrIRGvcOPqaA3g3SIs0IZhaxy8b99udK06uhk0Vy1eWpyLZkoJuCRzuCCD606cKeYoJjYB7V1qf6mvMlYFDVq9ApzJXhSsahQlIpYmNM5a9OnHTzIHzo2Ch4yX40hpaaEg5WPlw+FJJrWDaLaSmmauIpNq1mo8JpNqVlpax1rBQyabcUeuFJ5U8uzieWlGwNEVlrurNSy4RftX/ADQW/ZvRuG2S7exC58W0Hv1rWZorogNe/Rj3GrnBuvMfaKRjwF29+oPwo6Pc+LjLI7+4D3G491qZJi0jNZLCmS9Tu82zgszLFl6sWykNccNRfvuCfWoQYa1FNiOJ2bxrqcEddTWLQ/8ASZLZWbrF+zIA49zg29KYSCEG4jaFjxbDyNH71bMp8rCrxPuwNbZfTMvzLj3KKbw+6SZru+Zfs8PeeY8rVLZqI6t+myA2UJXa0col+11sRRgP7SG63/OAvU/9Ek+r2vP+AffUrFgyq5bIijgqa/uv38uPPifBDlFlGXS2nG3dpwHgLVVR8knLwRfVMNGWx8wff3U6sVFnDd/wpJh8xWo1nLCBqSBTsSFtI0LeJ0H76REtiCQGtyNTUe00AHZI8AKFGBodhltZXv8AkjQfx53qThw6RjsgL86Cfal+GlDvi70cIFsk5cYBw+NA4jGE8/TlQMk5NDu9ByCkKxEo4VGzreimph1qbKJUBPHTRSjWSkGOgMBmOkFaN6rwrww0AgJSm5Ygxuwvw7+Wg4EchRrxUyy1jAqwgcAB5X+8mutTzCm2oGoTavVjvSDXgBvcHUa1jUSWGwYPC7H8lSfjw+NSuH2JIeERHi5A+Avf30RsreRUjCtGMw4ldL9xOnH91Py70/ZAFUSj5JNsVBu259qRV/MX/Ff4UWu72HX8Zd/z2v7u6oSfeRzz/j0qOm2sx50fSgeougxGHj9kKPIa++hsRvEg4D3mqRNjiedCNiTW3+AbWW3Fb0NyNvKoLHbad+LH31EvIaZe9DdZto7NiSeJoZmriDSSpo2BoUDXU3XU1go2Ex13U05mpaEc6sIMdQPOlHAXH2fjRecDhSGloDYRAPhsSjWKxyDw7PxuflRpw/eBRrNTbChVGbsBMY7qbdKNaOkGKgwoCMdeZKLMVedVS0NYEUpto6PMFd1FLQbI4x0kx1INBSOpNChrARhr079C77CpHClB+MDeh09wor6ZGguFt42ArbUDcyLi2dfgrH0t87UUmxieSjzJPytT7bWv7IFCzbSY86NRBbF4jYKFTd9bG3AAHlw1qrPsd1Ju4t3aG/qOVTMuJY0JIxNJKh47iKkwtudMNDUo6U0YDSj2RhjpJFSEmFNuBoGTSgERfTiPvPlTYkPdavWam2NCzUKLVwvTWY1KbExESsevViOWQ2N+4i40486ZCtAy4RjyNLj2ax4WPlr8BVm/lnCr7GHzH8q1/jevH3sI0SJRTbV5Et+CHh3ckbgjn9G37VqOh3QkPEAebfMAH50Ji985bkZgCOIAFxUTid5ZW4ux9a3pBkta7rIv4yWNfIf4m+6h8bgsCim8rM1ja1rX5aKoFUuXabnmffQsk5NNaBkfbDgm+e3gBcD411C5jXUKBkncP0orD/rYUdplDKCAcoTMbdojVreNuVT+B6S8A4H4VR5nLb9e1K6Kox9HluBqwzX/AEjr76sWO3WwM2suEw7nvMSX99r11akak0iWlJSgmxGC3hw0vsSK35uvxGlSMeIjb2WU+Rqq43ou2XJr9HKHvSRx8MxX4VHYno2jQMcPtDGRMoJCmUFRzFxlU29aT1DvaaDkrurrPNnbrbQMcckO1BZ0RurkgU2uob21YHn3UWINuRH/ANHOvLK8iN65wR8a1s21eS79XXnVVSf9JtqR367ZchA5xSRyX8gGU/CkydIMiECTC5bhCQXKsucoArKyaMC4BF+RorPYVqu5eBCKUIRUHBvGCoLRSKCAeR/Zua7D73YViR1qqRxzXW3LXMBalUosdwkuxO5BQmLwUbnMQQRzU2PvFExyBuBBpWSjSYttA7DuFJMRPKiTHXdV41qMVbHbPxOtmZv0so9OpCP76i3weN4AMBx5H3lyW95q+mEUkxr3XqMtK+7LR1a7IoEexsRe5YxnvWQ3/VcOnuAqUgw8qjtuH8cttPHXj4/AVYDs9c5YFteWY5R5DlXHAL30FpUZ6tkIU76Oi2YCLllA/OopsAvjTbYIch/Hxptou9CRgoRxceg/+a9z4de9v48LUHjcGezYkcb29LX086FbDGlbrsMs9yRfakS+zEvmQP3VXMZFEzs/Vrdjc/8AijWwxptsGe6klKxkqIh417qfj2VmAOtjY6KTxF+63xow4A0X1sgUKCoAAAsutgLc70qaDJvsRqbH/Jb4D5saJi2R+SPVj9yilOsh4u3obfs2oaXB39q7eZJ+dHcvAtN9WFHDRr7bxL52v72Y14cbh1FjOT4KP8C/fUc2AHIfCkHA+FbmPwDYu7IbaKh5ZGUGzMSNOV9PhQ/0bwqwfQD3UoYKktj2ivDCGvRgz/Aqf+iUk4ajkDaIYYKuqZ6muo0wbiY6NLiFz3iJvfHerdJiV4EE+AUn7qrm4cKiBwQPqKdOQQafGrGcHH9gDyFvlXp6tb3ZwaCa01X+ZGxNEde0PNXHjzFqRi5ImVhnAuDoGtf0okxpm142tx+6g9s4WOWKRGYgFGU5XynVSNLHQ68aRNXiyjTrNAewMHGcNhyJCT1MY9oH6i0TJshiSVmZb8soPMH7qb3ew6/RoLPcmGL7J+oveKMmwBYW61vh91qZTa7+wr00/wCn3/uKgwsilbyZgOOh10t9rTXWs631w466QkaBwfRUDj/my+6tFgwJUr2728DrpbXWqdvvBfrT3kj1Kxj99GLywTjUVgl8MnYX80fKs3fAjrXTmQxPic7uP7sVp+GHYX80fKqViIbYsHvmceggJ+bmo6H6yuu/QSce4qcYcTtCC1tFlzKeeiyI2ngDTWLwGPgRni2k7hRfJPhV10vYOrLyB5Gr3CXyroOA5eH51CbexTJhpmYaCJzwP2T3XptsfBt0vPsQS4naqaXwOIsTzliOnmsg+NLl3mxcaFp8IkWoAImDqxIJNioBFrD2lHtedWOSbXtRX8bX+YqM3jw6yYVsq5QNbeNbYgb38B/Zm2GliWQoFuAbXv8AG1O/ykb2yfH/AMVGbvD+bjzb4sxHzo5F1rmm5J0mdEdrVtBqSE8qWGNdEtO5adJk20NG9IYURlpJSjtNYFJGTTBgqSMVIdLcaXYHcRxhpBiombFxL7Usa+bqPmajpt48EvtYvDD/AH8f+KhsNuBZYn+kL2uzkY5bflL48eOtqMaKgJd7dnA5jioSbEXBLacfqg91BTdIezVNvpFz4QzH49Xb40q0zPVXkm+przqfCq5J0mbOHB5G8omH7VqDm6WMEOEWJbySMfOWm5YvNj5LcYPCknD1SZelvD/Vw0p82QfK9Az9L4+pg/1p/wB0Vbli86Pk0BsPTTYes4m6XJfq4WIfnOzfILUbN0q408I8KvlHJ981blB5qNUMFNPDWRz9JWPbg8afmxKf2w1H7M3vxjQq7zZmaSWMkxx+yEgZbKFC3Bdtbc/KwlDarGhLe6RpXVV1UddvYkj8af1E/wAFdXPzoHX+Vn5QTtzeLaeEnZMGkhhIBuMOXUvchjmCHkFFr8qE/wDqXthfahX9PCyD5MtblgYMkaL3AX8+fxvT/rXoTe6TZw6cdsUjB16XsePbgw5t/VyD/u0p+mSTKVkw0BuCL52B4W0zXrdjQ+LVcp4HQ938WoIZpGI7J6YTDGkf0SNsqomYT2NlGW9uqNjp31JHpfifV8IwPeswJ/uxWjbp4KNsBhLohJw0FyVB/ol8KObYmGb28PCfOJD8xWUmZxj0ozjC9LuFBW+GxAt3dWb6W5uL1YtuYyPEQrLHfKz2INr6ISb2J+yKmjungCb/AETCn/8AXi1/5aidoYeJDiIolROrMLZEAACvG0a6DTjm91UjLOSc44wSuGHYXyHyqs42L+cfpm3m0dvuq0YYdhfIfKoDasJ6wW4lo7ed2X/qqOk6mU1FcA2DfvAH/wBbH6m3zQUjaO+GEaGUJjsKzGNwB1yXLFTYW87UIeibZnKJgOVpptPfKaE2r0V4BIZHVZAVRmH4VzqAT9YmqWLXzLI+9ERB6rEYSQ/VH0hNfC4Y291GYzECTDSG6FshJCMGAIF+Iqnr0QYP7cnhZuA5cb3qX2F0fwYXWOSW4JJuVswKlbN2NRqaOAZ/2E7v/wCrr5/vNe7QxbRgFbXJA19f3UrYyEQAHiCB8LULtn2R+cPka4eJk0m0dnDRTaTD8NtBz3e6qf0i7y4qB4lgmMYZSTZVNzew9pSas2Eqh9Kh/Cwf2bftU/CNykkzm/EvRoyccPH7kBLvfjjxxUvobfsgUDPt/FtxxWI/40g+TUG1INem9NHzfP1H1k/qLl2hM3tTSt+dIx+ZoKVb8dfOniKQRSOCG5kn1YMYxSWWn2FNsKVoopDBFIIp4imyKWiqY2RSaWaQaBRHhpNemkmgOjw0g0o0k0C0RJqw7I/1eP8At5/7rDVXjVg2Qf5un9vN/dYapav6GdfD/wDYifj4Curk4Curyj3j6AgxAdFYfXUMPUA/fSjIB53t4ny9KhNjbWQRKpEhK3XsRu2gJAuUU24fCpGLGx/Vjk14/gXBPmWUV7U47ZNHgab3xUgolm0Ay+Jt8ACfj8aY2q4jglchmCI7WUZmNlJ7I5nuFccX3Ryfq/vNN4nFXRhkcdk69jTsnX26VMdjW6f+o4T/APHg/ulo/EQZlIzFb8xa/HxBFRWwXK4TDhQxRYIgHNlzARrZspN1vxsddaO6xrcFHjnA+QNBPwaSscjwKhlbM3ZvYX0N+/TWq5i8N/OcdJ9pMHGAdRoz62PP8J8KssbvbghHfnP+CoXFyDrJlsQWeC+uhIXMAugPBdaom3JWJJKMXQTCeyPKoTbswjIc8ARfyzC9RQ3nlS65Y+zoLhuA0H1qC/lV8VG3WBRZ8oy31snWcz4VPS/WU1E9hoiYWEXsw18QfOgtvYWOPCzuoLERSWAIuSFOgvYD31GYfb2FCKJsVhlkyDOpALqSO0DdyeNwdKZ2nvTg+olRMSshKMAixkhiRoDlW9j33HnVZSaZOME12LOuyYuOv8eFqJgwyrGVTgb/ABqsjfXCaWnxLX+zhZD8oOFTOztrLKmdFnI/rIih87Oq6Um5yG2KA1B/SDukPxufvqN237A/PHyNV2TakolkCuQCA1h35mUn4fCgH2jK7WaRyONsxte9cXEu7id3DQaqRdcCdKovSoPwsP8AZn9qrRsuTTiffT20tnxzW6xFcgWDMqkgeFxXTwkNtSOL8QXNg4LF/cxdlpBrT5d2E5Bf+Gn3LQ77qp3L+qPuru5vwPF/49r+pe5mpptq0aXdND9VPcw+TihJN00H1Yf0mkH/AHxQc/gFcFLyvf7FAam2rQG3NY6rHCR4GX/MGui3QAvnw2bu6uRl875ma9I5IZcJPyvf7Gdmm2q3Y/YISQgwBF0sGxAzcBxGXvv8KGk2Kv8AsX/4w++E0m6x/wAtJd0VY0k1YX2MB/RSf+4Uf/z0w2zB/sH/APcr/lq1jLRkQZpBqe/k2PnHKPKRG/6FpmXZkfIzD/dof+6KFj8qSIU0g1LNgYx9af8A4Ef+Zpv6HFzecf7hP8zQHjFkXU9sg/gE/t5v7rDUL9Ch/wBrKPOAfdKaLw7Roiors/bkcnqyLZliUCxPH8GT6ik1FcWdGi9s02WCM6CuodMaluLfqmurzeTqeD1/zWj/AOkXmbeCeDTC9QS9w/WqzgZS1tFkW18xve/DhXqb1bSPF8IOHsxOLd/tM16QmH2ZYM+01bN2xkyA6k8RZiNbix4UQ0WzrART4qViAQI4jKbEXBKRRZgDyJtevX15bpXE8jh4bIKMhLbZx7ccWFH5MUZ0/STv50ymJxvBtoSMOY6mIA9/sgcaLi2HK2sUczD+si6o28na/wAqh97d3trho3wkXZRbEI0ZYm5N3R3KPytYXHCuf1NnW1ppX1CMNh5xEkf07FBVVVGRlWygWA0XgBb3Uo7NLe1i8c3nimt8LUV/pbjY0UvsyKAgdosr2FiRewSwFhfiePGofeLfqSHJ1sOHLvcsFhZWUAgDKzMRJz5qRppYg0KldWG4Ve0k02Th0BkmecogBZnxMtgLgXbt2AuRrU/guoZY3wAWVBMXlMTZ+19HkjFzmOt2j0vyqHwuP2Xi8JmlxogEi2ZDIiSRse4G5zDiCLg25iobZ+zNn4Zz9D2riu2CMqBnzaaX6lUvbUjuqsJSSySnGDljoFY/ZeIS+aGXgNQjEcO9QRULHtlcLGesRjllztyNmiaPgQALHLxP1gADR2AmMsqnDYqbGWOtpJGA5dpWJHMnnwoLBbC23HOZThFnUHWOWRHjdRoABJKXHJgeIIHlUoRalZbUnFwrBL7JxGFxCGcYrCxXOqSyBZASTbMCOYGhF7ipAYuIBguIjlyqzkRF3OVRdj2U4AUjaW1MWpKnZWHUd5gZ10va7BQo58+dVHeTbDrh3MsWGVi+QKmHbLlKtftDEEhuVso0vrQlBSl8Qw1JRj0wi67E2nFiH6uCQSSAElNQ1hYE2axsLj31bI5pkQjI/wCqx/ZBrBujn6A2IP0mafCMBeN45sqk3AK3EeZb8dX14Vedrw7M7V9p4mXjftPN7sooqGzoLLU3umgbD72wHF9TiMMMMCLB8RM0QAuzDNZDlBOaxJtwqdxWL2bGxDthQ3cmPLN+qQKzzbGy45oWXZ+bEOrhrfQysxWxGrpd2FydGsOHNRdro93txMMjRu8EsLjVcXOAqkXIKGR7C/A8eXdTOEZZr2E5kli/dlxxG+IjLdXhgsSsUE7zsYieQzLCdSNcouRY91WnYW1I8Sl4pI5mW2cRNfKTe1we0OBsSBex0qsbY2Vj5lzLs/Z7I3aBjije/GxVusF9Cdbc6quE3dxmGGIxGXG4aUapFhYXCPoMmYq1imdjdRcgBiONPB10Jai3dWbAyMOKn3Gmncc6+epN6cUkwMzSuysCUmeUG4NxcZ/mCPA1q28O2dl43CMn0yQRuRcJCS11KvazQ3FuzwPA871TmeST0vBbL3F+XfVZ3rw8ckkKyorraQ2YAi/Y1158aznZ+EGHxKPsqSfETA5hG8AVGUe11hEqnLY814kDS9Xnam0tovCZWwECGKNnd2jzZQFzPlzPcgAfVJvQeqjcppjsGWJAkVo0F7KugFzc2HmTSXxjfa+A/dVYw29UEgUPiIlc8bJIq8T3x5Rp3n1o3bmzsXIkT7NRpEIbO/WYZ1OoC5LSXuCGvfw8aZyQuxlejA/lIaD8cvzFXqcgVQsFszGw4uObG4aYRBw8rpGTlUaluxcWFr+lXTF7bwBVTHNM5a1gImHHQavGo+NIpJIMoNvAl2FMtbxpsShgGW4BAIBtcXF9baXp3DYV5DZQNLXuQBre3E+B4VrFoZZRTLwjuFQ+095o4ZZInSTNGxRiAtrg207XA8qd2Vt+LESLFHmzubKrC1zxte9veayYXBhb4cd1MPhR3GpiTZsw/o29LH5GgnuNCLHuNMpCOJGPhRTYw9u6pFqaKinRJoaEddTmSupqEJHH4I4dc02HlgiH1uokKgDxbUXOvaPM+lK2/jWeXrEZ2jAGQuuVlCm4C31sDwI4Agcq2PE9MMAOWOCWQ+FvkxU/CoDaU7Y85k2Oc41WTq5U1v8AWCjI/G+p9RxqLlHsv3+53wUllu/p/Cv3PMLvvtRo4166JjkBLKisTcnKSytluVy34a8qFxm+OIVJeuxs3Wrlyxr1aLlPHLIQSX49nK3s9/Cy4GDaoJ6jZmDw50/CyMpLeZDmQ/pVW99d29pyLM2MCuuVWUwxsRmXORlykldBlOa4OddLjMq0h18vdfsS/R7tTB452jkxOMExUfg8RiIysgOrCMKi5rZdbrex7r1ctqbB2SQv0lYXy3szuTa/HUHhoNPWsG3P3TkxOIy5WKo4VmCkqHGZrPY3C/g2UtY2LLp2hVx2n0ethoHlZY84YJGmgD+zZjIzKEFy3tC+g4XtQpvCQcLq6LDNsnYYVvo8rAAkt1DmWxsOOcOdO4WqtpJA0kYwMrztnRWOV4mVCcjupvYnj2QBofeNvzFDhsHF1UViZR+FOVZgxVmFnRSCntArmP1bHS9Q243SHiMJiI+unmkw1z1kZbPcFSAVzm4IYq2hHCl23lj5jj7A43T2i05eHCzsUfMknUmPVWurDOqi/A8K0KfenbMUaLiFSN9bkwEk6mxuhyXsCdBzq3ydJOzggcYgNcXACtm/Vy3v4WqKxXS1hgPwUUsvkpHvEmSmk/iTXXpgqT7y7QkOuNkjS+ViqRqot7WrgXI7sw9Kr+9G8ZErRtIMXFkUHric5DIGurK7Ri+a4ZNRfkasu1d/Y8QwB2dCdbhnsGBPPRSR5hhVY23sGfHSA4fBSaG2eNJMhXKir2ncp2crWIIuCL3PBI9SsnGsYLV0ZJsbFMwfCpBOmQqJcSziTjqgYqLjKLi31hV52hsHZMIfrGSK4IzGZuzcEXGZiAR4g8KzTdrobxTgtiisFmUqhKuSAbnNkYgX4DU210qzYfolPaeSSJW1OWNC1zx9o5fkaaSvsImk+oJtabZiuxw+NKGQMo6pMwzMbobxEZQrd9tCdRyyLbuz3imaPN1ltVa3tL3gXPiLXNiD3Vbtv7LkgeRGw+IygMokMTKt9LOGItYXPO2lObX3ukXBdUkOFWLEJLEwECqQAEIKMkna1kLXYA6cOZWLrqUmu/Umej5ttrhgkK3gyXhDLEbEuCeJDAWLnteFqK2pgttNfrGxNu6PL8OqBb41jaYkxtmjLRsOBVtR6qBWn9GXScYWeLaE00iNkETG8hU3YMDxc3uvf7NGUb7iRe3NWQY2OwmEm0IMXIGeNBmLIS2o1eaNsydk9kfaXXlQW9O8EBlX6BG2GRFs0ZCOpkzG7AaixGXSwF14Vs2O6TsGoPUmSY9yxuP2wo95FULeff5pgQMHh7d80ayHgTfLbTUAe0eIrbl0BT6lQ2HvvLDKrMsTAkBmEfVvkJBYB8PkblfUnUCta29HsXFIGkxSNwykYomSwzADtsW+s2hrDMLhkaRDMciNctktf2mACg6DUW8PHhWgw7pTOkf0WJ1iVWBkxAEYVczSEszhcw7R1VToOFaWEFRTfWiC3l2fspFf6PLjHezZc2XKCOF8yIctyNQTpSt09p4vDwkR4sxoRdYRqQxdb9mRMguuc3B42vrVuXo1gnAP8oRdZaxWNlkXgBcHMjDgDw40PiOiDFK2aPExkAgr2nU6WI4hgeHfWzQPT0IRVx+JkWV4J5ol7cnXkJCQCb5jJaHhrcHT0qz4eEadTHgnawsIsXCxHcAGZbfo0NtnZu3xEUDvMHMquM8LAxsqACzm+t5R38PCs1xu7OLi/GYSdLcWMT299rUktOMlTGjqOLxRrc0uJw8V12S0l8ykpJmcDkwyow119nhpWS43C41fxqYpeNy6yDwPtDuPxoPA7Unw5/AyyxG/BHZfeAdfWth2Z0rRSIWfDTKQQDkZGW5BPFip5HlTrCEfWzKt2sbCkyfSkV4LnrBkBNiptYizCxsdDWgJh9i3V8OJBISCmQ4lCCTYEM2g870DvN0g9YcggjK8+sVWNvKxsfU37hVQnxKykEMY1ChQiZrCwtxIufXxoN4Co2zQoMVJKF/nMqxEA5JHMjHU8TxGltLnW/HjTOAhDRRkyLcohN817lRe/Z43vVIwmKdF7EoA7jrwPnV/3Q3VnkRXxBaKLKpRRlDsCoKngcq2tx1PcONRvVt0/Ys4aNLcn9QnB7Akl1Fgmvb4i45Ac9ajdupFhXEc2IRWK5gCkvskkA9hGHFTz5UZvRh8HhCqTT4hC6NlIXNYHS4K5bEGx9BVHxWDwkpu21GcjQddh5jYcbXBbSuiEp1k5Z6eneOhNDaeH/8Auov1ZfvirqgP9GFOox+BI5XkcH3GO4rqpvYnJ0z6C6Nt6YcbhlyCOOdBaaKNcuXUgMq/YIsb3Nr2PCrRPtCNDZ5FU9xYX9BxNfKGxYZheSJ2TKSr5Ws2WwJB4XU3AtrqRccKlkixM5yhsRN3qrOw9QunvoX4GcVbPobHb34SL25Qtvtdn4yZR8ar+N6WMCnssXPhc/GNXX41leF3DxAuXjjgAGbNIyjQe0bLmYAcSSAB31ati9FolCs+LiItciFS+ngzFdPHLQ9RltDz0sRu7LBhzmNySQFubadoPe/mtULb+0sbNFJLiMS3VXuI7rexawW6qo0BGpte3AVrOzei7AxEM3WyspuC0mUX8owungb1Z8HsXDxW6uCNbc8oJ951+NCp3h4Kxlo7XcbfYwaDZRODcQtjcQJYybLCzJcC65rKxUXA58qq+ztgSSzKqxkgW6wE5bE6kEsDZvCxPhX1jehcZgo5LdYisRqCRqD3g8QfKnSV5JObr0owjae7rQIAosgsFJBNhbVnKgWJYk2F+NIwmHj6xb2kjysWKsBrdcoto/2uVuGtahvVuN9LUhMXNCOSWVo/UWDn1eqBtDo2xGEbNEgxBGqsuIyN55SAQR+QWNGa0uyf1Noy1U3bXyr+cDG0NtiLBypHDBlderLhPwoz3swkzXJUgMFNuHEVSMFvXi4Gvh8ZiFHIF2t6oWZfnVjlimELvOqPCMpyyO+bNqi9pGDk3e2p+VU3bOCyzEKojDZWVbk2DLmtc6m3jUkmlk6dXbKbaVfD4mv9GnSpJLM0O0ZoguS6SsFQlwyjKxFl1BJ4D2a136bHlzZ1y2uDfiPDv9K+Ptk7PaZiq6aceV+QJOgvrx7quWyd35SEhTMWANwHsupLHiQG0IFhfhWcmiWxNm4bW36wcFw8ozfZ+t+p+M/5TVI2r0m4dmyx4bMCQC7IoGptfM3a7uKCqDjcG0F1CKLBr24aAnuHdTWNgsjczbXXu14elSeodMeFlTddrIneDDiTENIkYRJLyFF0CsQSwFze17nu15CwpW7+HhQq0ozOHVkAa1ipuFN1IYEjW1j41dd38Js1kWTGTT5yrM0PZCXylPxmQHVMp9oWvx0Jq17u76bCgsMOFw7aDM8LZv0pLMx9Wp1lEdTD6FU2TuhjJ1usLqLNYyDqxf6pGftEeVxTW2N3dootjgmt2cxiIk0Rg4I6o5h2uHPQ8NK2jZu3MPiBeCeOX8xwT7r3owvQUUgPWk8HzgMMUkhYR/RHj1UAnMpDiQFet7QOYt32t4mpTbu++Ow6xGPEs6uHDCQI17ZRzUH6xreJgrCzgMO5gCPcai5NgYUiwhRAdbR9gX59lLA+oo5sDlGqo+UNLc7/AAqR2bt7E4e3UYiWO3JXYD1W+UjzFbbt/olwk7NIkkkDEcFEeTTnlCr661mm93R/9DiMy4qKZAQLZSpYk27GpVyOYDaU1gTTLtuF0nxvF1e0JrTZyFfIApQhcuYoAAQcwvYcqtmN31waLmXERyHuRr8r/UBPuB9ONYHsXBRZo3ebKysrGModQGvZWBOpFuIHHjRsM+vZCFQbWN9bcwVYWHdSSCoW8Fi3t6RPpBaLqgYzoxkVSSD9lbnL5lmPdlNVgbXiygIoj1LEImjNYC5D5hy0AsBmPnQm1mViCFC27JF76gKRrYE6EfGujVZFt1YGULZgLFiPavw4/fRfQaKyEHJIA5AvmAPd3cOHDKfWiMNsvrXWOKPPIxsAo1P7gOZOgFye+hJIUW2Un2hpc2t61e91t7sLg0CphnMjACSTMpLNewC3IsvDsgAd9zrS9cj24qqHU6KpQg/nEZbiVKNYHmA1yT55fShG6PsbGHymNjkYL1czA5rdm2cKBrUjt7pIws2GmjUzRSlGCEAghxqvaXhqAKzSHebGjVcXiBb+ue3uLWplEnvk1TJHam6e1NDNBPJlvbtdZbvtlZqgsXs+aP8AGQyR/noy/tCrBhekXaKH8fnHc6Ifjlv8asGz+l2YaT4dHHMxsV08mzA/CmF9Rm4PiPfXVsK9JWzzq2HlueP4KI/HrNa8om3PwRG6L4QYZjIWBzOTeJjGO7tZSGNgvE+nMqXfOOI3WUt3ZQ1vlTWz0wKACRTiZ84UKhY3BYADIlrtY6KRYmwuL3EbszEh8XNlhWBQLAWAyZTlI7I4k6nyrqhxL0oVFI5J8CuK1VvlLHTOF8ie21vv18NpYJDGLXkCKCp4AqXOuttAB5jjVCw+25YXzQSMmtwVOW/iVva/v86sm2cKyqXXVmKoOzoSxtbxuL6VS8dg2ikeNhqjFT6c/Ua1zvVnLMjsfDaek6jk2joz6US7NBtGYXOXqZWAA55ldh+jYkd9zwrXWmA1JA56mvjrB4V5CVRSxAJsBc2HHTiaseBxeIEagzyKALWzcACQBrqBa1BypCOCs+i9ob1YeEEuxsOZsg/WkKg+hNVLaXSvAtxF2zyyKz/E5EHozVkAwlyHIZr8Ga5v+kf30ZHhDzstu/7u+kk5VbGhGMpbVllo2p0n4p7iNMg5F3P7MWT4s1Q2F3nxEjkTPx1sgCA+eUXb9K/CkYTZTStliSSZtLqik2F/DUDxNWXZ3Rfi5HR36rDrrfMc7ju7K9k8TxYVK92EjqUFpNSk18iP29A8uzjJEAoSWMSKBYyAsFRR49YU7vhUN/o5CHxMQl+kTQuIYEjBzO66zMUFyEUnKpvY5T5VtGytxoYo+rkklmXMj5WOVQyMHUgJZvaANix4VZMJhUiULGiooAFlFtBwFdPVK/By6k05tx6WYtszo5xrRBYkTDKbE9cxVi1uJChmv5gU1j93No4UfhYGmQfWjHWj0CjOPMqK3S9eXp1qNHO4JnzntQSSRtmgIUix6xyrWGugBJtfWxI8qicRiyUEbKym12suhsCRYgnTMB6A19LbR2XDOLTRJJ4ka+jcR6GqVtnopw0mYwTTQMwAtfOml7XUkMeJ0L214VzSi5PNHdDWjCNRu+/cy7ATo46sHNIYZLKovr1DWB8b8uN7ad1R2ngzC7JKro972It2SLjjqefurRdp9E2NjJK5MQnLq2ynzKNbXyJNUzejZkiFetV43HZyyKytYDQjMNRe/voQShgbVk9WpWulYIBJCDdSQe8aGrZu/wBI+PwzLeZpowRmjlOa68wGYFl05g++qjlp7AQq8iK7ZVLAM3cvM+6qEH8TedidLmDmIWUPA35QuvC/Fb6eYFSuN3/waqTHMjnwudO8BblvLTzFY5ht344265JkkQLJw46oyjTje5HKmJHym2i37+7vsOA/caSWMB04bsroXLbW/M87BIV4nQyW/wCWO+QeBcufEVnm2UxEjscQztKpsxkzZrEZl4i4WwNuXdTkiZyptfNmOvIDKBx8D7703HDrIg5hW8Lgn7iaypFHptKyL6prAnQHQX5+QpyFLG9xcfVJP/SaVJCwYgXy9459+vjT8ShdTYW8NaLkaOm7yOvdmBdMt9ePG3hx0q6bmblyYwB3zRYf7dhd/CMEa/nEW8zoLJur0dRowkxzpI4AIgBuouP6Qn2z+SOzx9oVb94944MEiPPmVGbICq3ANrgEDUaA2sOVChJauWo/UpuP6I4SD1OJlQ/1iK/7OS3xqCk6LcZHIjJJDKispIBKtYEE6MLXt+VV/wAJv1gJNBiUU8w+ZP2wBU1hsWkgzRusi96MGHvU0xJt9zCdp9HeODM3VjVmNgSdMxtcgZeHjVUx2DeFykgysOIuD8iRX1LmprExq4tIquO5wGHuNE25o+V69r6F2huRs+X2sKinvjunwQgfCq5tDoowrX6qaWIngGCuB6WU29aIeYjIAa6tTTopIFutRvE5xf0BNvfXVjcxBWwtlYJBN1yZlUi2cki1uOVdL+lRGM2jhYJyYrhCNFVbajuJ4Curqs6isIVuTnV9iF2xjZsVLGIAy2ZSgJAOckBTfvueJsPLWk714YHF4x9BkkSMAaDNlYHkNPwT15XUt3d/5gzVVXj+UObD3eZBncgk20HIcePfw4VYIFW5KqM3Eu2rend6V7XV6XDaMNqlWTwuP4jUWrKCeLf7je3zdBds5Gt9fvqCwuOLMFUXPIf+Sa6urm47VlB4O/8ACeHhqJKXksmx99J8H+DICxklvtXY8cx9oCwHAG3cb1a9k9LUbMEnQo18veL+BXj6gV1dXBpzbVs9XiNGMJOK7F+2ftqOX2Sb8wRwqSBrq6qyVOjki7R7XGurqAwmkmurqVhPDUHtbasTCSLq1nC36xXA6tdPrZgSdPsqa6uqcnQ8UmYDvx9FedmwkYjXJZwgKozXFiinVdL6cNBpe9VHIRXV1OuiKVlr4jiysPGnVxTk24301sfidfjXldWYUhyWZg/bHaAy2B0HO1vC/AEC/wATMNNna44ZAp9CQb+Jvy766upZeRoePIXEq2vz+FC4lh3eleV1SXU6pP0pi8HPMGjyyuuY2ADnRQVAsOHM6eFNbX21PJmhmkLokhIv3rmUH3E11dVUck0r+pFTDMzEajjXQYh0IZGZSOBUkEe6vK6mFeSy7M6QcfDYdcZAPqyjP8T2vcat+yel1TYYrDle94TcfqPqB+ka6urC7UX7Y22YcXH1uHfOt7G6kWPEjtAd/LSjCtdXUSLPQK6urqwD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314" name="Picture 2" descr="https://encrypted-tbn0.gstatic.com/images?q=tbn:ANd9GcRCKx0yFyjiKv64-XCawfyzMdrlVTkzlEy1jnwXHC6FmfBmTpQaq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2738"/>
            <a:ext cx="5246631" cy="3523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8" name="Picture 6" descr="带着小黄帽背着书包的小学生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4512" y="1234916"/>
            <a:ext cx="5767784" cy="8124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4387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545763" y="519381"/>
            <a:ext cx="1661993" cy="378565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ja-JP" altLang="en-US" sz="9600" b="1" dirty="0" smtClean="0"/>
              <a:t>じしょ</a:t>
            </a:r>
            <a:endParaRPr lang="en-US" sz="9600" b="1" dirty="0"/>
          </a:p>
        </p:txBody>
      </p:sp>
      <p:sp>
        <p:nvSpPr>
          <p:cNvPr id="3" name="AutoShape 2" descr="http://upload.wikimedia.org/wikipedia/en/a/a4/Flag_of_the_United_States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2" descr="data:image/jpeg;base64,/9j/4AAQSkZJRgABAQAAAQABAAD/2wCEAAkGBxQSEhUUEBQWFhQUFRcXGBQXFxQVFxUUFBQWFhcUFBQaHCggGBwlHBUUITEhJSkrLi4uFx8zODMsNygtLisBCgoKDg0OGxAQGzcmICYtLC8vLCwsLS0sLywsLDQsLCwsLywsNCwvLCwsLCwsLC0sLCwsLCwsLiwsLCwsLDQsLP/AABEIAMIBAwMBIgACEQEDEQH/xAAcAAABBQEBAQAAAAAAAAAAAAAAAQIDBAUGBwj/xABDEAABAwEFBQUFBgUBCAMAAAABAAIDEQQFEiExBkFRYXETIjKBkQdCUqGxI2JywdHwFIKSsuEzQ1NjorPC0vEVFiT/xAAaAQEAAwEBAQAAAAAAAAAAAAAAAwQFAgEG/8QALxEAAgEDAwIEBQUAAwAAAAAAAAECAxEhBBIxQVEFIjLwE2GBkaFxsdHh8RQjQv/aAAwDAQACEQMRAD8A9JiYpwmhOCAUBOSBKEAoCcAkCcEAUSgICVAFEqEqASiWiEqARCVCARInFIgECEtEIBtEickQDUlE5IUAwhNITymkIBhTCFIU0hAREJjgpSEwhAQkJjgpiFG4ICAhRvapiExwQFJ0aFZLUIDYCeE0JwQDglCQJwQChOCQJQgFCVASoAQhKgBCEqARKhCAaUqjtNoZG0vkc1jRq5xDWjqSs6xbR2SUlsdoicRqMQGvCtK+SA1Uiyrv2lss73RwzMe5vCtDTXA4ij6UNaEqodrYO27MVLdDKPCD+nNRzqwh6mSQpTn6Vc6BIlB4IUhGNKQrEtu0jWvdGxpc9hoRpSm/osue+536FrByzVeephF2JY0ZM6xxA1y6qpNeMTfFI0ea4ueR7j3nud50HrqqcjBqRpv19XFV5a3siZabuzt235ZyaCQdaOp60or/AEXllutWEUbr6rudjrb2tkjqauZVh490kCvlRTafUOo2mR1aSgro2CEwqQphVogI3BRuClKYUBC4KNwUzlG5AQ0SpyEBqBPCaE4IBwTgmhOCAUJyQJQgFCUJEqAVCRKgBKkQgFQkUNttIjjfIRUMaXUFKnCK0Fd50QHI7cWCdrnWqN0LmMjDcMzXn+HIJrPDhqMRxAGra5DNePXlY3yzEsoWucGsIc5zXOFA4hzxU1J1PErur02vN5O7FlYoqd5hIxSHMEVGrVg3pE2xzQuNezDsZb8GoJHKtFUqV/NsjyW6envDfLi5HdV6NgBitUZY5vdxAUIP3hvBzzFVsWO9ImnuuDmngc6cKKptUGTtbI2jg5oNdKt1Cym2Vj8wBp6cqrLqunNbuH1NWkqkHsvddD1DY2/O92DjVrqmM8Drg6a09F2dV8+2S2PgcHRmoa4EVOjgciPQLune1hm6yyk/jiA8jWtPJaGjqWhtk+OH8u30M3WU7z3RXPP69/qJt1dssMrrSyuAmpc33KgAh3AV36LPu7aJsjftAcTfhAoeeeiLx9p87gRFZomgilZHmT1Y0AH1XDWa9uze9z2t75rRgwtac8mMqaDNR6mMJZg8nlLcvUjupL1qe431zVae0mvfNTwC461bSyaRMw8zr8lYue2yvdR1M95qPXiqvwJJXZNvV7I3rVIXdToBuUOydrc287O1jqNBcySh8WJjqMPHOh81WtdsyLYjU+9L+TP3TqqNzuMVogc0HuysNBUkjEK9d6loSUZI9lScos99JTCVA+1Ac+iryWx24Adc1oz1NKHLM+NGcuhdKYVnmd/xH0CYbaWkYjkSB6miijrqbdsnb08krmgVG5SFRuVwgGIQhAagTglATgEAgTggBOAQAEqAE4BAIlRRLRAIlRRLRAIhLRYF9bXWazdo0vxSx0HZAEOLnNxDXKlM66BeN2Bevi+IrNGZJnAAGlBmS74QOK8cvHaKe0veHySGyOlJNaUFSaMy90Cgpn6mix3xPts0j7OMMbi8udicWue4udhjcTU0xeLQZU3LqbhhjkiMRbgLBgdH8PT9VS1GpsrR+pf02m3O8vp8y1aLia+MUFHNFWuGRad1OS5+G2ulfGbRG5rwx8bmvbQODXDvUPGvTJdJdTbRFG9lpLCGupE5upjA1csC9ZsUzOWPPlhj/wArPjKylHnBoyjdxlxn39h1pINQAAKZAUAAGgAWEZaVAPcJ148geC0JpMX4f7v8fXoqMoUVHy3T9/2WKkd1munv7DbTKCABSp3BQzRV5HimzyhmlAT5f+1G600qCTUZkYW/T/KuU6TaVsFKrXjFvdn9OP8AR8MBJAdXMgDDqSdBQrSsV2Me4iMVI1ecxT8W/oFmPk7VlGOo6hzpQtafEaAmlagHkumuQtiia2ItfvdWuppWulfLJc6lSpQv/hxp9labXT8mZaru7PMtqDo7QdFGGV104DRdVLbBI3BIwActP3zXMXkHROwgZHMO4j9VThWlPy9S69PCGbFy7YmF47VpcwatBwk+a9KuRlnLf/zNa3iKUd/NvPVePR2pwNQf0W7c19tLgGuwyDgc/JduEkitWd2eqmNR0CoXLeDpoyX0LmmleOWRI4q1M/ioXN8ENglkA/wsi8JsqncrUr1zO0t4YW4RqcgOZ0C9hds9awb+yG0htjZA9obLC4BwHhcHCrXt3itDlyW8SvP9gHdlaHxnWWPFXSr2Oqfk4ld+V9FRqfEgpGbWpunPaxEJEqlIjbDU4NUganBqAjDUuFSUS4UAzClwp+FLRAR0RRSURRAR0RhWXfe01msmU8oD90bavef5Bp1NAuQtntAlkqLNEIm/HJ33nowHC09SVHOrCHLJYUZz4Rv+0C/ZLFZDLC0F5cGBzgS1mKvfLRm7TIcSF4cYZ7bIXyudQg4pJM5JSRTMDJrdwaNAu8tt5SSj7aRzhwJyP8ooB6LLdRprTI5HlwJ5fryWZqNd5lGBp0NAkr1B2zUgp2WHA6MUwjSg3t/e9aJuuT+KbOxzRHgLXtoau4cuGfJQ2u5mzdm4PcxzCDiYaEgHNhWnarUGjP0VSTV7rryXFF22vpwV72tdBRcZahjeHV7oBoPirSp6ZDr9dS9bTjrXSoy5VzqsyQ5rmLtlE2xPDBzln2+04SG6VBNaE0A4U3q2XKF8RkqwGmIEVrSlRqpKStK9jmvmFk7FG7LP2hxipxGrQeVQCfnTqpbe1rXCOHvzSEUzObtARyFN2tDuzSytDSyOzgveQGtAr9oNMm7mfe304a7t2WJlmcZJWEOl98nGNwwNdQUbruzFKZCpuSko3m+ei9+/qZm3clTWI9Ze/f0KDrn7ENfIGmQtGKVgp3s8uB3d4eLTmc8BwJwGhBqKZeR/I86LtbUMbSMiCMjqM9KLlI7G+IjtKZnDkcsx+ZVehq3UT3c9u5NX0ag47eO/Y1LsvXINnaWk6O0B68DzTr5gDmZ1oDUEZEclXc0EFr8+HRNsUha4MfUtPgJ+h/JV3TW7fDHW3f8AT+Cypy2bZu6eL9U/n/JnNs8W9pd1c76AqC12hraBoDeDWDPlpmVtS3U0uzcQ07h+9Oi1LLc8TBiaAeYz9XKZV1a/JUlScXaxFsjtTLZ43/xMZINMJFMWVcnA5b1n33tZarQ7uExR/Cw94/ifr5CnmtWezB27oFTbZmtOQxHgNK83aD68lzGcLuVv4OfhyeEW9nbzkZG7t3lwpUFxJdX4QdTXgoiHPd2jx3j4W/CD+f76yQWfMOkoSNANG14fr9NFJaJAMyVWqVU5WiXqNDbmQy75MFpgf8MrQfwv7jvk5eokLx9s+ORgb8bc+jgV7E5bPh11TaZleI23poZRCchaBnnRYU4NUgalwoCMNS4VJhS4UBFhS4VTvW+YLMCZpGtoK4dXen6rzi/PadJISyxM7Nuf2rwHPI4tZo3qa9FxOpGCyyWnRnUdoo9Cvq+oLI3FaJA2ujdXu5MYMz9F5tf2309oqyzDsI9MWsrh+LRnlU81yji6RxfK4ve7VziXE8iTu+SmAos2vrXwsGrp9BFZll/gjijFSdSTUk5kniTvPMq219FAFZjYN6zJ1m+DSjSSHMq4rRs0HEKtHKxoqc/3xTJr7AyA4DugnXnkAoVTcss6lJLBZmkMGXuO05U3HpuPDLcK49st5cMyBvI1prlXTLL5pbRaHyAgsoDWpJq7kcsq6ZhZUjA0UpXrU/VWI2fJFZrgbPaxTKp14nhru+mpVZs+WeWfyTJ3lOjsjwMb4yWDM95rQBzqrUYJ4I5T25HNeCRixBvENJFOuiZbrR2j2wwM727IV0PeeeYrRvmdwT7xvF0obHEMDHZVOg/EN54N8zuA6K6tnXxNDmEucwe9rwIa45h1K8KaZHSby0knLEvwUpSnXbUXeP5I7nsv8LWSdnjoHyNJeG0FMNTmBkAaZbhrRblqc2RuVHMcN1CCEljvJkoLAKOaKOjIpQaZA7lSs92iJ73MJwvp3NzTUkkLM1M9ze7El+ff2NDTw2pbcx/b39yOw2PsmluIuGIltfdaQO7zzqa81RviOrHU1FCPIrUlfRZsgxnPwnQceZ5KOlKW/wCJIlnBbPhxKDWF4DvQceqe+Rr2kaOG45EEZhLd3gAO6o9CVNNC06gHqFalJRlZ9HggjBzhuXVZRNYpsTWk7wrXZtOdM1VYeCna5VJ83WCzGPls8kghbvz6mqcSBoFGXqC1SENNFyk5Ox1ZRQya1E5N9earOg3uNSpbMwAJzypl5XaJG1dXY+74/tGAD3m/UL1lea7N2bHOzgHB39Of5L0hhW5oItQbMHxCSc0h9EJwCFeKB1OFLhT1yu2G1Is5EMRHbOFSdezadDT4juHnwr5KSirs6hBzdka163zFZx3zV50jbm8+W4cyuE2j2stLmmlII+RGM9XfosK8NqcILYBikObpXVJ5kV8XUmnVcpa7S+VxL3FxrXESfQaU8qKtV1EYrk0aGjzlFi32sSNeKk11ca7yq1lcATzplvr03hELFegizFW1pxG4rKq6hPBqQ0+3KGdoBvonRyAkU319eunzWpBZY6ULN9d+W9bl32NvutA50+dVAowZI5SRzLLM93haSd1KgdNPzVuK4pXHMhufnT5/VdLK6OPxOFeqzbbfjfcHmj2xOd0pcFB1wsGbySVDKI2eBoHPf6qK03m52+iy5LRVRtuR2o2JbVaVkWmVTzOO79VcsF0kmr6HlqB14nkpoRUVdnMm3hGbZLFM4tcxrSMyMR1pvAHmpp4bVKQ1wDQDx7jSN+HMvPDEaCmi6iIBoo3M7yntjqo5axwflSPP+KpLzMzLj2aa3Jpo7XEQTVw7xLuJ8P8AVWuS6K7bzAd2EwDJGijRueOLTv8A3zCpfxJgOJ3gxDvbmHSrvukEtJ3d07irF52KO0hpfXuuBBBo4EEEtJ4Gn0I3Feqtugt+b9e3vscSpWl5MfLuvfUht12tNobOC5rmAggUo+oIGLpUpJXK1apK5rOtD/ln+/VVJNyauWoxUU2im4YySfAP+bl0UdoOissphAG4U9FBMyoXaeT1KyKFlADntG539zQ4f3K0Wqq3Kb8UbT5tc4H5FqvuCnr+q/dJ/gi0/ot2bX2YjWJxakokJUBMISqlsk7vmpZZFTtLqhTUo+ZMiqPDLERyHRSMZUpYIch0SW23xwDv9550jbm4/wDiOZU0KTlLBBUqqMbs6zZKzAFzjwoPNdfAFwOyEsnZmSSmKR1aDRjQKNYOmZrxJXb3fKSt2jFQgonz9ae+bkaQjQp2NySqa5Cbcj6Ak6AE+i+c75vJ1omkkJr2jy7yrp5CmS9f9q14SQXbM+IkGsbSRua+RrT5GtDyJXjNhkbIMTKGp7zfeY7gR+e9UNe5KKa4NPw3ZuafJHHZ+Pktm7LhfKcshxTIGgZ0Us94yEYcRaBuGX0WL8Vt5Nu1laJus2fhiFZZWjkSPoEya22NmTcT/KgXKyylVnuXV78I52d2dPJtCwf6cQHM5qnNf0jt9Oi5/Gk7Wi92NnvlRpy2knU1UDpVQkt7RqQPMKt/8q1xo04jwGfrwXUaEnwjiVaC6mi6RNjYXGjcz6AdTuRZbMXHv5DgNT+i0omhooPl+fEr1pQ5CvLgSx2TDmTnx/IcAtBhyoNFWBU0ZVWrUb4J4U7E7Bmr9kZnmqkLwtGFwUEY3eTuRcELTUOAIIoVgTsNkdhJrETRp+Hg08OR8umw2cDeqV5Wtj2ltKjeDoAeI4Ke64IdruVpLSKVrlxVaWTPgPnkaHL9VnODmuEbG4gCaHFkAQRhJORyJ41G6oJVh9je7xvHRufzP5BeOnGPLOlNvhELbSGHMih1pmPJaGBV4LIxprSp4nM+qtkripJN4PYprkoyWMdoHg6Bwp+LDX+0KV4UjiopHL3c5WuElG9iIuooi5SYKrOt97xxktaO0kHut0B+87d0zKs0qMpvCIKteMFdst9ms63W2NjgHPAoammZ6UGZPLksa2WySY4XyU/4bDhA60zPmks1la0d1oH74rUp6K2ZMyquvviKNK1X5JJUQjsm/FQGQ9Nzfn5KCw2QVrqSakk1JPNxzKRjQFq3JZnSysjYKuc4AAfXyCtxhGCtFFCdSU3eTPQLisf2bBTcPnmuvu2x0Ul1XRgaAdaLbhs9F2kRsgbDkhX8KFJY8M7aS622qzSwPFRIwjPjqF8uXrdktmmc3vBzDQOBwvAG47nBfWy5janYmC25uGF/xAI1dBOzPnex3padz2u/EAD8j+Smfetp+BnqeX6/Ir0O2+x2Sv2cjSOdQqY9j1o+Nnqqz09Ju+0tR1NZL1HBPvC0b+yHU/5VeS3THWVg6N69eXqvTofYzL70rB6laEHsYZ78/o1eqhTXETx6mq+Zni8k7zrK89Mv+3oo2tDzQCR5O6p/VezW72e2KElrXOlkGuYaxn43cfujPpqq8dz2aziow8MR38mjU9EbUfSiWnRnUzKWDzeDZ2jDJMzCBuyLicqCtMj6rTsNiDRoMuGgqNBxPMreva2Nlbga3u6g1oT95o5c1QiB1OROVTo+g93gd9Ouuqz69aTxe5qUNNCD4Eifu0VhgQ+DkeOhP01QwgZE6ior3QfMrNleRo+WKJFNGKpkTC6mFtag0OmYO+uozGgK0ILrkIq7u1bUDWjv3wA081y6b6nnxY9CvkMyRzPDrwSNtnwtc7vUy0/q04eq0W3U0k4u8TTXl1U5s4G7Pj/lcWjH5nm5sx8MjtaAVIPvVbxDcmpzbIMsZLiK+I1FDuw6UV+VirOao3UZ0oojcQKAAZacunBRucpXsULkQwhjVICmVSYl00c3EconuABJIAGZJyAHElE8gaC55AaMyT+/ksG0SvtJ0LYge6ze4/E/95fNXtLpHUd3wUdVq40lbqQ3pe7pAWxEsi0L8w9/IfCOWvRcpa7Y4d1gLG+jj5/ovRrs2VdKRUfoOi6+y+zSKVmGZtQfIjmDuK3acYwVkjAqVJVHeTPE7iioXOPL9/RbBK9Ouf2LYJHdraPsa90Mb9oR94nutPQGvJeiXFsfY7JQwwtxj/aP77/Jx8PlRd8nB41s57PbXaiHOYYoz78oLcvus8TvkOa9c2U2LgsIOCr5HeKV1K0+FoGTW/PiSunQulE8uNawBOQhdHgIQhACEIQAhCEALjNstrBE4wQHv0+0ePcB0Y37xG/cOZy6W/Lf2Fnll3sYSBxdo35kLwOa0OJLnE1eSS/U4iaknzKo6zUOnaK5ZpeH6VVW5y4X7mtbL5NNdNwrhbXe7eeKyp7Q57quJqNNKFp3fdFFC2MnMGh300O7JWIYDoFl1NTg3oUbDY28adBoK7grkOuenDd+8z6q1ZbqedGlasFxu4UVKTlJ3JHKEcFSydkAas16U8hTLyU8MMQIIjFQKeWWtOi0mXI0alOdHGzUhdf9lskO6m+CKyNFO6AOis9nxVJ1vY091VJb1J0XDqJDZJl94DVUtNpG5Zk1rJ1KrukKjbbJVG3JbmtCgdMqznpjnIoHtyyZlEXquXFNMlMyaBSxgRylYnLlXt1uZE3FIaDhqTyA3rFvPaJrO7F338tB1KybHY5LRIHSVc46DcByG4LR0+hcvNPCM7U65R8sMs1bDJJbZe+2kbc2R7q6Yn8TqvS9m9kq0LgodgtliDUjmTu6DkvV7NZgwAALXhFWtHgxJybd3yZ93XM2MCgWoyIBPQpVFHFwQhC6PAQhCAEIQgBCEIAQhCAEIQgPPvanfxjdBZdG2gSF7vwgBg/qI9AvOY4MziyOh5rt/bnczpYYZ2CroS5pHFsgBIHPu/LmvMrv2jbQC0A5ZCUD/qAaHmszxDTyqWlE1/DNVGneEup0EcK6C64IIgHTOFfhGZ9FzcFtjcKskaRyIUvaDiPULDUJp5RtyqRmsP7HXzbTxMFIoi7mcllWjaeZ3hAYOSwZbYwavaPMKnNfUDdZW+qnUasv6K9qUP7Nia3Su8UhVcknUlY79pINzq9ASqr9qWe4x7vKm4nf0PoulpKj6M8erpx/9I6NOBXLf/YJnDuQHzPTh1CjfedqOvZs6nrxpw+akXh9R9CJ+I0l1OsLgkLlxb7bOfFOB+Fv75qs8uPilld5hv0Ui8Ml1ZFLxSHRM7Sa0Mb4nAeYWZaNoYG+/iPBoLlzYsQJyYT1Jcr1mueR3hj+Snj4dTj6mQS8Sm/TEdadonu/0mU5u/QLNlEsv+o8kcBkPQLr7r2EtMpHcPkD9Su6uL2XYaGWg65lW6dKnD0IpVK1SfrZ5Zc2zz5CA1tBxp9AvV9kdhsIBcKDeTqV3F17NwQeFtTxK1wFOoN8kDklwQWOyNibhYKKwhCkSsRghCF6AQhCAEIQgBCEIAQhCAEIQgBCEICredhZPE6KQVa8UPLgQvAdstiJrLIXYSWE5SN0I4OA8l9EJskYcKOAIO4ioXjR6mfJ7bJFX7WN1eLCAfQhK+xWb3e3HI4fqHL6Rt+xdjmNXQtB4tyWafZpYfgd/V/hcWfY7Ul3Pn8WWzD3JXdXMGnkVMBF7lnA6uc7cRupuX0DD7PLC3/ZV6krRs+ydjZ4bOzzFfqln2F0fOLWPPhhZ5MrwO8neArdnum1v8Ebv5WAceA5n1X0lDdkLfDEwdGt/RWWsA0AHRNrPNyPneDYa3y6xv8A5q/mtax+ya1O8eFvUhe6ITZ8xu+R5NZPY9/vJR5Albdi9ldlZ4i53oF3yF78NHm9nOWTYmxx6RV6mq17PdcLPBGweQVxC9UIroeOTYgFNEqELo8BCEIAQhCAEIQgBCEIAQhCAEIQgBCEIAQhCAEIQgBCEIAQhCAEIQgBCEIAQhCAEIQgBCEIAQhCAEIQgBCEIAQhCAEIQgBCEIAQhCAEIQgP/9k="/>
          <p:cNvSpPr>
            <a:spLocks noChangeAspect="1" noChangeArrowheads="1"/>
          </p:cNvSpPr>
          <p:nvPr/>
        </p:nvSpPr>
        <p:spPr bwMode="auto">
          <a:xfrm>
            <a:off x="152399" y="2751137"/>
            <a:ext cx="360989" cy="360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2" descr="data:image/jpeg;base64,/9j/4AAQSkZJRgABAQAAAQABAAD/2wCEAAkGBxQTEhUUEhQWFBUXGBcXFxcXFx0fHBsYHBcYFxccGh0aHCggHRwlHBcWITEhJSkrLi4uGB8zODMsNygtLisBCgoKDg0OGhAQGzEkHyQsLCwsLywsLC8sLCwsLCwsLCwsLCwsLCwsLCwsLCwsLCwsLCwsLCwsLCwsLCwsLCwsLP/AABEIALcBEwMBIgACEQEDEQH/xAAcAAABBQEBAQAAAAAAAAAAAAAEAgMFBgcAAQj/xABQEAACAQIDBAcEBAkICQMFAAABAgMAEQQSIQUGMUEHEyJRYXGBMpGhsRRCUsEjM2JygpKy0fAVJENjc7PS1BY0U4OTosLD4USU8RdUdITE/8QAGgEAAwEBAQEAAAAAAAAAAAAAAQIDAAQFBv/EADERAAICAQIFAgQFBAMAAAAAAAABAhEhAxIEEzFBUSKhYXGR0QUUMrHBQuHw8RUzUv/aAAwDAQACEQMRAD8AtDLSClArvDDfK7BG5rKGjI8O3oT61JJKpF72HeeHvGnxoWgUDlK8MdG9WOWtJ6ulGQFl/j+P41rstGiOu6j+P49KAQQJXvV0aIKeTD0oSO6qu6mpmPB152eCAu3cv7+FBhRBNAe6hpBVwh2BLJrIRGvcOPqaA3g3SIs0IZhaxy8b99udK06uhk0Vy1eWpyLZkoJuCRzuCCD606cKeYoJjYB7V1qf6mvMlYFDVq9ApzJXhSsahQlIpYmNM5a9OnHTzIHzo2Ch4yX40hpaaEg5WPlw+FJJrWDaLaSmmauIpNq1mo8JpNqVlpax1rBQyabcUeuFJ5U8uzieWlGwNEVlrurNSy4RftX/ADQW/ZvRuG2S7exC58W0Hv1rWZorogNe/Rj3GrnBuvMfaKRjwF29+oPwo6Pc+LjLI7+4D3G491qZJi0jNZLCmS9Tu82zgszLFl6sWykNccNRfvuCfWoQYa1FNiOJ2bxrqcEddTWLQ/8ASZLZWbrF+zIA49zg29KYSCEG4jaFjxbDyNH71bMp8rCrxPuwNbZfTMvzLj3KKbw+6SZru+Zfs8PeeY8rVLZqI6t+myA2UJXa0col+11sRRgP7SG63/OAvU/9Ek+r2vP+AffUrFgyq5bIijgqa/uv38uPPifBDlFlGXS2nG3dpwHgLVVR8knLwRfVMNGWx8wff3U6sVFnDd/wpJh8xWo1nLCBqSBTsSFtI0LeJ0H76REtiCQGtyNTUe00AHZI8AKFGBodhltZXv8AkjQfx53qThw6RjsgL86Cfal+GlDvi70cIFsk5cYBw+NA4jGE8/TlQMk5NDu9ByCkKxEo4VGzreimph1qbKJUBPHTRSjWSkGOgMBmOkFaN6rwrww0AgJSm5Ygxuwvw7+Wg4EchRrxUyy1jAqwgcAB5X+8mutTzCm2oGoTavVjvSDXgBvcHUa1jUSWGwYPC7H8lSfjw+NSuH2JIeERHi5A+Avf30RsreRUjCtGMw4ldL9xOnH91Py70/ZAFUSj5JNsVBu259qRV/MX/Ff4UWu72HX8Zd/z2v7u6oSfeRzz/j0qOm2sx50fSgeougxGHj9kKPIa++hsRvEg4D3mqRNjiedCNiTW3+AbWW3Fb0NyNvKoLHbad+LH31EvIaZe9DdZto7NiSeJoZmriDSSpo2BoUDXU3XU1go2Ex13U05mpaEc6sIMdQPOlHAXH2fjRecDhSGloDYRAPhsSjWKxyDw7PxuflRpw/eBRrNTbChVGbsBMY7qbdKNaOkGKgwoCMdeZKLMVedVS0NYEUpto6PMFd1FLQbI4x0kx1INBSOpNChrARhr079C77CpHClB+MDeh09wor6ZGguFt42ArbUDcyLi2dfgrH0t87UUmxieSjzJPytT7bWv7IFCzbSY86NRBbF4jYKFTd9bG3AAHlw1qrPsd1Ju4t3aG/qOVTMuJY0JIxNJKh47iKkwtudMNDUo6U0YDSj2RhjpJFSEmFNuBoGTSgERfTiPvPlTYkPdavWam2NCzUKLVwvTWY1KbExESsevViOWQ2N+4i40486ZCtAy4RjyNLj2ax4WPlr8BVm/lnCr7GHzH8q1/jevH3sI0SJRTbV5Et+CHh3ckbgjn9G37VqOh3QkPEAebfMAH50Ji985bkZgCOIAFxUTid5ZW4ux9a3pBkta7rIv4yWNfIf4m+6h8bgsCim8rM1ja1rX5aKoFUuXabnmffQsk5NNaBkfbDgm+e3gBcD411C5jXUKBkncP0orD/rYUdplDKCAcoTMbdojVreNuVT+B6S8A4H4VR5nLb9e1K6Kox9HluBqwzX/AEjr76sWO3WwM2suEw7nvMSX99r11akak0iWlJSgmxGC3hw0vsSK35uvxGlSMeIjb2WU+Rqq43ou2XJr9HKHvSRx8MxX4VHYno2jQMcPtDGRMoJCmUFRzFxlU29aT1DvaaDkrurrPNnbrbQMcckO1BZ0RurkgU2uob21YHn3UWINuRH/ANHOvLK8iN65wR8a1s21eS79XXnVVSf9JtqR367ZchA5xSRyX8gGU/CkydIMiECTC5bhCQXKsucoArKyaMC4BF+RorPYVqu5eBCKUIRUHBvGCoLRSKCAeR/Zua7D73YViR1qqRxzXW3LXMBalUosdwkuxO5BQmLwUbnMQQRzU2PvFExyBuBBpWSjSYttA7DuFJMRPKiTHXdV41qMVbHbPxOtmZv0so9OpCP76i3weN4AMBx5H3lyW95q+mEUkxr3XqMtK+7LR1a7IoEexsRe5YxnvWQ3/VcOnuAqUgw8qjtuH8cttPHXj4/AVYDs9c5YFteWY5R5DlXHAL30FpUZ6tkIU76Oi2YCLllA/OopsAvjTbYIch/Hxptou9CRgoRxceg/+a9z4de9v48LUHjcGezYkcb29LX086FbDGlbrsMs9yRfakS+zEvmQP3VXMZFEzs/Vrdjc/8AijWwxptsGe6klKxkqIh417qfj2VmAOtjY6KTxF+63xow4A0X1sgUKCoAAAsutgLc70qaDJvsRqbH/Jb4D5saJi2R+SPVj9yilOsh4u3obfs2oaXB39q7eZJ+dHcvAtN9WFHDRr7bxL52v72Y14cbh1FjOT4KP8C/fUc2AHIfCkHA+FbmPwDYu7IbaKh5ZGUGzMSNOV9PhQ/0bwqwfQD3UoYKktj2ivDCGvRgz/Aqf+iUk4ajkDaIYYKuqZ6muo0wbiY6NLiFz3iJvfHerdJiV4EE+AUn7qrm4cKiBwQPqKdOQQafGrGcHH9gDyFvlXp6tb3ZwaCa01X+ZGxNEde0PNXHjzFqRi5ImVhnAuDoGtf0okxpm142tx+6g9s4WOWKRGYgFGU5XynVSNLHQ68aRNXiyjTrNAewMHGcNhyJCT1MY9oH6i0TJshiSVmZb8soPMH7qb3ew6/RoLPcmGL7J+oveKMmwBYW61vh91qZTa7+wr00/wCn3/uKgwsilbyZgOOh10t9rTXWs631w466QkaBwfRUDj/my+6tFgwJUr2728DrpbXWqdvvBfrT3kj1Kxj99GLywTjUVgl8MnYX80fKs3fAjrXTmQxPic7uP7sVp+GHYX80fKqViIbYsHvmceggJ+bmo6H6yuu/QSce4qcYcTtCC1tFlzKeeiyI2ngDTWLwGPgRni2k7hRfJPhV10vYOrLyB5Gr3CXyroOA5eH51CbexTJhpmYaCJzwP2T3XptsfBt0vPsQS4naqaXwOIsTzliOnmsg+NLl3mxcaFp8IkWoAImDqxIJNioBFrD2lHtedWOSbXtRX8bX+YqM3jw6yYVsq5QNbeNbYgb38B/Zm2GliWQoFuAbXv8AG1O/ykb2yfH/AMVGbvD+bjzb4sxHzo5F1rmm5J0mdEdrVtBqSE8qWGNdEtO5adJk20NG9IYURlpJSjtNYFJGTTBgqSMVIdLcaXYHcRxhpBiombFxL7Usa+bqPmajpt48EvtYvDD/AH8f+KhsNuBZYn+kL2uzkY5bflL48eOtqMaKgJd7dnA5jioSbEXBLacfqg91BTdIezVNvpFz4QzH49Xb40q0zPVXkm+przqfCq5J0mbOHB5G8omH7VqDm6WMEOEWJbySMfOWm5YvNj5LcYPCknD1SZelvD/Vw0p82QfK9Az9L4+pg/1p/wB0Vbli86Pk0BsPTTYes4m6XJfq4WIfnOzfILUbN0q408I8KvlHJ981blB5qNUMFNPDWRz9JWPbg8afmxKf2w1H7M3vxjQq7zZmaSWMkxx+yEgZbKFC3Bdtbc/KwlDarGhLe6RpXVV1UddvYkj8af1E/wAFdXPzoHX+Vn5QTtzeLaeEnZMGkhhIBuMOXUvchjmCHkFFr8qE/wDqXthfahX9PCyD5MtblgYMkaL3AX8+fxvT/rXoTe6TZw6cdsUjB16XsePbgw5t/VyD/u0p+mSTKVkw0BuCL52B4W0zXrdjQ+LVcp4HQ938WoIZpGI7J6YTDGkf0SNsqomYT2NlGW9uqNjp31JHpfifV8IwPeswJ/uxWjbp4KNsBhLohJw0FyVB/ol8KObYmGb28PCfOJD8xWUmZxj0ozjC9LuFBW+GxAt3dWb6W5uL1YtuYyPEQrLHfKz2INr6ISb2J+yKmjungCb/AETCn/8AXi1/5aidoYeJDiIolROrMLZEAACvG0a6DTjm91UjLOSc44wSuGHYXyHyqs42L+cfpm3m0dvuq0YYdhfIfKoDasJ6wW4lo7ed2X/qqOk6mU1FcA2DfvAH/wBbH6m3zQUjaO+GEaGUJjsKzGNwB1yXLFTYW87UIeibZnKJgOVpptPfKaE2r0V4BIZHVZAVRmH4VzqAT9YmqWLXzLI+9ERB6rEYSQ/VH0hNfC4Y291GYzECTDSG6FshJCMGAIF+Iqnr0QYP7cnhZuA5cb3qX2F0fwYXWOSW4JJuVswKlbN2NRqaOAZ/2E7v/wCrr5/vNe7QxbRgFbXJA19f3UrYyEQAHiCB8LULtn2R+cPka4eJk0m0dnDRTaTD8NtBz3e6qf0i7y4qB4lgmMYZSTZVNzew9pSas2Eqh9Kh/Cwf2bftU/CNykkzm/EvRoyccPH7kBLvfjjxxUvobfsgUDPt/FtxxWI/40g+TUG1INem9NHzfP1H1k/qLl2hM3tTSt+dIx+ZoKVb8dfOniKQRSOCG5kn1YMYxSWWn2FNsKVoopDBFIIp4imyKWiqY2RSaWaQaBRHhpNemkmgOjw0g0o0k0C0RJqw7I/1eP8At5/7rDVXjVg2Qf5un9vN/dYapav6GdfD/wDYifj4Curk4Curyj3j6AgxAdFYfXUMPUA/fSjIB53t4ny9KhNjbWQRKpEhK3XsRu2gJAuUU24fCpGLGx/Vjk14/gXBPmWUV7U47ZNHgab3xUgolm0Ay+Jt8ACfj8aY2q4jglchmCI7WUZmNlJ7I5nuFccX3Ryfq/vNN4nFXRhkcdk69jTsnX26VMdjW6f+o4T/APHg/ulo/EQZlIzFb8xa/HxBFRWwXK4TDhQxRYIgHNlzARrZspN1vxsddaO6xrcFHjnA+QNBPwaSscjwKhlbM3ZvYX0N+/TWq5i8N/OcdJ9pMHGAdRoz62PP8J8KssbvbghHfnP+CoXFyDrJlsQWeC+uhIXMAugPBdaom3JWJJKMXQTCeyPKoTbswjIc8ARfyzC9RQ3nlS65Y+zoLhuA0H1qC/lV8VG3WBRZ8oy31snWcz4VPS/WU1E9hoiYWEXsw18QfOgtvYWOPCzuoLERSWAIuSFOgvYD31GYfb2FCKJsVhlkyDOpALqSO0DdyeNwdKZ2nvTg+olRMSshKMAixkhiRoDlW9j33HnVZSaZOME12LOuyYuOv8eFqJgwyrGVTgb/ABqsjfXCaWnxLX+zhZD8oOFTOztrLKmdFnI/rIih87Oq6Um5yG2KA1B/SDukPxufvqN237A/PHyNV2TakolkCuQCA1h35mUn4fCgH2jK7WaRyONsxte9cXEu7id3DQaqRdcCdKovSoPwsP8AZn9qrRsuTTiffT20tnxzW6xFcgWDMqkgeFxXTwkNtSOL8QXNg4LF/cxdlpBrT5d2E5Bf+Gn3LQ77qp3L+qPuru5vwPF/49r+pe5mpptq0aXdND9VPcw+TihJN00H1Yf0mkH/AHxQc/gFcFLyvf7FAam2rQG3NY6rHCR4GX/MGui3QAvnw2bu6uRl875ma9I5IZcJPyvf7Gdmm2q3Y/YISQgwBF0sGxAzcBxGXvv8KGk2Kv8AsX/4w++E0m6x/wAtJd0VY0k1YX2MB/RSf+4Uf/z0w2zB/sH/APcr/lq1jLRkQZpBqe/k2PnHKPKRG/6FpmXZkfIzD/dof+6KFj8qSIU0g1LNgYx9af8A4Ef+Zpv6HFzecf7hP8zQHjFkXU9sg/gE/t5v7rDUL9Ch/wBrKPOAfdKaLw7Roiors/bkcnqyLZliUCxPH8GT6ik1FcWdGi9s02WCM6CuodMaluLfqmurzeTqeD1/zWj/AOkXmbeCeDTC9QS9w/WqzgZS1tFkW18xve/DhXqb1bSPF8IOHsxOLd/tM16QmH2ZYM+01bN2xkyA6k8RZiNbix4UQ0WzrART4qViAQI4jKbEXBKRRZgDyJtevX15bpXE8jh4bIKMhLbZx7ccWFH5MUZ0/STv50ymJxvBtoSMOY6mIA9/sgcaLi2HK2sUczD+si6o28na/wAqh97d3trho3wkXZRbEI0ZYm5N3R3KPytYXHCuf1NnW1ppX1CMNh5xEkf07FBVVVGRlWygWA0XgBb3Uo7NLe1i8c3nimt8LUV/pbjY0UvsyKAgdosr2FiRewSwFhfiePGofeLfqSHJ1sOHLvcsFhZWUAgDKzMRJz5qRppYg0KldWG4Ve0k02Th0BkmecogBZnxMtgLgXbt2AuRrU/guoZY3wAWVBMXlMTZ+19HkjFzmOt2j0vyqHwuP2Xi8JmlxogEi2ZDIiSRse4G5zDiCLg25iobZ+zNn4Zz9D2riu2CMqBnzaaX6lUvbUjuqsJSSySnGDljoFY/ZeIS+aGXgNQjEcO9QRULHtlcLGesRjllztyNmiaPgQALHLxP1gADR2AmMsqnDYqbGWOtpJGA5dpWJHMnnwoLBbC23HOZThFnUHWOWRHjdRoABJKXHJgeIIHlUoRalZbUnFwrBL7JxGFxCGcYrCxXOqSyBZASTbMCOYGhF7ipAYuIBguIjlyqzkRF3OVRdj2U4AUjaW1MWpKnZWHUd5gZ10va7BQo58+dVHeTbDrh3MsWGVi+QKmHbLlKtftDEEhuVso0vrQlBSl8Qw1JRj0wi67E2nFiH6uCQSSAElNQ1hYE2axsLj31bI5pkQjI/wCqx/ZBrBujn6A2IP0mafCMBeN45sqk3AK3EeZb8dX14Vedrw7M7V9p4mXjftPN7sooqGzoLLU3umgbD72wHF9TiMMMMCLB8RM0QAuzDNZDlBOaxJtwqdxWL2bGxDthQ3cmPLN+qQKzzbGy45oWXZ+bEOrhrfQysxWxGrpd2FydGsOHNRdro93txMMjRu8EsLjVcXOAqkXIKGR7C/A8eXdTOEZZr2E5kli/dlxxG+IjLdXhgsSsUE7zsYieQzLCdSNcouRY91WnYW1I8Sl4pI5mW2cRNfKTe1we0OBsSBex0qsbY2Vj5lzLs/Z7I3aBjije/GxVusF9Cdbc6quE3dxmGGIxGXG4aUapFhYXCPoMmYq1imdjdRcgBiONPB10Jai3dWbAyMOKn3Gmncc6+epN6cUkwMzSuysCUmeUG4NxcZ/mCPA1q28O2dl43CMn0yQRuRcJCS11KvazQ3FuzwPA871TmeST0vBbL3F+XfVZ3rw8ckkKyorraQ2YAi/Y1158aznZ+EGHxKPsqSfETA5hG8AVGUe11hEqnLY814kDS9Xnam0tovCZWwECGKNnd2jzZQFzPlzPcgAfVJvQeqjcppjsGWJAkVo0F7KugFzc2HmTSXxjfa+A/dVYw29UEgUPiIlc8bJIq8T3x5Rp3n1o3bmzsXIkT7NRpEIbO/WYZ1OoC5LSXuCGvfw8aZyQuxlejA/lIaD8cvzFXqcgVQsFszGw4uObG4aYRBw8rpGTlUaluxcWFr+lXTF7bwBVTHNM5a1gImHHQavGo+NIpJIMoNvAl2FMtbxpsShgGW4BAIBtcXF9baXp3DYV5DZQNLXuQBre3E+B4VrFoZZRTLwjuFQ+095o4ZZInSTNGxRiAtrg207XA8qd2Vt+LESLFHmzubKrC1zxte9veayYXBhb4cd1MPhR3GpiTZsw/o29LH5GgnuNCLHuNMpCOJGPhRTYw9u6pFqaKinRJoaEddTmSupqEJHH4I4dc02HlgiH1uokKgDxbUXOvaPM+lK2/jWeXrEZ2jAGQuuVlCm4C31sDwI4Agcq2PE9MMAOWOCWQ+FvkxU/CoDaU7Y85k2Oc41WTq5U1v8AWCjI/G+p9RxqLlHsv3+53wUllu/p/Cv3PMLvvtRo4166JjkBLKisTcnKSytluVy34a8qFxm+OIVJeuxs3Wrlyxr1aLlPHLIQSX49nK3s9/Cy4GDaoJ6jZmDw50/CyMpLeZDmQ/pVW99d29pyLM2MCuuVWUwxsRmXORlykldBlOa4OddLjMq0h18vdfsS/R7tTB452jkxOMExUfg8RiIysgOrCMKi5rZdbrex7r1ctqbB2SQv0lYXy3szuTa/HUHhoNPWsG3P3TkxOIy5WKo4VmCkqHGZrPY3C/g2UtY2LLp2hVx2n0ethoHlZY84YJGmgD+zZjIzKEFy3tC+g4XtQpvCQcLq6LDNsnYYVvo8rAAkt1DmWxsOOcOdO4WqtpJA0kYwMrztnRWOV4mVCcjupvYnj2QBofeNvzFDhsHF1UViZR+FOVZgxVmFnRSCntArmP1bHS9Q243SHiMJiI+unmkw1z1kZbPcFSAVzm4IYq2hHCl23lj5jj7A43T2i05eHCzsUfMknUmPVWurDOqi/A8K0KfenbMUaLiFSN9bkwEk6mxuhyXsCdBzq3ydJOzggcYgNcXACtm/Vy3v4WqKxXS1hgPwUUsvkpHvEmSmk/iTXXpgqT7y7QkOuNkjS+ViqRqot7WrgXI7sw9Kr+9G8ZErRtIMXFkUHric5DIGurK7Ri+a4ZNRfkasu1d/Y8QwB2dCdbhnsGBPPRSR5hhVY23sGfHSA4fBSaG2eNJMhXKir2ncp2crWIIuCL3PBI9SsnGsYLV0ZJsbFMwfCpBOmQqJcSziTjqgYqLjKLi31hV52hsHZMIfrGSK4IzGZuzcEXGZiAR4g8KzTdrobxTgtiisFmUqhKuSAbnNkYgX4DU210qzYfolPaeSSJW1OWNC1zx9o5fkaaSvsImk+oJtabZiuxw+NKGQMo6pMwzMbobxEZQrd9tCdRyyLbuz3imaPN1ltVa3tL3gXPiLXNiD3Vbtv7LkgeRGw+IygMokMTKt9LOGItYXPO2lObX3ukXBdUkOFWLEJLEwECqQAEIKMkna1kLXYA6cOZWLrqUmu/Umej5ttrhgkK3gyXhDLEbEuCeJDAWLnteFqK2pgttNfrGxNu6PL8OqBb41jaYkxtmjLRsOBVtR6qBWn9GXScYWeLaE00iNkETG8hU3YMDxc3uvf7NGUb7iRe3NWQY2OwmEm0IMXIGeNBmLIS2o1eaNsydk9kfaXXlQW9O8EBlX6BG2GRFs0ZCOpkzG7AaixGXSwF14Vs2O6TsGoPUmSY9yxuP2wo95FULeff5pgQMHh7d80ayHgTfLbTUAe0eIrbl0BT6lQ2HvvLDKrMsTAkBmEfVvkJBYB8PkblfUnUCta29HsXFIGkxSNwykYomSwzADtsW+s2hrDMLhkaRDMciNctktf2mACg6DUW8PHhWgw7pTOkf0WJ1iVWBkxAEYVczSEszhcw7R1VToOFaWEFRTfWiC3l2fspFf6PLjHezZc2XKCOF8yIctyNQTpSt09p4vDwkR4sxoRdYRqQxdb9mRMguuc3B42vrVuXo1gnAP8oRdZaxWNlkXgBcHMjDgDw40PiOiDFK2aPExkAgr2nU6WI4hgeHfWzQPT0IRVx+JkWV4J5ol7cnXkJCQCb5jJaHhrcHT0qz4eEadTHgnawsIsXCxHcAGZbfo0NtnZu3xEUDvMHMquM8LAxsqACzm+t5R38PCs1xu7OLi/GYSdLcWMT299rUktOMlTGjqOLxRrc0uJw8V12S0l8ykpJmcDkwyow119nhpWS43C41fxqYpeNy6yDwPtDuPxoPA7Unw5/AyyxG/BHZfeAdfWth2Z0rRSIWfDTKQQDkZGW5BPFip5HlTrCEfWzKt2sbCkyfSkV4LnrBkBNiptYizCxsdDWgJh9i3V8OJBISCmQ4lCCTYEM2g870DvN0g9YcggjK8+sVWNvKxsfU37hVQnxKykEMY1ChQiZrCwtxIufXxoN4Co2zQoMVJKF/nMqxEA5JHMjHU8TxGltLnW/HjTOAhDRRkyLcohN817lRe/Z43vVIwmKdF7EoA7jrwPnV/3Q3VnkRXxBaKLKpRRlDsCoKngcq2tx1PcONRvVt0/Ys4aNLcn9QnB7Akl1Fgmvb4i45Ac9ajdupFhXEc2IRWK5gCkvskkA9hGHFTz5UZvRh8HhCqTT4hC6NlIXNYHS4K5bEGx9BVHxWDwkpu21GcjQddh5jYcbXBbSuiEp1k5Z6eneOhNDaeH/8Auov1ZfvirqgP9GFOox+BI5XkcH3GO4rqpvYnJ0z6C6Nt6YcbhlyCOOdBaaKNcuXUgMq/YIsb3Nr2PCrRPtCNDZ5FU9xYX9BxNfKGxYZheSJ2TKSr5Ws2WwJB4XU3AtrqRccKlkixM5yhsRN3qrOw9QunvoX4GcVbPobHb34SL25Qtvtdn4yZR8ar+N6WMCnssXPhc/GNXX41leF3DxAuXjjgAGbNIyjQe0bLmYAcSSAB31ati9FolCs+LiItciFS+ngzFdPHLQ9RltDz0sRu7LBhzmNySQFubadoPe/mtULb+0sbNFJLiMS3VXuI7rexawW6qo0BGpte3AVrOzei7AxEM3WyspuC0mUX8owungb1Z8HsXDxW6uCNbc8oJ951+NCp3h4Kxlo7XcbfYwaDZRODcQtjcQJYybLCzJcC65rKxUXA58qq+ztgSSzKqxkgW6wE5bE6kEsDZvCxPhX1jehcZgo5LdYisRqCRqD3g8QfKnSV5JObr0owjae7rQIAosgsFJBNhbVnKgWJYk2F+NIwmHj6xb2kjysWKsBrdcoto/2uVuGtahvVuN9LUhMXNCOSWVo/UWDn1eqBtDo2xGEbNEgxBGqsuIyN55SAQR+QWNGa0uyf1Noy1U3bXyr+cDG0NtiLBypHDBlderLhPwoz3swkzXJUgMFNuHEVSMFvXi4Gvh8ZiFHIF2t6oWZfnVjlimELvOqPCMpyyO+bNqi9pGDk3e2p+VU3bOCyzEKojDZWVbk2DLmtc6m3jUkmlk6dXbKbaVfD4mv9GnSpJLM0O0ZoguS6SsFQlwyjKxFl1BJ4D2a136bHlzZ1y2uDfiPDv9K+Ptk7PaZiq6aceV+QJOgvrx7quWyd35SEhTMWANwHsupLHiQG0IFhfhWcmiWxNm4bW36wcFw8ozfZ+t+p+M/5TVI2r0m4dmyx4bMCQC7IoGptfM3a7uKCqDjcG0F1CKLBr24aAnuHdTWNgsjczbXXu14elSeodMeFlTddrIneDDiTENIkYRJLyFF0CsQSwFze17nu15CwpW7+HhQq0ozOHVkAa1ipuFN1IYEjW1j41dd38Js1kWTGTT5yrM0PZCXylPxmQHVMp9oWvx0Jq17u76bCgsMOFw7aDM8LZv0pLMx9Wp1lEdTD6FU2TuhjJ1usLqLNYyDqxf6pGftEeVxTW2N3dootjgmt2cxiIk0Rg4I6o5h2uHPQ8NK2jZu3MPiBeCeOX8xwT7r3owvQUUgPWk8HzgMMUkhYR/RHj1UAnMpDiQFet7QOYt32t4mpTbu++Ow6xGPEs6uHDCQI17ZRzUH6xreJgrCzgMO5gCPcai5NgYUiwhRAdbR9gX59lLA+oo5sDlGqo+UNLc7/AAqR2bt7E4e3UYiWO3JXYD1W+UjzFbbt/olwk7NIkkkDEcFEeTTnlCr661mm93R/9DiMy4qKZAQLZSpYk27GpVyOYDaU1gTTLtuF0nxvF1e0JrTZyFfIApQhcuYoAAQcwvYcqtmN31waLmXERyHuRr8r/UBPuB9ONYHsXBRZo3ebKysrGModQGvZWBOpFuIHHjRsM+vZCFQbWN9bcwVYWHdSSCoW8Fi3t6RPpBaLqgYzoxkVSSD9lbnL5lmPdlNVgbXiygIoj1LEImjNYC5D5hy0AsBmPnQm1mViCFC27JF76gKRrYE6EfGujVZFt1YGULZgLFiPavw4/fRfQaKyEHJIA5AvmAPd3cOHDKfWiMNsvrXWOKPPIxsAo1P7gOZOgFye+hJIUW2Un2hpc2t61e91t7sLg0CphnMjACSTMpLNewC3IsvDsgAd9zrS9cj24qqHU6KpQg/nEZbiVKNYHmA1yT55fShG6PsbGHymNjkYL1czA5rdm2cKBrUjt7pIws2GmjUzRSlGCEAghxqvaXhqAKzSHebGjVcXiBb+ue3uLWplEnvk1TJHam6e1NDNBPJlvbtdZbvtlZqgsXs+aP8AGQyR/noy/tCrBhekXaKH8fnHc6Ifjlv8asGz+l2YaT4dHHMxsV08mzA/CmF9Rm4PiPfXVsK9JWzzq2HlueP4KI/HrNa8om3PwRG6L4QYZjIWBzOTeJjGO7tZSGNgvE+nMqXfOOI3WUt3ZQ1vlTWz0wKACRTiZ84UKhY3BYADIlrtY6KRYmwuL3EbszEh8XNlhWBQLAWAyZTlI7I4k6nyrqhxL0oVFI5J8CuK1VvlLHTOF8ie21vv18NpYJDGLXkCKCp4AqXOuttAB5jjVCw+25YXzQSMmtwVOW/iVva/v86sm2cKyqXXVmKoOzoSxtbxuL6VS8dg2ikeNhqjFT6c/Ua1zvVnLMjsfDaek6jk2joz6US7NBtGYXOXqZWAA55ldh+jYkd9zwrXWmA1JA56mvjrB4V5CVRSxAJsBc2HHTiaseBxeIEagzyKALWzcACQBrqBa1BypCOCs+i9ob1YeEEuxsOZsg/WkKg+hNVLaXSvAtxF2zyyKz/E5EHozVkAwlyHIZr8Ga5v+kf30ZHhDzstu/7u+kk5VbGhGMpbVllo2p0n4p7iNMg5F3P7MWT4s1Q2F3nxEjkTPx1sgCA+eUXb9K/CkYTZTStliSSZtLqik2F/DUDxNWXZ3Rfi5HR36rDrrfMc7ju7K9k8TxYVK92EjqUFpNSk18iP29A8uzjJEAoSWMSKBYyAsFRR49YU7vhUN/o5CHxMQl+kTQuIYEjBzO66zMUFyEUnKpvY5T5VtGytxoYo+rkklmXMj5WOVQyMHUgJZvaANix4VZMJhUiULGiooAFlFtBwFdPVK/By6k05tx6WYtszo5xrRBYkTDKbE9cxVi1uJChmv5gU1j93No4UfhYGmQfWjHWj0CjOPMqK3S9eXp1qNHO4JnzntQSSRtmgIUix6xyrWGugBJtfWxI8qicRiyUEbKym12suhsCRYgnTMB6A19LbR2XDOLTRJJ4ka+jcR6GqVtnopw0mYwTTQMwAtfOml7XUkMeJ0L214VzSi5PNHdDWjCNRu+/cy7ATo46sHNIYZLKovr1DWB8b8uN7ad1R2ngzC7JKro972It2SLjjqefurRdp9E2NjJK5MQnLq2ynzKNbXyJNUzejZkiFetV43HZyyKytYDQjMNRe/voQShgbVk9WpWulYIBJCDdSQe8aGrZu/wBI+PwzLeZpowRmjlOa68wGYFl05g++qjlp7AQq8iK7ZVLAM3cvM+6qEH8TedidLmDmIWUPA35QuvC/Fb6eYFSuN3/waqTHMjnwudO8BblvLTzFY5ht344265JkkQLJw46oyjTje5HKmJHym2i37+7vsOA/caSWMB04bsroXLbW/M87BIV4nQyW/wCWO+QeBcufEVnm2UxEjscQztKpsxkzZrEZl4i4WwNuXdTkiZyptfNmOvIDKBx8D7703HDrIg5hW8Lgn7iaypFHptKyL6prAnQHQX5+QpyFLG9xcfVJP/SaVJCwYgXy9459+vjT8ShdTYW8NaLkaOm7yOvdmBdMt9ePG3hx0q6bmblyYwB3zRYf7dhd/CMEa/nEW8zoLJur0dRowkxzpI4AIgBuouP6Qn2z+SOzx9oVb94944MEiPPmVGbICq3ANrgEDUaA2sOVChJauWo/UpuP6I4SD1OJlQ/1iK/7OS3xqCk6LcZHIjJJDKispIBKtYEE6MLXt+VV/wAJv1gJNBiUU8w+ZP2wBU1hsWkgzRusi96MGHvU0xJt9zCdp9HeODM3VjVmNgSdMxtcgZeHjVUx2DeFykgysOIuD8iRX1LmprExq4tIquO5wGHuNE25o+V69r6F2huRs+X2sKinvjunwQgfCq5tDoowrX6qaWIngGCuB6WU29aIeYjIAa6tTTopIFutRvE5xf0BNvfXVjcxBWwtlYJBN1yZlUi2cki1uOVdL+lRGM2jhYJyYrhCNFVbajuJ4Curqs6isIVuTnV9iF2xjZsVLGIAy2ZSgJAOckBTfvueJsPLWk714YHF4x9BkkSMAaDNlYHkNPwT15XUt3d/5gzVVXj+UObD3eZBncgk20HIcePfw4VYIFW5KqM3Eu2rend6V7XV6XDaMNqlWTwuP4jUWrKCeLf7je3zdBds5Gt9fvqCwuOLMFUXPIf+Sa6urm47VlB4O/8ACeHhqJKXksmx99J8H+DICxklvtXY8cx9oCwHAG3cb1a9k9LUbMEnQo18veL+BXj6gV1dXBpzbVs9XiNGMJOK7F+2ftqOX2Sb8wRwqSBrq6qyVOjki7R7XGurqAwmkmurqVhPDUHtbasTCSLq1nC36xXA6tdPrZgSdPsqa6uqcnQ8UmYDvx9FedmwkYjXJZwgKozXFiinVdL6cNBpe9VHIRXV1OuiKVlr4jiysPGnVxTk24301sfidfjXldWYUhyWZg/bHaAy2B0HO1vC/AEC/wATMNNna44ZAp9CQb+Jvy766upZeRoePIXEq2vz+FC4lh3eleV1SXU6pP0pi8HPMGjyyuuY2ADnRQVAsOHM6eFNbX21PJmhmkLokhIv3rmUH3E11dVUck0r+pFTDMzEajjXQYh0IZGZSOBUkEe6vK6mFeSy7M6QcfDYdcZAPqyjP8T2vcat+yel1TYYrDle94TcfqPqB+ka6urC7UX7Y22YcXH1uHfOt7G6kWPEjtAd/LSjCtdXUSLPQK6urqwD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2" descr="data:image/jpeg;base64,/9j/4AAQSkZJRgABAQAAAQABAAD/2wCEAAkGBxQSEhUUExQVFRUXGBcXGBcYGBsXGhwcHBcXHBwYHBwYHCggGholHBwZITEiJSkrLi4uGB8zODMsNygtLiwBCgoKDg0OGxAQGy8kICQsLCwsLCwsLC0sLCwsLCwsLCwsLCwsLywsLCwsLCwsLCwsLCwsLCwsLCwsLCwsLCwsLP/AABEIALYBFAMBIgACEQEDEQH/xAAcAAABBQEBAQAAAAAAAAAAAAAEAQIDBQYABwj/xABKEAACAAQDBQQHBAcHAwIHAAABAgADESEEEjEFIkFRYRNxgZEGMkKhscHRFCNS8DNicpKi4fEVQ1OCssLiY5PSFqMHJCU0VGRz/8QAGQEAAwEBAQAAAAAAAAAAAAAAAQIDAAQF/8QALhEAAgIBAwIFBAIBBQAAAAAAAAECESEDEjFBUQQTImGBMnGh8JGx8TNCwdHh/9oADAMBAAIRAxEAPwD0OWaQBtfbKSMoILM5yoo9o8qmw8Y7EzGVtdz4Hr0iRpSzBRgDcG4BuNDe0c61C20gRsRJo+JEvs3NAZbZuyOgWYdL/iFq25V0Mh7RncRseU4dRISVnFHeW7rmrqAikKo76jpxixwYEpVUWVQAKkmw6m8UnOF4FinWS2JiVIgEwRKjCBuVhofMNoglTKGHTnjK4rapea6GacKkorWY6Fi5NwAAKZDxJNTw5hkrdC8GwVrw6bpFbsfaaz1NCMyHK2U5lqOKt7SnX3GhtFiTUROaoeIimHPEaQ9jARmSS3rDozQ227YgpIQTEl2nNWlCRZE4PM45eXK1dDInK6hkIZTcEQ9OhepLWIHNDEwiCcYVsKCVaohjRn9g7WnPisRImSSiIFaW5K7wNQTrUg20Frg0JFdC0IwrkZWGTDHGAsdOZRYVFd48QOdOML5g20y//wARNm4ifKQSSDLDgzVoSStb0AIzCld2oJrrF56M4B5SHPPeeWoQWBVQtBRVQ+oOmsHyWqIkkNViOAFz1tby+UHzHVG2q7JyIDxRAqT9YNgPHuFudIR8BQDicGT97KpmpccHH1h+AxIYF6kAEJTjmJFj5qB3mJwcm8PVNz0/WHTn584C2coJYimUTGavAsQB7h/qHKF6hMl6XimKU8ap8RAG35dzBm137bGqB+IHwF/lEO3tTCPqVXQyE4XiGetUPdBOIF4hmDdbuPwiZUrgYJG0poXKJszL+HO1PKtIEhpMGhRXmREzRzGI2MMkA4tHRGTCw1As97nEhq6il1+Y5935KKMozLdPh/x+Hdok0b5KneAFRwI4V5d8SSjqy6+0htf5N7j74oQJTOoKw1kLCrbq9bH/AIj390CYLKHcgl7nKv4btWn4eV9KU6QZNtd7ngo08OZ6n3RrDRaS9BEgERK1okRoYUDnFg5qaroOnQ/WJAprVWKHQkUuORqCPpwiNjvPS4rvL4aj6cYZNnBMupDEBaXNToP5nxjKTQasImPlv79b/MmD5TVEVZFDzfgOC9f56nhFrIHwEZOzNEYgaZiSWK6U9/dBJ1MBuKk1tfdI4H8/SEtoNFe3o5hzMZ+xktnOZsyAnN+Je/iDUHXWtbnAqF3VoABZRYAC1hAwnUOX2+A59f2esE4SxPE8W68h3fm9YO9vBqC4BnTGDCvq6V68j8v6QaDAjG7cRow1p1/l+SGzIcZakqxAJWtDxFeUGSnzCo4xV1o2Q1y5c+bpWmXv68usWGFY03rVNhyFrQYsEkPYQNNJBtfmOPhBDPeBZ9c1uHDgen84VhQJPPZUK3RyAByZtKfqk+UGYc0JA0Gp5sbn89acIExzEBSgrmmKKfhJPrU6cR0gnD6mnqiw6mtz526mvSMuTMIDQDjZoBqTQCDIAxB3vGM3gyHocn7B0/VPL9k+7u0ocVOWRJanGYz95tTwFK+AiyxuOSQhDEEUsP8Aaen54RlRKbFMGfdlDQcxyHTrAbGSGbEkHent7VQvdxMV+2Z1axc7RxQUUFgLRktoYiphHhUUjl2V07WEnLSU7dAo72/41iWRJLsABUmI9tTQCJSmoSuY83Ovlp5wiHZTkRGyxo5TbPVBnGMeZS9DKlpXoSGNIoJjrw08/wCsMAHYRE5h2IxSiApis6lrKorQnieQ5mKRQrYj4m9oWAGnKOBMLFdnsT3LufSU+XVuRGh5fy6Q5TU/hcaHgR8x01HvIg2nJZrTU/eEFrMR7ZlPKjCx514QooNs+aDMmhEyvXfJBpq2h9vj5+EGk6hLtxY38+Z6DTpCNgmViGZSDfdNz3kaeH8olIoKCwgNNcmsMWJFiJTDwYYANXfPA1OU8D0P08R0Zic1VyUBzDMDw/WFrn4xKBUkHn84gxkquTNmNGBBXj+q1OfHgYUIQSKGhoupbi3cfn5cDBZYgVXlAwUm7eA4D6nr5dS1MazDZJJuYHlkZmpe+8vPqIMEByZWprepIPLp3dIDCNP6QfhyH7ziBX1edevTnBmG8hSy9OZgFv0oN65f0fAtX1600HP3VpB+HSlSbk6n5dB0gIzCBAaHeNLHhyI5fn6wWDAkoVr3xmZEf97UXGUUTjnzHyAFT7+UFyBY3qa3PWg/p4QF2Z7UmhDZApbhTMTUcM2nd3anygAKCwjIzFlpSB5i1a1iND+eESzMSi6so7yIrG2vJDHfB6LvH3RmZEuPLHJksTMRXHIcSP1gNDxtBOFatxZKUQdPxePDoK8YpsZtETKZZU03vogIvY5uF/jEc7Gz29pJQ6bx+QgWGi/xGIVBVmAHWM3i9tFyRIUua+sbKPGA5yyheYxmH9Y28haBcVt1VFFoB0jNhUSf7DfPPbO34fZH1iLH7UAFBFJiNqPMNFBMDvgnIzTGWWvNiBCbuw+3uMx2PLG0D4bAvMNaW5nSCMW0rD0qkx2OmZSi/wAQqfIxRbV287ijMqL+AWHjxPjC13H+xZY7aSSgZcg1Y2aZ8l69fLpnmMOmekU907JXmugA3MxCADSoNqaRSTcex9Zso5C5iig2LaQdPxAGpgTtWeuWgA1ZjQCA2mqx+7DEWux1Nenfp0hq4dpilixC1oBSmoND8IstOuSbn2HS1zVI3iBU360ifD4ZmQu5oAJwCj9RFPP9f3RabPwKy0JA9eVKapv6wUn31h89VGFJ4/fr5qh8eEK5+poaMW4pmew2FUrUi/fHQfIlbo7oSC9R3yLHTVHoErbrMCayWA1ImIfnEqbTr/dSz3FD8DGFly8NkYdpMDECgo9K5hWtK2y1EQ7bwuHDKcMXaWag5xQ5gTa40oVgbfuaz0hMd/8Arnw/kYnXaFP7qcO4v8jHkcrDhmAsK/qj5CNPhMDJGFVknzu0c733T5KCtQpEm9LnX2e+A1X+Blk3abYA4Ygf5n+cTLt8D+8nj89VjzOdhypJXEzsooR+kFQa0JoooK5daVrHSO0zENjJiUrbPNBoBWtCbWvGrF2as1R6gnpAv+NMHeE/8YKl+lFAVGINDrVU+kecYntBlAxz0p6xdxaxFjMuDXWg0imO28SrMvbuaEiuZjp4wE30ZnFHsA9Ih/jj9wfWJl9JP+unig/8o8tw+IxhQN9pUhhXKaEjj4HTzEQYjaGMRqdtmFaaJpah06+YMZJvhmaS5PXB6Rn/AB5f7n/KHStv00nSv3D/AOceUYbH4urVnoABaolbxIO6CyUrDcXtTFImczV9bLlpJc0pruppwhd1OryMoWrPW29Ia37aX/2/+UJ/6g/66eCf8o8k2ftbGTScsxbXukrkbfotbQdtSZjZTsqTkmBQDmVJdCSfV/R+sPnGbd8m2Ys9MPpCP/yPJViIbeUaYh/AIP8AbHm2zsTjZswoJwQDUmXLa2ZVJsl/Wr4QnpBjMZhnp25ZaVqoAFnZSPV6V7jAT9wbD0Z9uyzrNmn/ADU+AiFtqyj7Mxu9nPzjzLA7axczMftBUci+UdwJNtOELi52L7Mv9pckAkqJzNoQAN17Vr7jG61YdtKz0sbRX2cPX/JX4iFbas7hKK99F+MeUS/tbGhmzGFQaZ5mX1pi6Fz+D+KI9p4R5VGY1qe/41gNpS23kKhcd1HqE/aU6lWaWg5s6j5xV4ja6e3ipQ7iW+AjzvCYJplGFPWINQvIHiKcYNxGyMq17QBr0owXh0pxMbG6rDTUbo1c7a2FFPv2mk+zLU17r/KsBT/SSUhouHNf+oT7wctPOIpGzMHLALTkcnsq1mg0bJNJ4nVstR0ij9KZUr7ROaSUyBlVVUiwANN3Ud/SNFJtozwiz2j6aPog7IaEBl15gotadKmKLE7Ydm9apIzVoxJHOr0tE3o40tZnaTfVQgndLVBlzRooPHLrFliXkzGmOA9H7PJWWVGRUHq5qWNPdD4vKEz0KKYZjaB9SDVgLjWgXx8olXBsJdSoob1oK91SCfKLmU6KATKmETGYqaCgDOSLBul4Sbjpy/dmRJAVM9XZm3cuatFAFxCOUrqKKQimsvJmdo4cpMKmtqW7xWJJclTJmNWjKkxhent4ZRUcbO4HfEu2izTWL0DWrSwqABapMS4CQTJJBAqzK1RqpVGItSoJQcefWLRnSTZKUNzaQHsOTmQ0BO/LAtzLW9wg7Y2GBlzFYqtkIzsB7TX58IgmGcv2cnIEnFcqoDSgbLQ5gQDrx+EWey9liZOCzS+UCaWXOQBlDUAynQEDSGnKrbEhG+OhL/dIiksVQZqLQKFdqXNySpFBS2Q61tX4nbCJKMrQkTFYhSxIfLW7+rZQN3h1JjR4XDSZEqb2OYZmStQ/APT1++MrsZjMnoznOxMg1IHF+FBaJQzcuxSWEo/cFkbcCimQPxqxIPupHRNtrEv282jLQux63J1tHRXy4Sy1+WT3yji/wi4GxZZKVcAZBmosuuej1A+70zBB3Ewk7Yv3aBWBbeZgcoFbUplUajnygORlIrmlk1FAAprXNXnaoAhoObJlyMQAWyqtKAX0HTXWA91cjLb2J8NsqaGBsKDNWoN+Xf32iyweEnCWFM0KBXdCyyAGJDexW4Y8eMUpN81qVSm5ap9Za5fnwgxpyHM2YeohqJQpTIWJ/R0FwD3c4Wpexm4lv9karjtbFQBVUuQqmh3bAGotTQaxFM2e1VcsGds2c0W1bVFr7vxitw5Qnea5LE0l2oAaUrL7h4k9YkTKQc1c1akiWo4NU+pQGt6adID3Lt/H/ocMvBLmUUZwRUBhQVyg86a2EUmJ2FMzOwKGpJF6E687e/jDVpU5ub0AQaDNT2eQHl5xMU3svAt7IsM7ZRpyAHhAqXOP4CnHguFlzQvZ9hKOVVGbOozENLvpUGqg3/D3QNI2RM32KLmJNs6muptQWBqPKIZaq4EsSlO+GqSASDVaHd4mB3KFi5lilWGUUtlJ4U4gRluXb9+Q9TUYSbOzEfZ5K1RZJq9VpnLF7Lz4U4xR4rY84hlKAk0OYODS9MtwLaGA2CUeqUqRQgCi2FteNfcYkQS9ACp1qbj17cT1hPV+/wCQ4tB+yMF2QJm4ZJ4JACsy7tPauDzpa+sTzMBv5kw0tQ4NEzDKtnU3yWJB5RVYVq63O56tORPStfpDZLmljMrlprQkkm/reHhG9RsFvIw5Dlfsy0EuYtC2ZTnC8cnAWpTgYrDsdmFFkFD2etAActyLCzGlhS9oWdNdGK55gaumfh2YYaN1Bh32hsyb8wVDZgXblW19KECDcqNixuyNmzLBpTWcNRhS4lzaXIpT55YtZBBbsxhic7bthSksu2WrDjQi/Na9K0YuYoX7xt4CtCTqSL1J5e8RN/aM1a/eGooBUD8dOK8qwLkGkVssjs5faSnygJLG6oLGXnBbXrT+sTYyShFFlPLNic4ArUWpQ/msFja8/wDxBx4KNFJ5dImxW2J9blG9UXHP9lgISe5u/wDkaFJUUuHEsBRMVm3mIygHgBxP5pF7sp5IDZZMxqkLTKtb62Li1h5X6w/2u1d6VKOp0pp31iSTt1RfsAPaqCDoaaZRe8BOSldfkLyqAcMWliZLKvXMu6q10I4Bj7q1rBG3JyTkJly2VmmkglMtRlNhe4uPIQQdo4ZixZHUtTNUGliCNHPEDQQcMVImiiuoNGpQgEZiDWjAaUAHSHlqrmmTjFoz/o9MWUuJWajntECDKhe+8TULelNe+J520kmMCS9Qri8t/wAcyg9W53hYdYssHsvsiaOTVZgoVy1L5ONaGynzEC7SxKiYpJKBWq2ZWUXEq4IBVrq2hOsNGUZJ0xXuTTohw+0pSy0ldoC4SUg3WHqq1aVA408+kBYjbaEHMszMZTSiaClQT14aeEHTtooaZZiMAJaAKa2Cithfg3DiIrcGVZ1oyNTEBvWAOUqpJvQ0BT+KKRissDdK1+8AuPmiY5cAgNQgHW44wUzgy0AmICFFi1NEmCnfUgU6wuHwqFZeYGu9W9LhCRpw08oQbHVsR2UxRlyuQATbeABJJ1pytAUVeSj1HFNLtX8iYqUTKwAWjZGBcKcxWswtvAaC51i0lIUnTGJWjLPCnMNSDQXPGK3afo3Lw05MrE70sj/M9FEVUzAAkks8sXNaZgd61KU4X6Qzqb5IxuK4/UazFIwlMCbnLSpAFkNdTzii9GsA/bSycoH3Z9ddBmbgfdAmAwbPLmMZjlFCspIN70sC1tdYCxc5pZp2r1oDcV17yYMNNpOAJTTakFY+SpmMWYAk1153HuhYrF2lMUUDmncPpHRRQmsfv9COcHn9/s1UrY9DXOoPc/Mn5mJ8JsGpojivJc2nEd140svBtzA7lUfKM1t+dNlTuzWYTYGhPSp0HdEXJtYZbbTCH2FlAR2agoQMo4aG8PTYy0KgzKEUI7MUply0t0jOYnHTSVVprqBrlLDUi1tf5wEZrsxUzZrXygZjXNm6mGjBtW2LJpOjaLsQa7//AG6ch8AIX+x1vVnvroOf1jHHCCmYhtWFS3JhUa8oT7GGUMFNN8dTkAY+4geEZwXcymbY7Nl6lm4/3qjWsINnSb7w/wC8gjFvgBkLZNLa33gaezEk3DBqsEC7pIv1Lfh1vTwgeWu5tz6m1/s6SKNmpXQ9ugrQ8DW9zEz7CShJVgBc/eLTXU+fvi89DJC/ZFt7TfGDdrSh2MwAarT+JT8ok+MFqMoNkSiDSpFq0mpS9AK+NPOGf2VIPtf+4h41g2Qwl4SYlLs8r3TUMYXG7PDbwCEjhWhN6XtpevhCwqTaZp4Vmul7Fl6hm4aUOndDv7AXgZn/AG+/6xkBs9SU3FOoIr+Gpvu8c3uhz7M7IKcmoJJRjpnyU0GhHkYr5a7k97NVO2BmbMXNf1lp7OX4CGPsRj/eIbFeOh10HdGaRJodcrYhVy3VZhBJNb+v0r4xJJ2rPQAfap9bVqTM0BDm4b2hB8rsweYXH/p+YB7PDRhwIPE9IdP2dOofu29q4FdSeVYGxW3MTLlq2ZGNaHOiX53ABi2wm2ScO050lsylRuFlFyvNmuKxF1Sdl0pXVFHNwzAmoIueHNDzhk9f9p98bZcSDLmzGzBZKszVo4oOQtUxTy9s4Gdq8nlvgyT/ABBV+MZQk8oTelhlA3reDRHL0/yt8VjVzthymGYFkGoJIZdNc30rFK+y1Q0M5CL3UFjry098I5qPJRJy4K0jXu+YiN5NcopUm3ui0EiWugZ+G8co8lv/ABQ8YilltXggpXyuffC+d2H8l9SHZqTpRFGyrxRt6o/Z4eNI0OBZnDMF3BW1zbXXjavlFVIwTPrboD8SLD86RfbPwbItA7AaUohHdvKYhLUjJ+r8Bcdq9JXYzYUlnWaq5XUggjS3Cn0jH+l6BXreu+SDcXc0NDxygR6M8nrHnnpdie0xByElFUSyablQcxGZt0cBrwi/gdWUtSnlEPEQioXwPwWNyBUzS92wVhzHA2ifE7TyThOeWbrl3W/WqTf4QA8qkozrZwwXQGn3bvUVHGo8hFzLwaqEULVaksKW3gDw0Gsdco7WmS3XHgj2ltuTiCrI9GHZVDAi6NW3O3windC5TJVhUA3JAzECltBSsHyMOhxHqjKGYUpUWVufWKWYCMzIAmVmSqkitCOAGkPBJPAsm3GqDNjklcUxNakDyYk/ERCJKvMOYA0EnUV1Vv5eUM2djuzlzQwzZstCDxrcmuthDpOIluz5WKkiVQMK3UMCLcNPOH7/AL2JvoVm2EpOmftsf4jT3R0FbWkffTNPWsRyIB+cLFFJURkss9bRozG3cLnxROgyCp6n+kESdtZiAMqilamp91QfdHYiYC1WdO+4jg1JpKlyeileTNbWwWQh827UagGhr3HhE2GwuGSnaCcX9ZrMt6FiQTl4AmLPE4zDjdmMrjioFa9Phwitx21VYky6i5opDMaBRU1NuNIfR1JbaolqQV3YDOVZjOJYm5SAUGbSq1zGsy5OvExBKwDgXWY2vw6Vg58XMIpmObMK7q0ofnA32qZShZ6nQ6a5qad3wiu6ddBdsLDsHhjMcDsUliinM5oLX/AL8PCIvsMzLQSgbEm4FTugLw4Cte+IzPa121A9cnjdj3VhJgJIpvAAXzG+hrrfWBul7B2xNngsXNlysOktstJtZosdyq1HlXSNFidpymUjONOR590YjZ8iSZe+ozb3D9V6dOUTJIkoXKqp/SKK6UvThrCKL2rK/fks2iy2s4MshDU5kNB0dSdekZn7I9QwRSd4AN+srA1odNB3mLKdhmmnclJSvsoT7b8QPyBEC7JnKK2Q6b7haCxrQNWvhziV7XloLVqkVs/DsSGMhbKwsDwWtTum5p5tD3lhUJ7FRUVBqQQEBJBGQajrwEHpg8vrYrwQO9L83IEEJiUX/EmdGKqPJVr/ABQz8Sl7/wAgXhpMpkmBaMe1pyVjUW/aHPhEmDwZIB38xLCyZzfepZG5k8ItP7QoapLloeYWp82rDGx0w6u1OQNB5CEfi+yHXhG+WMx2ypzIoyqtSc3aELqKaFgeJ0grDSEXDtKmzVzMwP3SswoCv4qXtAWa/X3xMZBAzMVRebsEr3A3PgI5lOcltR07Ixy2Wc3bKdnMlrLqswFXznUHUbtKecU+HdUP3cuXL6qgzfvGre+CpeGVwRLE2ax0Kp2csd7TLsO4RLL9H21mMF6Kc58zu/wwW2l6pC+hcIBn4mtyxY99Y6TLdmGVCV4muXgOJFPj3RepsaXaikn8T7x8K2HhFlhdkgCnCIeZFPCsdybWcGfTZxYUNO5bnxdv9oEH4XZIHDKOnHvOp8Y0KYMLHMnKElOT5Esr5eHCi0PuBUmgHEwLtjbcnD+uavwQXP8AKMLtH0gm4maik5ZZb1Boe/nD6Xh56n27iT1FHk0W2drM6lZOlwWrQm3s29/9YxXYHtQGFFUEhTarUZve515UjQg04QrqGFxWPT0YrSVI5dR73bMliZjLVKnLUbp0qLA04HhWCpmMmzJgZGEtgqjU73ClKGvd3xcTsLyuPwt8jwisxEoLTKpDCYjG1wopavKt4tGVumiclSwyXZe1QHrOU1bMQ6DdrlN6UGsCTf0RpdTNmkHgbrSK+SfvPF69bNEjMijdm34rlanjFHCpYEhOlb90Wry1CgAAb0nx1rEsrYCutXJqzooykWDIDcFbmvWBX2is1BorBkFrKaEeIsQfAxpMKadkP+ogPhIb6QkW1V+4Wk0/gopGHKVVZjkAkCtPzSOiFMWBWpuWfgT7bAadBHRKSlZaMMFrtB17FhapUDTkYzpkgpWwoRqQNW98audgAooGS4o2dhp0yE0gV9m4cmrup6KrN8WHwgvXV5B5TawVM9lMxastTU8b6EEd94POzZhAojMSPZFSBaxtbQQckzDp6qOeGoUfwitPGJE2sFFElIBrer+O+TEvOp4KeS2sgkvZE4n1KftMBx5EwVL9GJ5uci9Se/p1hH21ONg5A5Luj3QM+JZtWJ8YV60uiHXh11Ycdg5fXxEkdBU/AQq4PDr6052/ZQD3kn4RXQ4RN6s31KrQgi0XEYddJbv1d6e5AId/a5H6OXLTqFqfM3iqzDn5QXhcG73AAH4nYKPHj7oSpS7j1CJJO2jNf1pjHxgcmCWl4dP0mJUn8MlTMP72kSyqH9DhJj/rT3yj91aVjeU1zg3mroAZhE4wkzLmyHKOJIX/AFERbycBiGG9MlSF/DJQD+I3h42FIBq5ac3N2LfyjNRjyweZJ8GbWZU0BBPJAZh/gt5mD5Gypz6S2pzmMEH7qVP8QjSyQFFERVHdEiyydSYlLWiuEb1PllNhtgAXeZTpLUJ/Eat74scLs2ShqksZvxNvN5m8WMrCwXKwgiUtWcjUkA9m5/lE0rAiLBZVIeITb3Nu7EMrD0icL0im2r6SSMPYtmf8K3P8ow3pD6az3FE+7UmltfExfT0ZTxFCSkllm72tt6Rh/XarfhFzGI2v6ZTZtVlfdrpb1vPhGTSYWarEk149xiZePf8ASOuPhYx+rLJPVb4GTWJNSamupiTBL96nQxG+sPw/rjpHUiLNC0IDCUhrCFoxIGiKfJDa68CNRCVhQ0YBTTNn5XBIpcmuta1sRw15dIpsCuZ1HP5mnGNk14qHwSpMD0sOVBxr+TFozw7JShxQBPkjQWvpQXNQOEF7M2y8llEwZ5akEUALLRSopQ8iYldF+0SgBullNzmBuCeEV21qLMKKimnEKKmt+AhoVJZBqel4EnUrapBqRXqxPDvjoRVsLUsLR0Cjri8It80OBhJconRT8IlMgj1mVO8/WkcNF9yGCF0hDOkj22c8lB+dIJw+dv0eH8XP9D74zi+oN66C4PCvNbLLRnbko+ekHzdgzpZUTckrMrtV3BAy0sSlQCa2HQ8o6TgMUdZgl/sCh/e198EyvRuXXNMZnPNjWCnppZVv8CuU28YKqZ2SgVngtmFURSd2hqQwquatAByvbSOmSO0K9lJnU5swUHvBBt3ERp8PhpEv1UAPdBBxXIQj1Yrsg1JlHhNjYni6ShyUFj5uSR4QWvo9L1mu8083YmDxMYxIsiIT8R2GWmRSJEqVZEHgIIExjpEqYaCJeFMQc5PgeooFEknUxNKwvSLKVhhBIlgQuxvk2/sAycJBSYYRLWKrafpDIkg5nBI4Lf8AlDKC6C22WygCIsTiUQVZgo6mMBtH08dqrJUL1OsZnaGNmTTWY7Me+OiPh5vnAjnFHoW0/TSWgPZKZlLVpRQepjH7S9KMRPJUvkWhNFtx0MGzE/8ApOGPOY3+qd9Iz2HwxdnI9iXmPdmUfOOiOhCDEeo3wRSxvj/N/oaIdpaDv+sS+0O8/AxHtLQd8Xj9SJS4Y2UtMp5/QxKOPePlDE0X88DDhx7x8oz5MuBjRJhlue4/AxG2sTSBrzNB76k+73wTF1LNo5oYukcTGFEJjgYbmhpMYxLWEIiMNDs0EAO0vIwbgD5XB8rCKXDknEgsKE3/AITGhYwAJISYHoOh8ND0h91RYrjbQNY3JFTzPh8o6Ox93NgulhpHQFLA7TLiXsmc/rzSOi2HupBmF9HpQ9a/eYK7Yw5K1jiesdK0wiRhpSeqo8BExn8gBEKy4mlyIjLVfRFFBdRDNYwstSdYIlyIITDxJuTGtIGTDwSkiDpWHghJIEJsfUG8Cl4WC5GH5wQFhSwGphtqQLbFEsCHiKXaPpLh5OrhjyW/v0EZLa3p3Ma0pcg58fOKw0py4QraXLPQsTjpcsVdwveflrGa2n6dSkqJSlzzOnkLxiUxSzB2mId9RxtfSpF4XHhN3JlpQ6fnXviy0KdSE8xNekMxfpLPxJKl8g5aDUCn9YrsWVrlCmq6sWzZqgG3KBsJgO1z81IIFaV9aHCSybpJtSgPD+sdShBL08ojvm3ngs/RbZC4qbMlmtcoIK6i/lA21sH2M15da5TStKcAdPGB9nYp5U7PLdpbi4Kmn57jaJ9p4lpkx3e7MbnnwrbnSsK1Ldd4HW2vctROP9myVrbtCaeM36xH6PJUYs8sK3+oRBKc/Y5Y4Bj8XhuysUyGeBo8go3cTr3gxou5P5M1SXwV/tL4/AxFtAWHfE8sVcdzHyRogx/Dvho/UhZcMcRSn54GO59/0jm1H54QgHx+kYwnGC5a3UDgM3iwFvD5xHhpdy1qKMx8CLQRgxqx1Y1jLLBLCCY6sKYYTDiHEw0mOMNMYw7NC5oYI6sYw+sNa4hKw3NBQCB1AN1r16R0Tkx0DajbmaRZMESpF4ISVE6So8xRO3cNSTBEuTEstaRIIO1AtiLJpE6LAGJ2tKles4ryFz7ooMf6bAWlrU8K39wgqLfCB9zZCggDHbdkyvWcE8heMLOx+KnneOUdfoIe+xkEpnYs7ZSbmg04AfOsF6a/3MN9kWmM9NyzBJCVJsK3P0ih23jMUSBMbUA5Q2gqfDhFfs22Kl/tD4RqdsOoADFQWBALLW46nTxjoUYac0qJOUpRdGOlE2qFJqON/j8OkdjBUqOZ+kXmK2aFXMpzC9mG8BwNdD32ijxZuvf9I6dyclRFJqLsmnJMQ5WAYZl41IIPTlc+MTsoAAHWp531iJCaltc1AbAmzE8YSXMY2altPHgYOpwLpPIVsOcqtMDECpFK95+sF7atlHG9uPCKnCIpL5qihUggA0ObQg8D8ocG4cukQnp+rcdEJ4aLb0Vwmd57BQ3ZqjUNK3NKivWg8RAu2v0r+H+kRL6MbQ7Cc7i5yqCODISO0Xoctx1EN9Ily4iaK1uKHmMoofEUPjCtPzPj/obGy/cFkCktLEEgm9wRmNGHLiD+yONYlwTU7X/+Y/1RLb7LJtvCor0JY/EfGBcO15n7A+MPF3J/IrVJDZbAOO5h5qwgfHez3xJ7Q8fgYjxns98GPKElwx/EfnhD5SEmg4mEpcQTKXIizbWY28xCtjpDJ1KKgFGvn/eNB8D5QXLFBAeGBJLNqbwYDFYxpUSlK2KTDSY6sMJggFJhtYSsJWMAWFhpjs0Yw+GmG1hKxgD46GEwkE1noMsRK0ygrHR0ecjsKHaPpOEqFS/M/QRnMX6Qz5xy5qdNB7o6Ojp04RcboTUk06RTNNZpgVjXeAPnGjkSFX1QBCx0HxGEkjeHzbZOIsMatJLA/gPwjo6OSsnRMyGAH/zMv9pYv/SlPulPJh7wY6Ojp1P9SJyx+iRQ4XGugKg7ptQ3F+I5GB8WLr3/AEhI6LpJSEb9JJh9TStKmlddYJmjSOjopP6SWn9QJKamfvWvnEiamOjoSXCKQ5ZLswN29VIBUFv3RW1OME7clus0iY2dxLkZmJJqewlXqbnvjo6FfNexRL037kx/+0k95/3QBJ1f9kfGEjonDl/P9hlwvgYBvDx+EMxQuvfCx0OuUI+GHYCQHeh/CT8IHn3fJXdQmneTeOjoWH1/AZ/SFpCwsdFiQ0w0x0dGMMMcYSOjAFjgISOjGOhIWOjAEAhY6OgmP//Z"/>
          <p:cNvSpPr>
            <a:spLocks noChangeAspect="1" noChangeArrowheads="1"/>
          </p:cNvSpPr>
          <p:nvPr/>
        </p:nvSpPr>
        <p:spPr bwMode="auto">
          <a:xfrm>
            <a:off x="304800" y="349091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4340" name="Picture 4" descr="http://murauchi.info/new_concise_dictionary_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73817" cy="6880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1199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3940" y="10990055"/>
            <a:ext cx="10515600" cy="6949440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9233497" y="-144463"/>
            <a:ext cx="1954381" cy="692497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ja-JP" altLang="en-US" sz="11500" b="1" dirty="0" smtClean="0"/>
              <a:t>シャツ</a:t>
            </a:r>
            <a:endParaRPr lang="en-US" sz="11500" b="1" dirty="0"/>
          </a:p>
        </p:txBody>
      </p:sp>
      <p:sp>
        <p:nvSpPr>
          <p:cNvPr id="3" name="AutoShape 2" descr="http://upload.wikimedia.org/wikipedia/en/a/a4/Flag_of_the_United_States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2" descr="data:image/jpeg;base64,/9j/4AAQSkZJRgABAQAAAQABAAD/2wCEAAkGBxQSEhUUEBQWFhQUFRcXGBQXFxQVFxUUFBQWFhcUFBQaHCggGBwlHBUUITEhJSkrLi4uFx8zODMsNygtLisBCgoKDg0OGxAQGzcmICYtLC8vLCwsLS0sLywsLDQsLCwsLywsNCwvLCwsLCwsLC0sLCwsLCwsLiwsLCwsLDQsLP/AABEIAMIBAwMBIgACEQEDEQH/xAAcAAABBQEBAQAAAAAAAAAAAAAAAQIDBAUGBwj/xABDEAABAwEFBQUFBgUBCAMAAAABAAIDEQQFEiExBkFRYXETIjKBkQdCUqGxI2JywdHwFIKSsuEzQ1NjorPC0vEVFiT/xAAaAQEAAwEBAQAAAAAAAAAAAAAAAwQFAgEG/8QALxEAAgEDAwIEBQUAAwAAAAAAAAECAxEhBBIxQVEFIjLwE2GBkaFxsdHh8RQjQv/aAAwDAQACEQMRAD8A9JiYpwmhOCAUBOSBKEAoCcAkCcEAUSgICVAFEqEqASiWiEqARCVCARInFIgECEtEIBtEickQDUlE5IUAwhNITymkIBhTCFIU0hAREJjgpSEwhAQkJjgpiFG4ICAhRvapiExwQFJ0aFZLUIDYCeE0JwQDglCQJwQChOCQJQgFCVASoAQhKgBCEqARKhCAaUqjtNoZG0vkc1jRq5xDWjqSs6xbR2SUlsdoicRqMQGvCtK+SA1Uiyrv2lss73RwzMe5vCtDTXA4ij6UNaEqodrYO27MVLdDKPCD+nNRzqwh6mSQpTn6Vc6BIlB4IUhGNKQrEtu0jWvdGxpc9hoRpSm/osue+536FrByzVeephF2JY0ZM6xxA1y6qpNeMTfFI0ea4ueR7j3nud50HrqqcjBqRpv19XFV5a3siZabuzt235ZyaCQdaOp60or/AEXllutWEUbr6rudjrb2tkjqauZVh490kCvlRTafUOo2mR1aSgro2CEwqQphVogI3BRuClKYUBC4KNwUzlG5AQ0SpyEBqBPCaE4IBwTgmhOCAUJyQJQgFCUJEqAVCRKgBKkQgFQkUNttIjjfIRUMaXUFKnCK0Fd50QHI7cWCdrnWqN0LmMjDcMzXn+HIJrPDhqMRxAGra5DNePXlY3yzEsoWucGsIc5zXOFA4hzxU1J1PErur02vN5O7FlYoqd5hIxSHMEVGrVg3pE2xzQuNezDsZb8GoJHKtFUqV/NsjyW6envDfLi5HdV6NgBitUZY5vdxAUIP3hvBzzFVsWO9ImnuuDmngc6cKKptUGTtbI2jg5oNdKt1Cym2Vj8wBp6cqrLqunNbuH1NWkqkHsvddD1DY2/O92DjVrqmM8Drg6a09F2dV8+2S2PgcHRmoa4EVOjgciPQLune1hm6yyk/jiA8jWtPJaGjqWhtk+OH8u30M3WU7z3RXPP69/qJt1dssMrrSyuAmpc33KgAh3AV36LPu7aJsjftAcTfhAoeeeiLx9p87gRFZomgilZHmT1Y0AH1XDWa9uze9z2t75rRgwtac8mMqaDNR6mMJZg8nlLcvUjupL1qe431zVae0mvfNTwC461bSyaRMw8zr8lYue2yvdR1M95qPXiqvwJJXZNvV7I3rVIXdToBuUOydrc287O1jqNBcySh8WJjqMPHOh81WtdsyLYjU+9L+TP3TqqNzuMVogc0HuysNBUkjEK9d6loSUZI9lScos99JTCVA+1Ac+iryWx24Adc1oz1NKHLM+NGcuhdKYVnmd/xH0CYbaWkYjkSB6miijrqbdsnb08krmgVG5SFRuVwgGIQhAagTglATgEAgTggBOAQAEqAE4BAIlRRLRAIlRRLRAIhLRYF9bXWazdo0vxSx0HZAEOLnNxDXKlM66BeN2Bevi+IrNGZJnAAGlBmS74QOK8cvHaKe0veHySGyOlJNaUFSaMy90Cgpn6mix3xPts0j7OMMbi8udicWue4udhjcTU0xeLQZU3LqbhhjkiMRbgLBgdH8PT9VS1GpsrR+pf02m3O8vp8y1aLia+MUFHNFWuGRad1OS5+G2ulfGbRG5rwx8bmvbQODXDvUPGvTJdJdTbRFG9lpLCGupE5upjA1csC9ZsUzOWPPlhj/wArPjKylHnBoyjdxlxn39h1pINQAAKZAUAAGgAWEZaVAPcJ148geC0JpMX4f7v8fXoqMoUVHy3T9/2WKkd1munv7DbTKCABSp3BQzRV5HimzyhmlAT5f+1G600qCTUZkYW/T/KuU6TaVsFKrXjFvdn9OP8AR8MBJAdXMgDDqSdBQrSsV2Me4iMVI1ecxT8W/oFmPk7VlGOo6hzpQtafEaAmlagHkumuQtiia2ItfvdWuppWulfLJc6lSpQv/hxp9labXT8mZaru7PMtqDo7QdFGGV104DRdVLbBI3BIwActP3zXMXkHROwgZHMO4j9VThWlPy9S69PCGbFy7YmF47VpcwatBwk+a9KuRlnLf/zNa3iKUd/NvPVePR2pwNQf0W7c19tLgGuwyDgc/JduEkitWd2eqmNR0CoXLeDpoyX0LmmleOWRI4q1M/ioXN8ENglkA/wsi8JsqncrUr1zO0t4YW4RqcgOZ0C9hds9awb+yG0htjZA9obLC4BwHhcHCrXt3itDlyW8SvP9gHdlaHxnWWPFXSr2Oqfk4ld+V9FRqfEgpGbWpunPaxEJEqlIjbDU4NUganBqAjDUuFSUS4UAzClwp+FLRAR0RRSURRAR0RhWXfe01msmU8oD90bavef5Bp1NAuQtntAlkqLNEIm/HJ33nowHC09SVHOrCHLJYUZz4Rv+0C/ZLFZDLC0F5cGBzgS1mKvfLRm7TIcSF4cYZ7bIXyudQg4pJM5JSRTMDJrdwaNAu8tt5SSj7aRzhwJyP8ooB6LLdRprTI5HlwJ5fryWZqNd5lGBp0NAkr1B2zUgp2WHA6MUwjSg3t/e9aJuuT+KbOxzRHgLXtoau4cuGfJQ2u5mzdm4PcxzCDiYaEgHNhWnarUGjP0VSTV7rryXFF22vpwV72tdBRcZahjeHV7oBoPirSp6ZDr9dS9bTjrXSoy5VzqsyQ5rmLtlE2xPDBzln2+04SG6VBNaE0A4U3q2XKF8RkqwGmIEVrSlRqpKStK9jmvmFk7FG7LP2hxipxGrQeVQCfnTqpbe1rXCOHvzSEUzObtARyFN2tDuzSytDSyOzgveQGtAr9oNMm7mfe304a7t2WJlmcZJWEOl98nGNwwNdQUbruzFKZCpuSko3m+ei9+/qZm3clTWI9Ze/f0KDrn7ENfIGmQtGKVgp3s8uB3d4eLTmc8BwJwGhBqKZeR/I86LtbUMbSMiCMjqM9KLlI7G+IjtKZnDkcsx+ZVehq3UT3c9u5NX0ag47eO/Y1LsvXINnaWk6O0B68DzTr5gDmZ1oDUEZEclXc0EFr8+HRNsUha4MfUtPgJ+h/JV3TW7fDHW3f8AT+Cypy2bZu6eL9U/n/JnNs8W9pd1c76AqC12hraBoDeDWDPlpmVtS3U0uzcQ07h+9Oi1LLc8TBiaAeYz9XKZV1a/JUlScXaxFsjtTLZ43/xMZINMJFMWVcnA5b1n33tZarQ7uExR/Cw94/ifr5CnmtWezB27oFTbZmtOQxHgNK83aD68lzGcLuVv4OfhyeEW9nbzkZG7t3lwpUFxJdX4QdTXgoiHPd2jx3j4W/CD+f76yQWfMOkoSNANG14fr9NFJaJAMyVWqVU5WiXqNDbmQy75MFpgf8MrQfwv7jvk5eokLx9s+ORgb8bc+jgV7E5bPh11TaZleI23poZRCchaBnnRYU4NUgalwoCMNS4VJhS4UBFhS4VTvW+YLMCZpGtoK4dXen6rzi/PadJISyxM7Nuf2rwHPI4tZo3qa9FxOpGCyyWnRnUdoo9Cvq+oLI3FaJA2ujdXu5MYMz9F5tf2309oqyzDsI9MWsrh+LRnlU81yji6RxfK4ve7VziXE8iTu+SmAos2vrXwsGrp9BFZll/gjijFSdSTUk5kniTvPMq219FAFZjYN6zJ1m+DSjSSHMq4rRs0HEKtHKxoqc/3xTJr7AyA4DugnXnkAoVTcss6lJLBZmkMGXuO05U3HpuPDLcK49st5cMyBvI1prlXTLL5pbRaHyAgsoDWpJq7kcsq6ZhZUjA0UpXrU/VWI2fJFZrgbPaxTKp14nhru+mpVZs+WeWfyTJ3lOjsjwMb4yWDM95rQBzqrUYJ4I5T25HNeCRixBvENJFOuiZbrR2j2wwM727IV0PeeeYrRvmdwT7xvF0obHEMDHZVOg/EN54N8zuA6K6tnXxNDmEucwe9rwIa45h1K8KaZHSby0knLEvwUpSnXbUXeP5I7nsv8LWSdnjoHyNJeG0FMNTmBkAaZbhrRblqc2RuVHMcN1CCEljvJkoLAKOaKOjIpQaZA7lSs92iJ73MJwvp3NzTUkkLM1M9ze7El+ff2NDTw2pbcx/b39yOw2PsmluIuGIltfdaQO7zzqa81RviOrHU1FCPIrUlfRZsgxnPwnQceZ5KOlKW/wCJIlnBbPhxKDWF4DvQceqe+Rr2kaOG45EEZhLd3gAO6o9CVNNC06gHqFalJRlZ9HggjBzhuXVZRNYpsTWk7wrXZtOdM1VYeCna5VJ83WCzGPls8kghbvz6mqcSBoFGXqC1SENNFyk5Ox1ZRQya1E5N9earOg3uNSpbMwAJzypl5XaJG1dXY+74/tGAD3m/UL1lea7N2bHOzgHB39Of5L0hhW5oItQbMHxCSc0h9EJwCFeKB1OFLhT1yu2G1Is5EMRHbOFSdezadDT4juHnwr5KSirs6hBzdka163zFZx3zV50jbm8+W4cyuE2j2stLmmlII+RGM9XfosK8NqcILYBikObpXVJ5kV8XUmnVcpa7S+VxL3FxrXESfQaU8qKtV1EYrk0aGjzlFi32sSNeKk11ca7yq1lcATzplvr03hELFegizFW1pxG4rKq6hPBqQ0+3KGdoBvonRyAkU319eunzWpBZY6ULN9d+W9bl32NvutA50+dVAowZI5SRzLLM93haSd1KgdNPzVuK4pXHMhufnT5/VdLK6OPxOFeqzbbfjfcHmj2xOd0pcFB1wsGbySVDKI2eBoHPf6qK03m52+iy5LRVRtuR2o2JbVaVkWmVTzOO79VcsF0kmr6HlqB14nkpoRUVdnMm3hGbZLFM4tcxrSMyMR1pvAHmpp4bVKQ1wDQDx7jSN+HMvPDEaCmi6iIBoo3M7yntjqo5axwflSPP+KpLzMzLj2aa3Jpo7XEQTVw7xLuJ8P8AVWuS6K7bzAd2EwDJGijRueOLTv8A3zCpfxJgOJ3gxDvbmHSrvukEtJ3d07irF52KO0hpfXuuBBBo4EEEtJ4Gn0I3Feqtugt+b9e3vscSpWl5MfLuvfUht12tNobOC5rmAggUo+oIGLpUpJXK1apK5rOtD/ln+/VVJNyauWoxUU2im4YySfAP+bl0UdoOissphAG4U9FBMyoXaeT1KyKFlADntG539zQ4f3K0Wqq3Kb8UbT5tc4H5FqvuCnr+q/dJ/gi0/ot2bX2YjWJxakokJUBMISqlsk7vmpZZFTtLqhTUo+ZMiqPDLERyHRSMZUpYIch0SW23xwDv9550jbm4/wDiOZU0KTlLBBUqqMbs6zZKzAFzjwoPNdfAFwOyEsnZmSSmKR1aDRjQKNYOmZrxJXb3fKSt2jFQgonz9ae+bkaQjQp2NySqa5Cbcj6Ak6AE+i+c75vJ1omkkJr2jy7yrp5CmS9f9q14SQXbM+IkGsbSRua+RrT5GtDyJXjNhkbIMTKGp7zfeY7gR+e9UNe5KKa4NPw3ZuafJHHZ+Pktm7LhfKcshxTIGgZ0Us94yEYcRaBuGX0WL8Vt5Nu1laJus2fhiFZZWjkSPoEya22NmTcT/KgXKyylVnuXV78I52d2dPJtCwf6cQHM5qnNf0jt9Oi5/Gk7Wi92NnvlRpy2knU1UDpVQkt7RqQPMKt/8q1xo04jwGfrwXUaEnwjiVaC6mi6RNjYXGjcz6AdTuRZbMXHv5DgNT+i0omhooPl+fEr1pQ5CvLgSx2TDmTnx/IcAtBhyoNFWBU0ZVWrUb4J4U7E7Bmr9kZnmqkLwtGFwUEY3eTuRcELTUOAIIoVgTsNkdhJrETRp+Hg08OR8umw2cDeqV5Wtj2ltKjeDoAeI4Ke64IdruVpLSKVrlxVaWTPgPnkaHL9VnODmuEbG4gCaHFkAQRhJORyJ41G6oJVh9je7xvHRufzP5BeOnGPLOlNvhELbSGHMih1pmPJaGBV4LIxprSp4nM+qtkripJN4PYprkoyWMdoHg6Bwp+LDX+0KV4UjiopHL3c5WuElG9iIuooi5SYKrOt97xxktaO0kHut0B+87d0zKs0qMpvCIKteMFdst9ms63W2NjgHPAoammZ6UGZPLksa2WySY4XyU/4bDhA60zPmks1la0d1oH74rUp6K2ZMyquvviKNK1X5JJUQjsm/FQGQ9Nzfn5KCw2QVrqSakk1JPNxzKRjQFq3JZnSysjYKuc4AAfXyCtxhGCtFFCdSU3eTPQLisf2bBTcPnmuvu2x0Ul1XRgaAdaLbhs9F2kRsgbDkhX8KFJY8M7aS622qzSwPFRIwjPjqF8uXrdktmmc3vBzDQOBwvAG47nBfWy5janYmC25uGF/xAI1dBOzPnex3padz2u/EAD8j+Smfetp+BnqeX6/Ir0O2+x2Sv2cjSOdQqY9j1o+Nnqqz09Ju+0tR1NZL1HBPvC0b+yHU/5VeS3THWVg6N69eXqvTofYzL70rB6laEHsYZ78/o1eqhTXETx6mq+Zni8k7zrK89Mv+3oo2tDzQCR5O6p/VezW72e2KElrXOlkGuYaxn43cfujPpqq8dz2aziow8MR38mjU9EbUfSiWnRnUzKWDzeDZ2jDJMzCBuyLicqCtMj6rTsNiDRoMuGgqNBxPMreva2Nlbga3u6g1oT95o5c1QiB1OROVTo+g93gd9Ouuqz69aTxe5qUNNCD4Eifu0VhgQ+DkeOhP01QwgZE6ior3QfMrNleRo+WKJFNGKpkTC6mFtag0OmYO+uozGgK0ILrkIq7u1bUDWjv3wA081y6b6nnxY9CvkMyRzPDrwSNtnwtc7vUy0/q04eq0W3U0k4u8TTXl1U5s4G7Pj/lcWjH5nm5sx8MjtaAVIPvVbxDcmpzbIMsZLiK+I1FDuw6UV+VirOao3UZ0oojcQKAAZacunBRucpXsULkQwhjVICmVSYl00c3EconuABJIAGZJyAHElE8gaC55AaMyT+/ksG0SvtJ0LYge6ze4/E/95fNXtLpHUd3wUdVq40lbqQ3pe7pAWxEsi0L8w9/IfCOWvRcpa7Y4d1gLG+jj5/ovRrs2VdKRUfoOi6+y+zSKVmGZtQfIjmDuK3acYwVkjAqVJVHeTPE7iioXOPL9/RbBK9Ouf2LYJHdraPsa90Mb9oR94nutPQGvJeiXFsfY7JQwwtxj/aP77/Jx8PlRd8nB41s57PbXaiHOYYoz78oLcvus8TvkOa9c2U2LgsIOCr5HeKV1K0+FoGTW/PiSunQulE8uNawBOQhdHgIQhACEIQAhCEALjNstrBE4wQHv0+0ePcB0Y37xG/cOZy6W/Lf2Fnll3sYSBxdo35kLwOa0OJLnE1eSS/U4iaknzKo6zUOnaK5ZpeH6VVW5y4X7mtbL5NNdNwrhbXe7eeKyp7Q57quJqNNKFp3fdFFC2MnMGh300O7JWIYDoFl1NTg3oUbDY28adBoK7grkOuenDd+8z6q1ZbqedGlasFxu4UVKTlJ3JHKEcFSydkAas16U8hTLyU8MMQIIjFQKeWWtOi0mXI0alOdHGzUhdf9lskO6m+CKyNFO6AOis9nxVJ1vY091VJb1J0XDqJDZJl94DVUtNpG5Zk1rJ1KrukKjbbJVG3JbmtCgdMqznpjnIoHtyyZlEXquXFNMlMyaBSxgRylYnLlXt1uZE3FIaDhqTyA3rFvPaJrO7F338tB1KybHY5LRIHSVc46DcByG4LR0+hcvNPCM7U65R8sMs1bDJJbZe+2kbc2R7q6Yn8TqvS9m9kq0LgodgtliDUjmTu6DkvV7NZgwAALXhFWtHgxJybd3yZ93XM2MCgWoyIBPQpVFHFwQhC6PAQhCAEIQgBCEIAQhCAEIQgPPvanfxjdBZdG2gSF7vwgBg/qI9AvOY4MziyOh5rt/bnczpYYZ2CroS5pHFsgBIHPu/LmvMrv2jbQC0A5ZCUD/qAaHmszxDTyqWlE1/DNVGneEup0EcK6C64IIgHTOFfhGZ9FzcFtjcKskaRyIUvaDiPULDUJp5RtyqRmsP7HXzbTxMFIoi7mcllWjaeZ3hAYOSwZbYwavaPMKnNfUDdZW+qnUasv6K9qUP7Nia3Su8UhVcknUlY79pINzq9ASqr9qWe4x7vKm4nf0PoulpKj6M8erpx/9I6NOBXLf/YJnDuQHzPTh1CjfedqOvZs6nrxpw+akXh9R9CJ+I0l1OsLgkLlxb7bOfFOB+Fv75qs8uPilld5hv0Ui8Ml1ZFLxSHRM7Sa0Mb4nAeYWZaNoYG+/iPBoLlzYsQJyYT1Jcr1mueR3hj+Snj4dTj6mQS8Sm/TEdadonu/0mU5u/QLNlEsv+o8kcBkPQLr7r2EtMpHcPkD9Su6uL2XYaGWg65lW6dKnD0IpVK1SfrZ5Zc2zz5CA1tBxp9AvV9kdhsIBcKDeTqV3F17NwQeFtTxK1wFOoN8kDklwQWOyNibhYKKwhCkSsRghCF6AQhCAEIQgBCEIAQhCAEIQgBCEICredhZPE6KQVa8UPLgQvAdstiJrLIXYSWE5SN0I4OA8l9EJskYcKOAIO4ioXjR6mfJ7bJFX7WN1eLCAfQhK+xWb3e3HI4fqHL6Rt+xdjmNXQtB4tyWafZpYfgd/V/hcWfY7Ul3Pn8WWzD3JXdXMGnkVMBF7lnA6uc7cRupuX0DD7PLC3/ZV6krRs+ydjZ4bOzzFfqln2F0fOLWPPhhZ5MrwO8neArdnum1v8Ebv5WAceA5n1X0lDdkLfDEwdGt/RWWsA0AHRNrPNyPneDYa3y6xv8A5q/mtax+ya1O8eFvUhe6ITZ8xu+R5NZPY9/vJR5Albdi9ldlZ4i53oF3yF78NHm9nOWTYmxx6RV6mq17PdcLPBGweQVxC9UIroeOTYgFNEqELo8BCEIAQhCAEIQgBCEIAQhCAEIQgBCEIAQhCAEIQgBCEIAQhCAEIQgBCEIAQhCAEIQgBCEIAQhCAEIQgBCEIAQhCAEIQgBCEIAQhCAEIQgP/9k="/>
          <p:cNvSpPr>
            <a:spLocks noChangeAspect="1" noChangeArrowheads="1"/>
          </p:cNvSpPr>
          <p:nvPr/>
        </p:nvSpPr>
        <p:spPr bwMode="auto">
          <a:xfrm>
            <a:off x="152399" y="2751137"/>
            <a:ext cx="360989" cy="360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2" descr="data:image/jpeg;base64,/9j/4AAQSkZJRgABAQAAAQABAAD/2wCEAAkGBxQTEhUUEhQWFBUXGBcXFxcXFx0fHBsYHBcYFxccGh0aHCggHRwlHBcWITEhJSkrLi4uGB8zODMsNygtLisBCgoKDg0OGhAQGzEkHyQsLCwsLywsLC8sLCwsLCwsLCwsLCwsLCwsLCwsLCwsLCwsLCwsLCwsLCwsLCwsLCwsLP/AABEIALcBEwMBIgACEQEDEQH/xAAcAAABBQEBAQAAAAAAAAAAAAAEAgMFBgcAAQj/xABQEAACAQIDBAcEBAkICQMFAAABAgMAEQQSIQUGMUEHEyJRYXGBMpGhsRRCUsEjM2JygpKy0fAVJENjc7PS1BY0U4OTosLD4USU8RdUdITE/8QAGgEAAwEBAQEAAAAAAAAAAAAAAQIDAAQFBv/EADERAAICAQIFAgQFBAMAAAAAAAABAhEhAxIEEzFBUSKhYXGR0QUUMrHBQuHw8RUzUv/aAAwDAQACEQMRAD8AtDLSClArvDDfK7BG5rKGjI8O3oT61JJKpF72HeeHvGnxoWgUDlK8MdG9WOWtJ6ulGQFl/j+P41rstGiOu6j+P49KAQQJXvV0aIKeTD0oSO6qu6mpmPB152eCAu3cv7+FBhRBNAe6hpBVwh2BLJrIRGvcOPqaA3g3SIs0IZhaxy8b99udK06uhk0Vy1eWpyLZkoJuCRzuCCD606cKeYoJjYB7V1qf6mvMlYFDVq9ApzJXhSsahQlIpYmNM5a9OnHTzIHzo2Ch4yX40hpaaEg5WPlw+FJJrWDaLaSmmauIpNq1mo8JpNqVlpax1rBQyabcUeuFJ5U8uzieWlGwNEVlrurNSy4RftX/ADQW/ZvRuG2S7exC58W0Hv1rWZorogNe/Rj3GrnBuvMfaKRjwF29+oPwo6Pc+LjLI7+4D3G491qZJi0jNZLCmS9Tu82zgszLFl6sWykNccNRfvuCfWoQYa1FNiOJ2bxrqcEddTWLQ/8ASZLZWbrF+zIA49zg29KYSCEG4jaFjxbDyNH71bMp8rCrxPuwNbZfTMvzLj3KKbw+6SZru+Zfs8PeeY8rVLZqI6t+myA2UJXa0col+11sRRgP7SG63/OAvU/9Ek+r2vP+AffUrFgyq5bIijgqa/uv38uPPifBDlFlGXS2nG3dpwHgLVVR8knLwRfVMNGWx8wff3U6sVFnDd/wpJh8xWo1nLCBqSBTsSFtI0LeJ0H76REtiCQGtyNTUe00AHZI8AKFGBodhltZXv8AkjQfx53qThw6RjsgL86Cfal+GlDvi70cIFsk5cYBw+NA4jGE8/TlQMk5NDu9ByCkKxEo4VGzreimph1qbKJUBPHTRSjWSkGOgMBmOkFaN6rwrww0AgJSm5Ygxuwvw7+Wg4EchRrxUyy1jAqwgcAB5X+8mutTzCm2oGoTavVjvSDXgBvcHUa1jUSWGwYPC7H8lSfjw+NSuH2JIeERHi5A+Avf30RsreRUjCtGMw4ldL9xOnH91Py70/ZAFUSj5JNsVBu259qRV/MX/Ff4UWu72HX8Zd/z2v7u6oSfeRzz/j0qOm2sx50fSgeougxGHj9kKPIa++hsRvEg4D3mqRNjiedCNiTW3+AbWW3Fb0NyNvKoLHbad+LH31EvIaZe9DdZto7NiSeJoZmriDSSpo2BoUDXU3XU1go2Ex13U05mpaEc6sIMdQPOlHAXH2fjRecDhSGloDYRAPhsSjWKxyDw7PxuflRpw/eBRrNTbChVGbsBMY7qbdKNaOkGKgwoCMdeZKLMVedVS0NYEUpto6PMFd1FLQbI4x0kx1INBSOpNChrARhr079C77CpHClB+MDeh09wor6ZGguFt42ArbUDcyLi2dfgrH0t87UUmxieSjzJPytT7bWv7IFCzbSY86NRBbF4jYKFTd9bG3AAHlw1qrPsd1Ju4t3aG/qOVTMuJY0JIxNJKh47iKkwtudMNDUo6U0YDSj2RhjpJFSEmFNuBoGTSgERfTiPvPlTYkPdavWam2NCzUKLVwvTWY1KbExESsevViOWQ2N+4i40486ZCtAy4RjyNLj2ax4WPlr8BVm/lnCr7GHzH8q1/jevH3sI0SJRTbV5Et+CHh3ckbgjn9G37VqOh3QkPEAebfMAH50Ji985bkZgCOIAFxUTid5ZW4ux9a3pBkta7rIv4yWNfIf4m+6h8bgsCim8rM1ja1rX5aKoFUuXabnmffQsk5NNaBkfbDgm+e3gBcD411C5jXUKBkncP0orD/rYUdplDKCAcoTMbdojVreNuVT+B6S8A4H4VR5nLb9e1K6Kox9HluBqwzX/AEjr76sWO3WwM2suEw7nvMSX99r11akak0iWlJSgmxGC3hw0vsSK35uvxGlSMeIjb2WU+Rqq43ou2XJr9HKHvSRx8MxX4VHYno2jQMcPtDGRMoJCmUFRzFxlU29aT1DvaaDkrurrPNnbrbQMcckO1BZ0RurkgU2uob21YHn3UWINuRH/ANHOvLK8iN65wR8a1s21eS79XXnVVSf9JtqR367ZchA5xSRyX8gGU/CkydIMiECTC5bhCQXKsucoArKyaMC4BF+RorPYVqu5eBCKUIRUHBvGCoLRSKCAeR/Zua7D73YViR1qqRxzXW3LXMBalUosdwkuxO5BQmLwUbnMQQRzU2PvFExyBuBBpWSjSYttA7DuFJMRPKiTHXdV41qMVbHbPxOtmZv0so9OpCP76i3weN4AMBx5H3lyW95q+mEUkxr3XqMtK+7LR1a7IoEexsRe5YxnvWQ3/VcOnuAqUgw8qjtuH8cttPHXj4/AVYDs9c5YFteWY5R5DlXHAL30FpUZ6tkIU76Oi2YCLllA/OopsAvjTbYIch/Hxptou9CRgoRxceg/+a9z4de9v48LUHjcGezYkcb29LX086FbDGlbrsMs9yRfakS+zEvmQP3VXMZFEzs/Vrdjc/8AijWwxptsGe6klKxkqIh417qfj2VmAOtjY6KTxF+63xow4A0X1sgUKCoAAAsutgLc70qaDJvsRqbH/Jb4D5saJi2R+SPVj9yilOsh4u3obfs2oaXB39q7eZJ+dHcvAtN9WFHDRr7bxL52v72Y14cbh1FjOT4KP8C/fUc2AHIfCkHA+FbmPwDYu7IbaKh5ZGUGzMSNOV9PhQ/0bwqwfQD3UoYKktj2ivDCGvRgz/Aqf+iUk4ajkDaIYYKuqZ6muo0wbiY6NLiFz3iJvfHerdJiV4EE+AUn7qrm4cKiBwQPqKdOQQafGrGcHH9gDyFvlXp6tb3ZwaCa01X+ZGxNEde0PNXHjzFqRi5ImVhnAuDoGtf0okxpm142tx+6g9s4WOWKRGYgFGU5XynVSNLHQ68aRNXiyjTrNAewMHGcNhyJCT1MY9oH6i0TJshiSVmZb8soPMH7qb3ew6/RoLPcmGL7J+oveKMmwBYW61vh91qZTa7+wr00/wCn3/uKgwsilbyZgOOh10t9rTXWs631w466QkaBwfRUDj/my+6tFgwJUr2728DrpbXWqdvvBfrT3kj1Kxj99GLywTjUVgl8MnYX80fKs3fAjrXTmQxPic7uP7sVp+GHYX80fKqViIbYsHvmceggJ+bmo6H6yuu/QSce4qcYcTtCC1tFlzKeeiyI2ngDTWLwGPgRni2k7hRfJPhV10vYOrLyB5Gr3CXyroOA5eH51CbexTJhpmYaCJzwP2T3XptsfBt0vPsQS4naqaXwOIsTzliOnmsg+NLl3mxcaFp8IkWoAImDqxIJNioBFrD2lHtedWOSbXtRX8bX+YqM3jw6yYVsq5QNbeNbYgb38B/Zm2GliWQoFuAbXv8AG1O/ykb2yfH/AMVGbvD+bjzb4sxHzo5F1rmm5J0mdEdrVtBqSE8qWGNdEtO5adJk20NG9IYURlpJSjtNYFJGTTBgqSMVIdLcaXYHcRxhpBiombFxL7Usa+bqPmajpt48EvtYvDD/AH8f+KhsNuBZYn+kL2uzkY5bflL48eOtqMaKgJd7dnA5jioSbEXBLacfqg91BTdIezVNvpFz4QzH49Xb40q0zPVXkm+przqfCq5J0mbOHB5G8omH7VqDm6WMEOEWJbySMfOWm5YvNj5LcYPCknD1SZelvD/Vw0p82QfK9Az9L4+pg/1p/wB0Vbli86Pk0BsPTTYes4m6XJfq4WIfnOzfILUbN0q408I8KvlHJ981blB5qNUMFNPDWRz9JWPbg8afmxKf2w1H7M3vxjQq7zZmaSWMkxx+yEgZbKFC3Bdtbc/KwlDarGhLe6RpXVV1UddvYkj8af1E/wAFdXPzoHX+Vn5QTtzeLaeEnZMGkhhIBuMOXUvchjmCHkFFr8qE/wDqXthfahX9PCyD5MtblgYMkaL3AX8+fxvT/rXoTe6TZw6cdsUjB16XsePbgw5t/VyD/u0p+mSTKVkw0BuCL52B4W0zXrdjQ+LVcp4HQ938WoIZpGI7J6YTDGkf0SNsqomYT2NlGW9uqNjp31JHpfifV8IwPeswJ/uxWjbp4KNsBhLohJw0FyVB/ol8KObYmGb28PCfOJD8xWUmZxj0ozjC9LuFBW+GxAt3dWb6W5uL1YtuYyPEQrLHfKz2INr6ISb2J+yKmjungCb/AETCn/8AXi1/5aidoYeJDiIolROrMLZEAACvG0a6DTjm91UjLOSc44wSuGHYXyHyqs42L+cfpm3m0dvuq0YYdhfIfKoDasJ6wW4lo7ed2X/qqOk6mU1FcA2DfvAH/wBbH6m3zQUjaO+GEaGUJjsKzGNwB1yXLFTYW87UIeibZnKJgOVpptPfKaE2r0V4BIZHVZAVRmH4VzqAT9YmqWLXzLI+9ERB6rEYSQ/VH0hNfC4Y291GYzECTDSG6FshJCMGAIF+Iqnr0QYP7cnhZuA5cb3qX2F0fwYXWOSW4JJuVswKlbN2NRqaOAZ/2E7v/wCrr5/vNe7QxbRgFbXJA19f3UrYyEQAHiCB8LULtn2R+cPka4eJk0m0dnDRTaTD8NtBz3e6qf0i7y4qB4lgmMYZSTZVNzew9pSas2Eqh9Kh/Cwf2bftU/CNykkzm/EvRoyccPH7kBLvfjjxxUvobfsgUDPt/FtxxWI/40g+TUG1INem9NHzfP1H1k/qLl2hM3tTSt+dIx+ZoKVb8dfOniKQRSOCG5kn1YMYxSWWn2FNsKVoopDBFIIp4imyKWiqY2RSaWaQaBRHhpNemkmgOjw0g0o0k0C0RJqw7I/1eP8At5/7rDVXjVg2Qf5un9vN/dYapav6GdfD/wDYifj4Curk4Curyj3j6AgxAdFYfXUMPUA/fSjIB53t4ny9KhNjbWQRKpEhK3XsRu2gJAuUU24fCpGLGx/Vjk14/gXBPmWUV7U47ZNHgab3xUgolm0Ay+Jt8ACfj8aY2q4jglchmCI7WUZmNlJ7I5nuFccX3Ryfq/vNN4nFXRhkcdk69jTsnX26VMdjW6f+o4T/APHg/ulo/EQZlIzFb8xa/HxBFRWwXK4TDhQxRYIgHNlzARrZspN1vxsddaO6xrcFHjnA+QNBPwaSscjwKhlbM3ZvYX0N+/TWq5i8N/OcdJ9pMHGAdRoz62PP8J8KssbvbghHfnP+CoXFyDrJlsQWeC+uhIXMAugPBdaom3JWJJKMXQTCeyPKoTbswjIc8ARfyzC9RQ3nlS65Y+zoLhuA0H1qC/lV8VG3WBRZ8oy31snWcz4VPS/WU1E9hoiYWEXsw18QfOgtvYWOPCzuoLERSWAIuSFOgvYD31GYfb2FCKJsVhlkyDOpALqSO0DdyeNwdKZ2nvTg+olRMSshKMAixkhiRoDlW9j33HnVZSaZOME12LOuyYuOv8eFqJgwyrGVTgb/ABqsjfXCaWnxLX+zhZD8oOFTOztrLKmdFnI/rIih87Oq6Um5yG2KA1B/SDukPxufvqN237A/PHyNV2TakolkCuQCA1h35mUn4fCgH2jK7WaRyONsxte9cXEu7id3DQaqRdcCdKovSoPwsP8AZn9qrRsuTTiffT20tnxzW6xFcgWDMqkgeFxXTwkNtSOL8QXNg4LF/cxdlpBrT5d2E5Bf+Gn3LQ77qp3L+qPuru5vwPF/49r+pe5mpptq0aXdND9VPcw+TihJN00H1Yf0mkH/AHxQc/gFcFLyvf7FAam2rQG3NY6rHCR4GX/MGui3QAvnw2bu6uRl875ma9I5IZcJPyvf7Gdmm2q3Y/YISQgwBF0sGxAzcBxGXvv8KGk2Kv8AsX/4w++E0m6x/wAtJd0VY0k1YX2MB/RSf+4Uf/z0w2zB/sH/APcr/lq1jLRkQZpBqe/k2PnHKPKRG/6FpmXZkfIzD/dof+6KFj8qSIU0g1LNgYx9af8A4Ef+Zpv6HFzecf7hP8zQHjFkXU9sg/gE/t5v7rDUL9Ch/wBrKPOAfdKaLw7Roiors/bkcnqyLZliUCxPH8GT6ik1FcWdGi9s02WCM6CuodMaluLfqmurzeTqeD1/zWj/AOkXmbeCeDTC9QS9w/WqzgZS1tFkW18xve/DhXqb1bSPF8IOHsxOLd/tM16QmH2ZYM+01bN2xkyA6k8RZiNbix4UQ0WzrART4qViAQI4jKbEXBKRRZgDyJtevX15bpXE8jh4bIKMhLbZx7ccWFH5MUZ0/STv50ymJxvBtoSMOY6mIA9/sgcaLi2HK2sUczD+si6o28na/wAqh97d3trho3wkXZRbEI0ZYm5N3R3KPytYXHCuf1NnW1ppX1CMNh5xEkf07FBVVVGRlWygWA0XgBb3Uo7NLe1i8c3nimt8LUV/pbjY0UvsyKAgdosr2FiRewSwFhfiePGofeLfqSHJ1sOHLvcsFhZWUAgDKzMRJz5qRppYg0KldWG4Ve0k02Th0BkmecogBZnxMtgLgXbt2AuRrU/guoZY3wAWVBMXlMTZ+19HkjFzmOt2j0vyqHwuP2Xi8JmlxogEi2ZDIiSRse4G5zDiCLg25iobZ+zNn4Zz9D2riu2CMqBnzaaX6lUvbUjuqsJSSySnGDljoFY/ZeIS+aGXgNQjEcO9QRULHtlcLGesRjllztyNmiaPgQALHLxP1gADR2AmMsqnDYqbGWOtpJGA5dpWJHMnnwoLBbC23HOZThFnUHWOWRHjdRoABJKXHJgeIIHlUoRalZbUnFwrBL7JxGFxCGcYrCxXOqSyBZASTbMCOYGhF7ipAYuIBguIjlyqzkRF3OVRdj2U4AUjaW1MWpKnZWHUd5gZ10va7BQo58+dVHeTbDrh3MsWGVi+QKmHbLlKtftDEEhuVso0vrQlBSl8Qw1JRj0wi67E2nFiH6uCQSSAElNQ1hYE2axsLj31bI5pkQjI/wCqx/ZBrBujn6A2IP0mafCMBeN45sqk3AK3EeZb8dX14Vedrw7M7V9p4mXjftPN7sooqGzoLLU3umgbD72wHF9TiMMMMCLB8RM0QAuzDNZDlBOaxJtwqdxWL2bGxDthQ3cmPLN+qQKzzbGy45oWXZ+bEOrhrfQysxWxGrpd2FydGsOHNRdro93txMMjRu8EsLjVcXOAqkXIKGR7C/A8eXdTOEZZr2E5kli/dlxxG+IjLdXhgsSsUE7zsYieQzLCdSNcouRY91WnYW1I8Sl4pI5mW2cRNfKTe1we0OBsSBex0qsbY2Vj5lzLs/Z7I3aBjije/GxVusF9Cdbc6quE3dxmGGIxGXG4aUapFhYXCPoMmYq1imdjdRcgBiONPB10Jai3dWbAyMOKn3Gmncc6+epN6cUkwMzSuysCUmeUG4NxcZ/mCPA1q28O2dl43CMn0yQRuRcJCS11KvazQ3FuzwPA871TmeST0vBbL3F+XfVZ3rw8ckkKyorraQ2YAi/Y1158aznZ+EGHxKPsqSfETA5hG8AVGUe11hEqnLY814kDS9Xnam0tovCZWwECGKNnd2jzZQFzPlzPcgAfVJvQeqjcppjsGWJAkVo0F7KugFzc2HmTSXxjfa+A/dVYw29UEgUPiIlc8bJIq8T3x5Rp3n1o3bmzsXIkT7NRpEIbO/WYZ1OoC5LSXuCGvfw8aZyQuxlejA/lIaD8cvzFXqcgVQsFszGw4uObG4aYRBw8rpGTlUaluxcWFr+lXTF7bwBVTHNM5a1gImHHQavGo+NIpJIMoNvAl2FMtbxpsShgGW4BAIBtcXF9baXp3DYV5DZQNLXuQBre3E+B4VrFoZZRTLwjuFQ+095o4ZZInSTNGxRiAtrg207XA8qd2Vt+LESLFHmzubKrC1zxte9veayYXBhb4cd1MPhR3GpiTZsw/o29LH5GgnuNCLHuNMpCOJGPhRTYw9u6pFqaKinRJoaEddTmSupqEJHH4I4dc02HlgiH1uokKgDxbUXOvaPM+lK2/jWeXrEZ2jAGQuuVlCm4C31sDwI4Agcq2PE9MMAOWOCWQ+FvkxU/CoDaU7Y85k2Oc41WTq5U1v8AWCjI/G+p9RxqLlHsv3+53wUllu/p/Cv3PMLvvtRo4166JjkBLKisTcnKSytluVy34a8qFxm+OIVJeuxs3Wrlyxr1aLlPHLIQSX49nK3s9/Cy4GDaoJ6jZmDw50/CyMpLeZDmQ/pVW99d29pyLM2MCuuVWUwxsRmXORlykldBlOa4OddLjMq0h18vdfsS/R7tTB452jkxOMExUfg8RiIysgOrCMKi5rZdbrex7r1ctqbB2SQv0lYXy3szuTa/HUHhoNPWsG3P3TkxOIy5WKo4VmCkqHGZrPY3C/g2UtY2LLp2hVx2n0ethoHlZY84YJGmgD+zZjIzKEFy3tC+g4XtQpvCQcLq6LDNsnYYVvo8rAAkt1DmWxsOOcOdO4WqtpJA0kYwMrztnRWOV4mVCcjupvYnj2QBofeNvzFDhsHF1UViZR+FOVZgxVmFnRSCntArmP1bHS9Q243SHiMJiI+unmkw1z1kZbPcFSAVzm4IYq2hHCl23lj5jj7A43T2i05eHCzsUfMknUmPVWurDOqi/A8K0KfenbMUaLiFSN9bkwEk6mxuhyXsCdBzq3ydJOzggcYgNcXACtm/Vy3v4WqKxXS1hgPwUUsvkpHvEmSmk/iTXXpgqT7y7QkOuNkjS+ViqRqot7WrgXI7sw9Kr+9G8ZErRtIMXFkUHric5DIGurK7Ri+a4ZNRfkasu1d/Y8QwB2dCdbhnsGBPPRSR5hhVY23sGfHSA4fBSaG2eNJMhXKir2ncp2crWIIuCL3PBI9SsnGsYLV0ZJsbFMwfCpBOmQqJcSziTjqgYqLjKLi31hV52hsHZMIfrGSK4IzGZuzcEXGZiAR4g8KzTdrobxTgtiisFmUqhKuSAbnNkYgX4DU210qzYfolPaeSSJW1OWNC1zx9o5fkaaSvsImk+oJtabZiuxw+NKGQMo6pMwzMbobxEZQrd9tCdRyyLbuz3imaPN1ltVa3tL3gXPiLXNiD3Vbtv7LkgeRGw+IygMokMTKt9LOGItYXPO2lObX3ukXBdUkOFWLEJLEwECqQAEIKMkna1kLXYA6cOZWLrqUmu/Umej5ttrhgkK3gyXhDLEbEuCeJDAWLnteFqK2pgttNfrGxNu6PL8OqBb41jaYkxtmjLRsOBVtR6qBWn9GXScYWeLaE00iNkETG8hU3YMDxc3uvf7NGUb7iRe3NWQY2OwmEm0IMXIGeNBmLIS2o1eaNsydk9kfaXXlQW9O8EBlX6BG2GRFs0ZCOpkzG7AaixGXSwF14Vs2O6TsGoPUmSY9yxuP2wo95FULeff5pgQMHh7d80ayHgTfLbTUAe0eIrbl0BT6lQ2HvvLDKrMsTAkBmEfVvkJBYB8PkblfUnUCta29HsXFIGkxSNwykYomSwzADtsW+s2hrDMLhkaRDMciNctktf2mACg6DUW8PHhWgw7pTOkf0WJ1iVWBkxAEYVczSEszhcw7R1VToOFaWEFRTfWiC3l2fspFf6PLjHezZc2XKCOF8yIctyNQTpSt09p4vDwkR4sxoRdYRqQxdb9mRMguuc3B42vrVuXo1gnAP8oRdZaxWNlkXgBcHMjDgDw40PiOiDFK2aPExkAgr2nU6WI4hgeHfWzQPT0IRVx+JkWV4J5ol7cnXkJCQCb5jJaHhrcHT0qz4eEadTHgnawsIsXCxHcAGZbfo0NtnZu3xEUDvMHMquM8LAxsqACzm+t5R38PCs1xu7OLi/GYSdLcWMT299rUktOMlTGjqOLxRrc0uJw8V12S0l8ykpJmcDkwyow119nhpWS43C41fxqYpeNy6yDwPtDuPxoPA7Unw5/AyyxG/BHZfeAdfWth2Z0rRSIWfDTKQQDkZGW5BPFip5HlTrCEfWzKt2sbCkyfSkV4LnrBkBNiptYizCxsdDWgJh9i3V8OJBISCmQ4lCCTYEM2g870DvN0g9YcggjK8+sVWNvKxsfU37hVQnxKykEMY1ChQiZrCwtxIufXxoN4Co2zQoMVJKF/nMqxEA5JHMjHU8TxGltLnW/HjTOAhDRRkyLcohN817lRe/Z43vVIwmKdF7EoA7jrwPnV/3Q3VnkRXxBaKLKpRRlDsCoKngcq2tx1PcONRvVt0/Ys4aNLcn9QnB7Akl1Fgmvb4i45Ac9ajdupFhXEc2IRWK5gCkvskkA9hGHFTz5UZvRh8HhCqTT4hC6NlIXNYHS4K5bEGx9BVHxWDwkpu21GcjQddh5jYcbXBbSuiEp1k5Z6eneOhNDaeH/8Auov1ZfvirqgP9GFOox+BI5XkcH3GO4rqpvYnJ0z6C6Nt6YcbhlyCOOdBaaKNcuXUgMq/YIsb3Nr2PCrRPtCNDZ5FU9xYX9BxNfKGxYZheSJ2TKSr5Ws2WwJB4XU3AtrqRccKlkixM5yhsRN3qrOw9QunvoX4GcVbPobHb34SL25Qtvtdn4yZR8ar+N6WMCnssXPhc/GNXX41leF3DxAuXjjgAGbNIyjQe0bLmYAcSSAB31ati9FolCs+LiItciFS+ngzFdPHLQ9RltDz0sRu7LBhzmNySQFubadoPe/mtULb+0sbNFJLiMS3VXuI7rexawW6qo0BGpte3AVrOzei7AxEM3WyspuC0mUX8owungb1Z8HsXDxW6uCNbc8oJ951+NCp3h4Kxlo7XcbfYwaDZRODcQtjcQJYybLCzJcC65rKxUXA58qq+ztgSSzKqxkgW6wE5bE6kEsDZvCxPhX1jehcZgo5LdYisRqCRqD3g8QfKnSV5JObr0owjae7rQIAosgsFJBNhbVnKgWJYk2F+NIwmHj6xb2kjysWKsBrdcoto/2uVuGtahvVuN9LUhMXNCOSWVo/UWDn1eqBtDo2xGEbNEgxBGqsuIyN55SAQR+QWNGa0uyf1Noy1U3bXyr+cDG0NtiLBypHDBlderLhPwoz3swkzXJUgMFNuHEVSMFvXi4Gvh8ZiFHIF2t6oWZfnVjlimELvOqPCMpyyO+bNqi9pGDk3e2p+VU3bOCyzEKojDZWVbk2DLmtc6m3jUkmlk6dXbKbaVfD4mv9GnSpJLM0O0ZoguS6SsFQlwyjKxFl1BJ4D2a136bHlzZ1y2uDfiPDv9K+Ptk7PaZiq6aceV+QJOgvrx7quWyd35SEhTMWANwHsupLHiQG0IFhfhWcmiWxNm4bW36wcFw8ozfZ+t+p+M/5TVI2r0m4dmyx4bMCQC7IoGptfM3a7uKCqDjcG0F1CKLBr24aAnuHdTWNgsjczbXXu14elSeodMeFlTddrIneDDiTENIkYRJLyFF0CsQSwFze17nu15CwpW7+HhQq0ozOHVkAa1ipuFN1IYEjW1j41dd38Js1kWTGTT5yrM0PZCXylPxmQHVMp9oWvx0Jq17u76bCgsMOFw7aDM8LZv0pLMx9Wp1lEdTD6FU2TuhjJ1usLqLNYyDqxf6pGftEeVxTW2N3dootjgmt2cxiIk0Rg4I6o5h2uHPQ8NK2jZu3MPiBeCeOX8xwT7r3owvQUUgPWk8HzgMMUkhYR/RHj1UAnMpDiQFet7QOYt32t4mpTbu++Ow6xGPEs6uHDCQI17ZRzUH6xreJgrCzgMO5gCPcai5NgYUiwhRAdbR9gX59lLA+oo5sDlGqo+UNLc7/AAqR2bt7E4e3UYiWO3JXYD1W+UjzFbbt/olwk7NIkkkDEcFEeTTnlCr661mm93R/9DiMy4qKZAQLZSpYk27GpVyOYDaU1gTTLtuF0nxvF1e0JrTZyFfIApQhcuYoAAQcwvYcqtmN31waLmXERyHuRr8r/UBPuB9ONYHsXBRZo3ebKysrGModQGvZWBOpFuIHHjRsM+vZCFQbWN9bcwVYWHdSSCoW8Fi3t6RPpBaLqgYzoxkVSSD9lbnL5lmPdlNVgbXiygIoj1LEImjNYC5D5hy0AsBmPnQm1mViCFC27JF76gKRrYE6EfGujVZFt1YGULZgLFiPavw4/fRfQaKyEHJIA5AvmAPd3cOHDKfWiMNsvrXWOKPPIxsAo1P7gOZOgFye+hJIUW2Un2hpc2t61e91t7sLg0CphnMjACSTMpLNewC3IsvDsgAd9zrS9cj24qqHU6KpQg/nEZbiVKNYHmA1yT55fShG6PsbGHymNjkYL1czA5rdm2cKBrUjt7pIws2GmjUzRSlGCEAghxqvaXhqAKzSHebGjVcXiBb+ue3uLWplEnvk1TJHam6e1NDNBPJlvbtdZbvtlZqgsXs+aP8AGQyR/noy/tCrBhekXaKH8fnHc6Ifjlv8asGz+l2YaT4dHHMxsV08mzA/CmF9Rm4PiPfXVsK9JWzzq2HlueP4KI/HrNa8om3PwRG6L4QYZjIWBzOTeJjGO7tZSGNgvE+nMqXfOOI3WUt3ZQ1vlTWz0wKACRTiZ84UKhY3BYADIlrtY6KRYmwuL3EbszEh8XNlhWBQLAWAyZTlI7I4k6nyrqhxL0oVFI5J8CuK1VvlLHTOF8ie21vv18NpYJDGLXkCKCp4AqXOuttAB5jjVCw+25YXzQSMmtwVOW/iVva/v86sm2cKyqXXVmKoOzoSxtbxuL6VS8dg2ikeNhqjFT6c/Ua1zvVnLMjsfDaek6jk2joz6US7NBtGYXOXqZWAA55ldh+jYkd9zwrXWmA1JA56mvjrB4V5CVRSxAJsBc2HHTiaseBxeIEagzyKALWzcACQBrqBa1BypCOCs+i9ob1YeEEuxsOZsg/WkKg+hNVLaXSvAtxF2zyyKz/E5EHozVkAwlyHIZr8Ga5v+kf30ZHhDzstu/7u+kk5VbGhGMpbVllo2p0n4p7iNMg5F3P7MWT4s1Q2F3nxEjkTPx1sgCA+eUXb9K/CkYTZTStliSSZtLqik2F/DUDxNWXZ3Rfi5HR36rDrrfMc7ju7K9k8TxYVK92EjqUFpNSk18iP29A8uzjJEAoSWMSKBYyAsFRR49YU7vhUN/o5CHxMQl+kTQuIYEjBzO66zMUFyEUnKpvY5T5VtGytxoYo+rkklmXMj5WOVQyMHUgJZvaANix4VZMJhUiULGiooAFlFtBwFdPVK/By6k05tx6WYtszo5xrRBYkTDKbE9cxVi1uJChmv5gU1j93No4UfhYGmQfWjHWj0CjOPMqK3S9eXp1qNHO4JnzntQSSRtmgIUix6xyrWGugBJtfWxI8qicRiyUEbKym12suhsCRYgnTMB6A19LbR2XDOLTRJJ4ka+jcR6GqVtnopw0mYwTTQMwAtfOml7XUkMeJ0L214VzSi5PNHdDWjCNRu+/cy7ATo46sHNIYZLKovr1DWB8b8uN7ad1R2ngzC7JKro972It2SLjjqefurRdp9E2NjJK5MQnLq2ynzKNbXyJNUzejZkiFetV43HZyyKytYDQjMNRe/voQShgbVk9WpWulYIBJCDdSQe8aGrZu/wBI+PwzLeZpowRmjlOa68wGYFl05g++qjlp7AQq8iK7ZVLAM3cvM+6qEH8TedidLmDmIWUPA35QuvC/Fb6eYFSuN3/waqTHMjnwudO8BblvLTzFY5ht344265JkkQLJw46oyjTje5HKmJHym2i37+7vsOA/caSWMB04bsroXLbW/M87BIV4nQyW/wCWO+QeBcufEVnm2UxEjscQztKpsxkzZrEZl4i4WwNuXdTkiZyptfNmOvIDKBx8D7703HDrIg5hW8Lgn7iaypFHptKyL6prAnQHQX5+QpyFLG9xcfVJP/SaVJCwYgXy9459+vjT8ShdTYW8NaLkaOm7yOvdmBdMt9ePG3hx0q6bmblyYwB3zRYf7dhd/CMEa/nEW8zoLJur0dRowkxzpI4AIgBuouP6Qn2z+SOzx9oVb94944MEiPPmVGbICq3ANrgEDUaA2sOVChJauWo/UpuP6I4SD1OJlQ/1iK/7OS3xqCk6LcZHIjJJDKispIBKtYEE6MLXt+VV/wAJv1gJNBiUU8w+ZP2wBU1hsWkgzRusi96MGHvU0xJt9zCdp9HeODM3VjVmNgSdMxtcgZeHjVUx2DeFykgysOIuD8iRX1LmprExq4tIquO5wGHuNE25o+V69r6F2huRs+X2sKinvjunwQgfCq5tDoowrX6qaWIngGCuB6WU29aIeYjIAa6tTTopIFutRvE5xf0BNvfXVjcxBWwtlYJBN1yZlUi2cki1uOVdL+lRGM2jhYJyYrhCNFVbajuJ4Curqs6isIVuTnV9iF2xjZsVLGIAy2ZSgJAOckBTfvueJsPLWk714YHF4x9BkkSMAaDNlYHkNPwT15XUt3d/5gzVVXj+UObD3eZBncgk20HIcePfw4VYIFW5KqM3Eu2rend6V7XV6XDaMNqlWTwuP4jUWrKCeLf7je3zdBds5Gt9fvqCwuOLMFUXPIf+Sa6urm47VlB4O/8ACeHhqJKXksmx99J8H+DICxklvtXY8cx9oCwHAG3cb1a9k9LUbMEnQo18veL+BXj6gV1dXBpzbVs9XiNGMJOK7F+2ftqOX2Sb8wRwqSBrq6qyVOjki7R7XGurqAwmkmurqVhPDUHtbasTCSLq1nC36xXA6tdPrZgSdPsqa6uqcnQ8UmYDvx9FedmwkYjXJZwgKozXFiinVdL6cNBpe9VHIRXV1OuiKVlr4jiysPGnVxTk24301sfidfjXldWYUhyWZg/bHaAy2B0HO1vC/AEC/wATMNNna44ZAp9CQb+Jvy766upZeRoePIXEq2vz+FC4lh3eleV1SXU6pP0pi8HPMGjyyuuY2ADnRQVAsOHM6eFNbX21PJmhmkLokhIv3rmUH3E11dVUck0r+pFTDMzEajjXQYh0IZGZSOBUkEe6vK6mFeSy7M6QcfDYdcZAPqyjP8T2vcat+yel1TYYrDle94TcfqPqB+ka6urC7UX7Y22YcXH1uHfOt7G6kWPEjtAd/LSjCtdXUSLPQK6urqwD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2" descr="data:image/jpeg;base64,/9j/4AAQSkZJRgABAQAAAQABAAD/2wCEAAkGBxQSEhUUExQVFRUXGBcXGBcYGBsXGhwcHBcXHBwYHBwYHCggGholHBwZITEiJSkrLi4uGB8zODMsNygtLiwBCgoKDg0OGxAQGy8kICQsLCwsLCwsLC0sLCwsLCwsLCwsLCwsLywsLCwsLCwsLCwsLCwsLCwsLCwsLCwsLCwsLP/AABEIALYBFAMBIgACEQEDEQH/xAAcAAABBQEBAQAAAAAAAAAAAAAEAQIDBQYABwj/xABKEAACAAQDBQQHBAcHAwIHAAABAgADESEEEjEFIkFRYRNxgZEGMkKhscHRFCNS8DNicpKi4fEVQ1OCssLiY5PSFqMHJCU0VGRz/8QAGQEAAwEBAQAAAAAAAAAAAAAAAQIDAAQF/8QALhEAAgIBAwIFBAIBBQAAAAAAAAECESEDEjFBUQQTImGBMnGh8JGx8TNCwdHh/9oADAMBAAIRAxEAPwD0OWaQBtfbKSMoILM5yoo9o8qmw8Y7EzGVtdz4Hr0iRpSzBRgDcG4BuNDe0c61C20gRsRJo+JEvs3NAZbZuyOgWYdL/iFq25V0Mh7RncRseU4dRISVnFHeW7rmrqAikKo76jpxixwYEpVUWVQAKkmw6m8UnOF4FinWS2JiVIgEwRKjCBuVhofMNoglTKGHTnjK4rapea6GacKkorWY6Fi5NwAAKZDxJNTw5hkrdC8GwVrw6bpFbsfaaz1NCMyHK2U5lqOKt7SnX3GhtFiTUROaoeIimHPEaQ9jARmSS3rDozQ227YgpIQTEl2nNWlCRZE4PM45eXK1dDInK6hkIZTcEQ9OhepLWIHNDEwiCcYVsKCVaohjRn9g7WnPisRImSSiIFaW5K7wNQTrUg20Frg0JFdC0IwrkZWGTDHGAsdOZRYVFd48QOdOML5g20y//wARNm4ifKQSSDLDgzVoSStb0AIzCld2oJrrF56M4B5SHPPeeWoQWBVQtBRVQ+oOmsHyWqIkkNViOAFz1tby+UHzHVG2q7JyIDxRAqT9YNgPHuFudIR8BQDicGT97KpmpccHH1h+AxIYF6kAEJTjmJFj5qB3mJwcm8PVNz0/WHTn584C2coJYimUTGavAsQB7h/qHKF6hMl6XimKU8ap8RAG35dzBm137bGqB+IHwF/lEO3tTCPqVXQyE4XiGetUPdBOIF4hmDdbuPwiZUrgYJG0poXKJszL+HO1PKtIEhpMGhRXmREzRzGI2MMkA4tHRGTCw1As97nEhq6il1+Y5935KKMozLdPh/x+Hdok0b5KneAFRwI4V5d8SSjqy6+0htf5N7j74oQJTOoKw1kLCrbq9bH/AIj390CYLKHcgl7nKv4btWn4eV9KU6QZNtd7ngo08OZ6n3RrDRaS9BEgERK1okRoYUDnFg5qaroOnQ/WJAprVWKHQkUuORqCPpwiNjvPS4rvL4aj6cYZNnBMupDEBaXNToP5nxjKTQasImPlv79b/MmD5TVEVZFDzfgOC9f56nhFrIHwEZOzNEYgaZiSWK6U9/dBJ1MBuKk1tfdI4H8/SEtoNFe3o5hzMZ+xktnOZsyAnN+Je/iDUHXWtbnAqF3VoABZRYAC1hAwnUOX2+A59f2esE4SxPE8W68h3fm9YO9vBqC4BnTGDCvq6V68j8v6QaDAjG7cRow1p1/l+SGzIcZakqxAJWtDxFeUGSnzCo4xV1o2Q1y5c+bpWmXv68usWGFY03rVNhyFrQYsEkPYQNNJBtfmOPhBDPeBZ9c1uHDgen84VhQJPPZUK3RyAByZtKfqk+UGYc0JA0Gp5sbn89acIExzEBSgrmmKKfhJPrU6cR0gnD6mnqiw6mtz526mvSMuTMIDQDjZoBqTQCDIAxB3vGM3gyHocn7B0/VPL9k+7u0ocVOWRJanGYz95tTwFK+AiyxuOSQhDEEUsP8Aaen54RlRKbFMGfdlDQcxyHTrAbGSGbEkHent7VQvdxMV+2Z1axc7RxQUUFgLRktoYiphHhUUjl2V07WEnLSU7dAo72/41iWRJLsABUmI9tTQCJSmoSuY83Ovlp5wiHZTkRGyxo5TbPVBnGMeZS9DKlpXoSGNIoJjrw08/wCsMAHYRE5h2IxSiApis6lrKorQnieQ5mKRQrYj4m9oWAGnKOBMLFdnsT3LufSU+XVuRGh5fy6Q5TU/hcaHgR8x01HvIg2nJZrTU/eEFrMR7ZlPKjCx514QooNs+aDMmhEyvXfJBpq2h9vj5+EGk6hLtxY38+Z6DTpCNgmViGZSDfdNz3kaeH8olIoKCwgNNcmsMWJFiJTDwYYANXfPA1OU8D0P08R0Zic1VyUBzDMDw/WFrn4xKBUkHn84gxkquTNmNGBBXj+q1OfHgYUIQSKGhoupbi3cfn5cDBZYgVXlAwUm7eA4D6nr5dS1MazDZJJuYHlkZmpe+8vPqIMEByZWprepIPLp3dIDCNP6QfhyH7ziBX1edevTnBmG8hSy9OZgFv0oN65f0fAtX1600HP3VpB+HSlSbk6n5dB0gIzCBAaHeNLHhyI5fn6wWDAkoVr3xmZEf97UXGUUTjnzHyAFT7+UFyBY3qa3PWg/p4QF2Z7UmhDZApbhTMTUcM2nd3anygAKCwjIzFlpSB5i1a1iND+eESzMSi6so7yIrG2vJDHfB6LvH3RmZEuPLHJksTMRXHIcSP1gNDxtBOFatxZKUQdPxePDoK8YpsZtETKZZU03vogIvY5uF/jEc7Gz29pJQ6bx+QgWGi/xGIVBVmAHWM3i9tFyRIUua+sbKPGA5yyheYxmH9Y28haBcVt1VFFoB0jNhUSf7DfPPbO34fZH1iLH7UAFBFJiNqPMNFBMDvgnIzTGWWvNiBCbuw+3uMx2PLG0D4bAvMNaW5nSCMW0rD0qkx2OmZSi/wAQqfIxRbV287ijMqL+AWHjxPjC13H+xZY7aSSgZcg1Y2aZ8l69fLpnmMOmekU907JXmugA3MxCADSoNqaRSTcex9Zso5C5iig2LaQdPxAGpgTtWeuWgA1ZjQCA2mqx+7DEWux1Nenfp0hq4dpilixC1oBSmoND8IstOuSbn2HS1zVI3iBU360ifD4ZmQu5oAJwCj9RFPP9f3RabPwKy0JA9eVKapv6wUn31h89VGFJ4/fr5qh8eEK5+poaMW4pmew2FUrUi/fHQfIlbo7oSC9R3yLHTVHoErbrMCayWA1ImIfnEqbTr/dSz3FD8DGFly8NkYdpMDECgo9K5hWtK2y1EQ7bwuHDKcMXaWag5xQ5gTa40oVgbfuaz0hMd/8Arnw/kYnXaFP7qcO4v8jHkcrDhmAsK/qj5CNPhMDJGFVknzu0c733T5KCtQpEm9LnX2e+A1X+Blk3abYA4Ygf5n+cTLt8D+8nj89VjzOdhypJXEzsooR+kFQa0JoooK5daVrHSO0zENjJiUrbPNBoBWtCbWvGrF2as1R6gnpAv+NMHeE/8YKl+lFAVGINDrVU+kecYntBlAxz0p6xdxaxFjMuDXWg0imO28SrMvbuaEiuZjp4wE30ZnFHsA9Ih/jj9wfWJl9JP+unig/8o8tw+IxhQN9pUhhXKaEjj4HTzEQYjaGMRqdtmFaaJpah06+YMZJvhmaS5PXB6Rn/AB5f7n/KHStv00nSv3D/AOceUYbH4urVnoABaolbxIO6CyUrDcXtTFImczV9bLlpJc0pruppwhd1OryMoWrPW29Ia37aX/2/+UJ/6g/66eCf8o8k2ftbGTScsxbXukrkbfotbQdtSZjZTsqTkmBQDmVJdCSfV/R+sPnGbd8m2Ys9MPpCP/yPJViIbeUaYh/AIP8AbHm2zsTjZswoJwQDUmXLa2ZVJsl/Wr4QnpBjMZhnp25ZaVqoAFnZSPV6V7jAT9wbD0Z9uyzrNmn/ADU+AiFtqyj7Mxu9nPzjzLA7axczMftBUci+UdwJNtOELi52L7Mv9pckAkqJzNoQAN17Vr7jG61YdtKz0sbRX2cPX/JX4iFbas7hKK99F+MeUS/tbGhmzGFQaZ5mX1pi6Fz+D+KI9p4R5VGY1qe/41gNpS23kKhcd1HqE/aU6lWaWg5s6j5xV4ja6e3ipQ7iW+AjzvCYJplGFPWINQvIHiKcYNxGyMq17QBr0owXh0pxMbG6rDTUbo1c7a2FFPv2mk+zLU17r/KsBT/SSUhouHNf+oT7wctPOIpGzMHLALTkcnsq1mg0bJNJ4nVstR0ij9KZUr7ROaSUyBlVVUiwANN3Ud/SNFJtozwiz2j6aPog7IaEBl15gotadKmKLE7Ydm9apIzVoxJHOr0tE3o40tZnaTfVQgndLVBlzRooPHLrFliXkzGmOA9H7PJWWVGRUHq5qWNPdD4vKEz0KKYZjaB9SDVgLjWgXx8olXBsJdSoob1oK91SCfKLmU6KATKmETGYqaCgDOSLBul4Sbjpy/dmRJAVM9XZm3cuatFAFxCOUrqKKQimsvJmdo4cpMKmtqW7xWJJclTJmNWjKkxhent4ZRUcbO4HfEu2izTWL0DWrSwqABapMS4CQTJJBAqzK1RqpVGItSoJQcefWLRnSTZKUNzaQHsOTmQ0BO/LAtzLW9wg7Y2GBlzFYqtkIzsB7TX58IgmGcv2cnIEnFcqoDSgbLQ5gQDrx+EWey9liZOCzS+UCaWXOQBlDUAynQEDSGnKrbEhG+OhL/dIiksVQZqLQKFdqXNySpFBS2Q61tX4nbCJKMrQkTFYhSxIfLW7+rZQN3h1JjR4XDSZEqb2OYZmStQ/APT1++MrsZjMnoznOxMg1IHF+FBaJQzcuxSWEo/cFkbcCimQPxqxIPupHRNtrEv282jLQux63J1tHRXy4Sy1+WT3yji/wi4GxZZKVcAZBmosuuej1A+70zBB3Ewk7Yv3aBWBbeZgcoFbUplUajnygORlIrmlk1FAAprXNXnaoAhoObJlyMQAWyqtKAX0HTXWA91cjLb2J8NsqaGBsKDNWoN+Xf32iyweEnCWFM0KBXdCyyAGJDexW4Y8eMUpN81qVSm5ap9Za5fnwgxpyHM2YeohqJQpTIWJ/R0FwD3c4Wpexm4lv9karjtbFQBVUuQqmh3bAGotTQaxFM2e1VcsGds2c0W1bVFr7vxitw5Qnea5LE0l2oAaUrL7h4k9YkTKQc1c1akiWo4NU+pQGt6adID3Lt/H/ocMvBLmUUZwRUBhQVyg86a2EUmJ2FMzOwKGpJF6E687e/jDVpU5ub0AQaDNT2eQHl5xMU3svAt7IsM7ZRpyAHhAqXOP4CnHguFlzQvZ9hKOVVGbOozENLvpUGqg3/D3QNI2RM32KLmJNs6muptQWBqPKIZaq4EsSlO+GqSASDVaHd4mB3KFi5lilWGUUtlJ4U4gRluXb9+Q9TUYSbOzEfZ5K1RZJq9VpnLF7Lz4U4xR4rY84hlKAk0OYODS9MtwLaGA2CUeqUqRQgCi2FteNfcYkQS9ACp1qbj17cT1hPV+/wCQ4tB+yMF2QJm4ZJ4JACsy7tPauDzpa+sTzMBv5kw0tQ4NEzDKtnU3yWJB5RVYVq63O56tORPStfpDZLmljMrlprQkkm/reHhG9RsFvIw5Dlfsy0EuYtC2ZTnC8cnAWpTgYrDsdmFFkFD2etAActyLCzGlhS9oWdNdGK55gaumfh2YYaN1Bh32hsyb8wVDZgXblW19KECDcqNixuyNmzLBpTWcNRhS4lzaXIpT55YtZBBbsxhic7bthSksu2WrDjQi/Na9K0YuYoX7xt4CtCTqSL1J5e8RN/aM1a/eGooBUD8dOK8qwLkGkVssjs5faSnygJLG6oLGXnBbXrT+sTYyShFFlPLNic4ArUWpQ/msFja8/wDxBx4KNFJ5dImxW2J9blG9UXHP9lgISe5u/wDkaFJUUuHEsBRMVm3mIygHgBxP5pF7sp5IDZZMxqkLTKtb62Li1h5X6w/2u1d6VKOp0pp31iSTt1RfsAPaqCDoaaZRe8BOSldfkLyqAcMWliZLKvXMu6q10I4Bj7q1rBG3JyTkJly2VmmkglMtRlNhe4uPIQQdo4ZixZHUtTNUGliCNHPEDQQcMVImiiuoNGpQgEZiDWjAaUAHSHlqrmmTjFoz/o9MWUuJWajntECDKhe+8TULelNe+J520kmMCS9Qri8t/wAcyg9W53hYdYssHsvsiaOTVZgoVy1L5ONaGynzEC7SxKiYpJKBWq2ZWUXEq4IBVrq2hOsNGUZJ0xXuTTohw+0pSy0ldoC4SUg3WHqq1aVA408+kBYjbaEHMszMZTSiaClQT14aeEHTtooaZZiMAJaAKa2Cithfg3DiIrcGVZ1oyNTEBvWAOUqpJvQ0BT+KKRissDdK1+8AuPmiY5cAgNQgHW44wUzgy0AmICFFi1NEmCnfUgU6wuHwqFZeYGu9W9LhCRpw08oQbHVsR2UxRlyuQATbeABJJ1pytAUVeSj1HFNLtX8iYqUTKwAWjZGBcKcxWswtvAaC51i0lIUnTGJWjLPCnMNSDQXPGK3afo3Lw05MrE70sj/M9FEVUzAAkks8sXNaZgd61KU4X6Qzqb5IxuK4/UazFIwlMCbnLSpAFkNdTzii9GsA/bSycoH3Z9ddBmbgfdAmAwbPLmMZjlFCspIN70sC1tdYCxc5pZp2r1oDcV17yYMNNpOAJTTakFY+SpmMWYAk1153HuhYrF2lMUUDmncPpHRRQmsfv9COcHn9/s1UrY9DXOoPc/Mn5mJ8JsGpojivJc2nEd140svBtzA7lUfKM1t+dNlTuzWYTYGhPSp0HdEXJtYZbbTCH2FlAR2agoQMo4aG8PTYy0KgzKEUI7MUply0t0jOYnHTSVVprqBrlLDUi1tf5wEZrsxUzZrXygZjXNm6mGjBtW2LJpOjaLsQa7//AG6ch8AIX+x1vVnvroOf1jHHCCmYhtWFS3JhUa8oT7GGUMFNN8dTkAY+4geEZwXcymbY7Nl6lm4/3qjWsINnSb7w/wC8gjFvgBkLZNLa33gaezEk3DBqsEC7pIv1Lfh1vTwgeWu5tz6m1/s6SKNmpXQ9ugrQ8DW9zEz7CShJVgBc/eLTXU+fvi89DJC/ZFt7TfGDdrSh2MwAarT+JT8ok+MFqMoNkSiDSpFq0mpS9AK+NPOGf2VIPtf+4h41g2Qwl4SYlLs8r3TUMYXG7PDbwCEjhWhN6XtpevhCwqTaZp4Vmul7Fl6hm4aUOndDv7AXgZn/AG+/6xkBs9SU3FOoIr+Gpvu8c3uhz7M7IKcmoJJRjpnyU0GhHkYr5a7k97NVO2BmbMXNf1lp7OX4CGPsRj/eIbFeOh10HdGaRJodcrYhVy3VZhBJNb+v0r4xJJ2rPQAfap9bVqTM0BDm4b2hB8rsweYXH/p+YB7PDRhwIPE9IdP2dOofu29q4FdSeVYGxW3MTLlq2ZGNaHOiX53ABi2wm2ScO050lsylRuFlFyvNmuKxF1Sdl0pXVFHNwzAmoIueHNDzhk9f9p98bZcSDLmzGzBZKszVo4oOQtUxTy9s4Gdq8nlvgyT/ABBV+MZQk8oTelhlA3reDRHL0/yt8VjVzthymGYFkGoJIZdNc30rFK+y1Q0M5CL3UFjry098I5qPJRJy4K0jXu+YiN5NcopUm3ui0EiWugZ+G8co8lv/ABQ8YilltXggpXyuffC+d2H8l9SHZqTpRFGyrxRt6o/Z4eNI0OBZnDMF3BW1zbXXjavlFVIwTPrboD8SLD86RfbPwbItA7AaUohHdvKYhLUjJ+r8Bcdq9JXYzYUlnWaq5XUggjS3Cn0jH+l6BXreu+SDcXc0NDxygR6M8nrHnnpdie0xByElFUSyablQcxGZt0cBrwi/gdWUtSnlEPEQioXwPwWNyBUzS92wVhzHA2ifE7TyThOeWbrl3W/WqTf4QA8qkozrZwwXQGn3bvUVHGo8hFzLwaqEULVaksKW3gDw0Gsdco7WmS3XHgj2ltuTiCrI9GHZVDAi6NW3O3windC5TJVhUA3JAzECltBSsHyMOhxHqjKGYUpUWVufWKWYCMzIAmVmSqkitCOAGkPBJPAsm3GqDNjklcUxNakDyYk/ERCJKvMOYA0EnUV1Vv5eUM2djuzlzQwzZstCDxrcmuthDpOIluz5WKkiVQMK3UMCLcNPOH7/AL2JvoVm2EpOmftsf4jT3R0FbWkffTNPWsRyIB+cLFFJURkss9bRozG3cLnxROgyCp6n+kESdtZiAMqilamp91QfdHYiYC1WdO+4jg1JpKlyeileTNbWwWQh827UagGhr3HhE2GwuGSnaCcX9ZrMt6FiQTl4AmLPE4zDjdmMrjioFa9Phwitx21VYky6i5opDMaBRU1NuNIfR1JbaolqQV3YDOVZjOJYm5SAUGbSq1zGsy5OvExBKwDgXWY2vw6Vg58XMIpmObMK7q0ofnA32qZShZ6nQ6a5qad3wiu6ddBdsLDsHhjMcDsUliinM5oLX/AL8PCIvsMzLQSgbEm4FTugLw4Cte+IzPa121A9cnjdj3VhJgJIpvAAXzG+hrrfWBul7B2xNngsXNlysOktstJtZosdyq1HlXSNFidpymUjONOR590YjZ8iSZe+ozb3D9V6dOUTJIkoXKqp/SKK6UvThrCKL2rK/fks2iy2s4MshDU5kNB0dSdekZn7I9QwRSd4AN+srA1odNB3mLKdhmmnclJSvsoT7b8QPyBEC7JnKK2Q6b7haCxrQNWvhziV7XloLVqkVs/DsSGMhbKwsDwWtTum5p5tD3lhUJ7FRUVBqQQEBJBGQajrwEHpg8vrYrwQO9L83IEEJiUX/EmdGKqPJVr/ABQz8Sl7/wAgXhpMpkmBaMe1pyVjUW/aHPhEmDwZIB38xLCyZzfepZG5k8ItP7QoapLloeYWp82rDGx0w6u1OQNB5CEfi+yHXhG+WMx2ypzIoyqtSc3aELqKaFgeJ0grDSEXDtKmzVzMwP3SswoCv4qXtAWa/X3xMZBAzMVRebsEr3A3PgI5lOcltR07Ixy2Wc3bKdnMlrLqswFXznUHUbtKecU+HdUP3cuXL6qgzfvGre+CpeGVwRLE2ax0Kp2csd7TLsO4RLL9H21mMF6Kc58zu/wwW2l6pC+hcIBn4mtyxY99Y6TLdmGVCV4muXgOJFPj3RepsaXaikn8T7x8K2HhFlhdkgCnCIeZFPCsdybWcGfTZxYUNO5bnxdv9oEH4XZIHDKOnHvOp8Y0KYMLHMnKElOT5Esr5eHCi0PuBUmgHEwLtjbcnD+uavwQXP8AKMLtH0gm4maik5ZZb1Boe/nD6Xh56n27iT1FHk0W2drM6lZOlwWrQm3s29/9YxXYHtQGFFUEhTarUZve515UjQg04QrqGFxWPT0YrSVI5dR73bMliZjLVKnLUbp0qLA04HhWCpmMmzJgZGEtgqjU73ClKGvd3xcTsLyuPwt8jwisxEoLTKpDCYjG1wopavKt4tGVumiclSwyXZe1QHrOU1bMQ6DdrlN6UGsCTf0RpdTNmkHgbrSK+SfvPF69bNEjMijdm34rlanjFHCpYEhOlb90Wry1CgAAb0nx1rEsrYCutXJqzooykWDIDcFbmvWBX2is1BorBkFrKaEeIsQfAxpMKadkP+ogPhIb6QkW1V+4Wk0/gopGHKVVZjkAkCtPzSOiFMWBWpuWfgT7bAadBHRKSlZaMMFrtB17FhapUDTkYzpkgpWwoRqQNW98audgAooGS4o2dhp0yE0gV9m4cmrup6KrN8WHwgvXV5B5TawVM9lMxastTU8b6EEd94POzZhAojMSPZFSBaxtbQQckzDp6qOeGoUfwitPGJE2sFFElIBrer+O+TEvOp4KeS2sgkvZE4n1KftMBx5EwVL9GJ5uci9Se/p1hH21ONg5A5Luj3QM+JZtWJ8YV60uiHXh11Ycdg5fXxEkdBU/AQq4PDr6052/ZQD3kn4RXQ4RN6s31KrQgi0XEYddJbv1d6e5AId/a5H6OXLTqFqfM3iqzDn5QXhcG73AAH4nYKPHj7oSpS7j1CJJO2jNf1pjHxgcmCWl4dP0mJUn8MlTMP72kSyqH9DhJj/rT3yj91aVjeU1zg3mroAZhE4wkzLmyHKOJIX/AFERbycBiGG9MlSF/DJQD+I3h42FIBq5ac3N2LfyjNRjyweZJ8GbWZU0BBPJAZh/gt5mD5Gypz6S2pzmMEH7qVP8QjSyQFFERVHdEiyydSYlLWiuEb1PllNhtgAXeZTpLUJ/Eat74scLs2ShqksZvxNvN5m8WMrCwXKwgiUtWcjUkA9m5/lE0rAiLBZVIeITb3Nu7EMrD0icL0im2r6SSMPYtmf8K3P8ow3pD6az3FE+7UmltfExfT0ZTxFCSkllm72tt6Rh/XarfhFzGI2v6ZTZtVlfdrpb1vPhGTSYWarEk149xiZePf8ASOuPhYx+rLJPVb4GTWJNSamupiTBL96nQxG+sPw/rjpHUiLNC0IDCUhrCFoxIGiKfJDa68CNRCVhQ0YBTTNn5XBIpcmuta1sRw15dIpsCuZ1HP5mnGNk14qHwSpMD0sOVBxr+TFozw7JShxQBPkjQWvpQXNQOEF7M2y8llEwZ5akEUALLRSopQ8iYldF+0SgBullNzmBuCeEV21qLMKKimnEKKmt+AhoVJZBqel4EnUrapBqRXqxPDvjoRVsLUsLR0Cjri8It80OBhJconRT8IlMgj1mVO8/WkcNF9yGCF0hDOkj22c8lB+dIJw+dv0eH8XP9D74zi+oN66C4PCvNbLLRnbko+ekHzdgzpZUTckrMrtV3BAy0sSlQCa2HQ8o6TgMUdZgl/sCh/e198EyvRuXXNMZnPNjWCnppZVv8CuU28YKqZ2SgVngtmFURSd2hqQwquatAByvbSOmSO0K9lJnU5swUHvBBt3ERp8PhpEv1UAPdBBxXIQj1Yrsg1JlHhNjYni6ShyUFj5uSR4QWvo9L1mu8083YmDxMYxIsiIT8R2GWmRSJEqVZEHgIIExjpEqYaCJeFMQc5PgeooFEknUxNKwvSLKVhhBIlgQuxvk2/sAycJBSYYRLWKrafpDIkg5nBI4Lf8AlDKC6C22WygCIsTiUQVZgo6mMBtH08dqrJUL1OsZnaGNmTTWY7Me+OiPh5vnAjnFHoW0/TSWgPZKZlLVpRQepjH7S9KMRPJUvkWhNFtx0MGzE/8ApOGPOY3+qd9Iz2HwxdnI9iXmPdmUfOOiOhCDEeo3wRSxvj/N/oaIdpaDv+sS+0O8/AxHtLQd8Xj9SJS4Y2UtMp5/QxKOPePlDE0X88DDhx7x8oz5MuBjRJhlue4/AxG2sTSBrzNB76k+73wTF1LNo5oYukcTGFEJjgYbmhpMYxLWEIiMNDs0EAO0vIwbgD5XB8rCKXDknEgsKE3/AITGhYwAJISYHoOh8ND0h91RYrjbQNY3JFTzPh8o6Ox93NgulhpHQFLA7TLiXsmc/rzSOi2HupBmF9HpQ9a/eYK7Yw5K1jiesdK0wiRhpSeqo8BExn8gBEKy4mlyIjLVfRFFBdRDNYwstSdYIlyIITDxJuTGtIGTDwSkiDpWHghJIEJsfUG8Cl4WC5GH5wQFhSwGphtqQLbFEsCHiKXaPpLh5OrhjyW/v0EZLa3p3Ma0pcg58fOKw0py4QraXLPQsTjpcsVdwveflrGa2n6dSkqJSlzzOnkLxiUxSzB2mId9RxtfSpF4XHhN3JlpQ6fnXviy0KdSE8xNekMxfpLPxJKl8g5aDUCn9YrsWVrlCmq6sWzZqgG3KBsJgO1z81IIFaV9aHCSybpJtSgPD+sdShBL08ojvm3ngs/RbZC4qbMlmtcoIK6i/lA21sH2M15da5TStKcAdPGB9nYp5U7PLdpbi4Kmn57jaJ9p4lpkx3e7MbnnwrbnSsK1Ldd4HW2vctROP9myVrbtCaeM36xH6PJUYs8sK3+oRBKc/Y5Y4Bj8XhuysUyGeBo8go3cTr3gxou5P5M1SXwV/tL4/AxFtAWHfE8sVcdzHyRogx/Dvho/UhZcMcRSn54GO59/0jm1H54QgHx+kYwnGC5a3UDgM3iwFvD5xHhpdy1qKMx8CLQRgxqx1Y1jLLBLCCY6sKYYTDiHEw0mOMNMYw7NC5oYI6sYw+sNa4hKw3NBQCB1AN1r16R0Tkx0DajbmaRZMESpF4ISVE6So8xRO3cNSTBEuTEstaRIIO1AtiLJpE6LAGJ2tKles4ryFz7ooMf6bAWlrU8K39wgqLfCB9zZCggDHbdkyvWcE8heMLOx+KnneOUdfoIe+xkEpnYs7ZSbmg04AfOsF6a/3MN9kWmM9NyzBJCVJsK3P0ih23jMUSBMbUA5Q2gqfDhFfs22Kl/tD4RqdsOoADFQWBALLW46nTxjoUYac0qJOUpRdGOlE2qFJqON/j8OkdjBUqOZ+kXmK2aFXMpzC9mG8BwNdD32ijxZuvf9I6dyclRFJqLsmnJMQ5WAYZl41IIPTlc+MTsoAAHWp531iJCaltc1AbAmzE8YSXMY2altPHgYOpwLpPIVsOcqtMDECpFK95+sF7atlHG9uPCKnCIpL5qihUggA0ObQg8D8ocG4cukQnp+rcdEJ4aLb0Vwmd57BQ3ZqjUNK3NKivWg8RAu2v0r+H+kRL6MbQ7Cc7i5yqCODISO0Xoctx1EN9Ily4iaK1uKHmMoofEUPjCtPzPj/obGy/cFkCktLEEgm9wRmNGHLiD+yONYlwTU7X/+Y/1RLb7LJtvCor0JY/EfGBcO15n7A+MPF3J/IrVJDZbAOO5h5qwgfHez3xJ7Q8fgYjxns98GPKElwx/EfnhD5SEmg4mEpcQTKXIizbWY28xCtjpDJ1KKgFGvn/eNB8D5QXLFBAeGBJLNqbwYDFYxpUSlK2KTDSY6sMJggFJhtYSsJWMAWFhpjs0Yw+GmG1hKxgD46GEwkE1noMsRK0ygrHR0ecjsKHaPpOEqFS/M/QRnMX6Qz5xy5qdNB7o6Ojp04RcboTUk06RTNNZpgVjXeAPnGjkSFX1QBCx0HxGEkjeHzbZOIsMatJLA/gPwjo6OSsnRMyGAH/zMv9pYv/SlPulPJh7wY6Ojp1P9SJyx+iRQ4XGugKg7ptQ3F+I5GB8WLr3/AEhI6LpJSEb9JJh9TStKmlddYJmjSOjopP6SWn9QJKamfvWvnEiamOjoSXCKQ5ZLswN29VIBUFv3RW1OME7clus0iY2dxLkZmJJqewlXqbnvjo6FfNexRL037kx/+0k95/3QBJ1f9kfGEjonDl/P9hlwvgYBvDx+EMxQuvfCx0OuUI+GHYCQHeh/CT8IHn3fJXdQmneTeOjoWH1/AZ/SFpCwsdFiQ0w0x0dGMMMcYSOjAFjgISOjGOhIWOjAEAhY6OgmP//Z"/>
          <p:cNvSpPr>
            <a:spLocks noChangeAspect="1" noChangeArrowheads="1"/>
          </p:cNvSpPr>
          <p:nvPr/>
        </p:nvSpPr>
        <p:spPr bwMode="auto">
          <a:xfrm>
            <a:off x="304800" y="349091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5362" name="Picture 2" descr="http://www.ttrinity.jp/_img/product/4/4847/367876/367876/367876/product_img_f_36787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398" y="-1"/>
            <a:ext cx="6780511" cy="6780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176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3940" y="10990055"/>
            <a:ext cx="10515600" cy="6949440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024761" y="1648871"/>
            <a:ext cx="7377344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9900" b="1" dirty="0" smtClean="0"/>
              <a:t>～じん</a:t>
            </a:r>
            <a:endParaRPr lang="en-US" sz="19900" b="1" dirty="0"/>
          </a:p>
        </p:txBody>
      </p:sp>
      <p:sp>
        <p:nvSpPr>
          <p:cNvPr id="3" name="AutoShape 2" descr="http://upload.wikimedia.org/wikipedia/en/a/a4/Flag_of_the_United_States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155575" y="1211915"/>
            <a:ext cx="5333999" cy="4708981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ja-JP" altLang="en-US" sz="6000" dirty="0">
                <a:solidFill>
                  <a:schemeClr val="bg1"/>
                </a:solidFill>
              </a:rPr>
              <a:t>にほ</a:t>
            </a:r>
            <a:r>
              <a:rPr lang="ja-JP" altLang="en-US" sz="6000" dirty="0" smtClean="0">
                <a:solidFill>
                  <a:schemeClr val="bg1"/>
                </a:solidFill>
              </a:rPr>
              <a:t>ん　じん</a:t>
            </a:r>
            <a:endParaRPr lang="en-US" altLang="ja-JP" sz="6000" dirty="0" smtClean="0">
              <a:solidFill>
                <a:schemeClr val="bg1"/>
              </a:solidFill>
            </a:endParaRPr>
          </a:p>
          <a:p>
            <a:r>
              <a:rPr lang="ja-JP" altLang="en-US" sz="6000" dirty="0" smtClean="0">
                <a:solidFill>
                  <a:schemeClr val="bg1"/>
                </a:solidFill>
              </a:rPr>
              <a:t>フランス　じん</a:t>
            </a:r>
            <a:endParaRPr lang="en-US" altLang="ja-JP" sz="6000" dirty="0">
              <a:solidFill>
                <a:schemeClr val="bg1"/>
              </a:solidFill>
            </a:endParaRPr>
          </a:p>
          <a:p>
            <a:r>
              <a:rPr lang="ja-JP" altLang="en-US" sz="6000" dirty="0" smtClean="0">
                <a:solidFill>
                  <a:schemeClr val="bg1"/>
                </a:solidFill>
              </a:rPr>
              <a:t>スペイン　じん</a:t>
            </a:r>
            <a:endParaRPr lang="en-US" altLang="ja-JP" sz="6000" dirty="0" smtClean="0">
              <a:solidFill>
                <a:schemeClr val="bg1"/>
              </a:solidFill>
            </a:endParaRPr>
          </a:p>
          <a:p>
            <a:r>
              <a:rPr lang="ja-JP" altLang="en-US" sz="6000" dirty="0">
                <a:solidFill>
                  <a:schemeClr val="bg1"/>
                </a:solidFill>
              </a:rPr>
              <a:t>ベトナム</a:t>
            </a:r>
            <a:r>
              <a:rPr lang="ja-JP" altLang="en-US" sz="6000" dirty="0" smtClean="0">
                <a:solidFill>
                  <a:schemeClr val="bg1"/>
                </a:solidFill>
              </a:rPr>
              <a:t>　じん</a:t>
            </a:r>
            <a:endParaRPr lang="en-US" altLang="ja-JP" sz="6000" dirty="0" smtClean="0">
              <a:solidFill>
                <a:schemeClr val="bg1"/>
              </a:solidFill>
            </a:endParaRPr>
          </a:p>
          <a:p>
            <a:r>
              <a:rPr lang="ja-JP" altLang="en-US" sz="6000" dirty="0">
                <a:solidFill>
                  <a:schemeClr val="bg1"/>
                </a:solidFill>
              </a:rPr>
              <a:t>メキシコ</a:t>
            </a:r>
            <a:r>
              <a:rPr lang="ja-JP" altLang="en-US" sz="6000" dirty="0" smtClean="0">
                <a:solidFill>
                  <a:schemeClr val="bg1"/>
                </a:solidFill>
              </a:rPr>
              <a:t>　じん</a:t>
            </a:r>
            <a:endParaRPr lang="en-US" altLang="ja-JP" sz="60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1601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9761899" y="0"/>
            <a:ext cx="1954381" cy="717119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ja-JP" altLang="en-US" sz="11500" b="1" dirty="0" smtClean="0"/>
              <a:t>メニュー</a:t>
            </a:r>
            <a:endParaRPr lang="en-US" sz="11500" b="1" dirty="0"/>
          </a:p>
        </p:txBody>
      </p:sp>
      <p:pic>
        <p:nvPicPr>
          <p:cNvPr id="3" name="Picture 2" descr="http://i.gzn.jp/img/2009/06/02/kfc_morning/kfc2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1345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0038895" y="761104"/>
            <a:ext cx="825624" cy="54014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1500" b="1" dirty="0" smtClean="0"/>
              <a:t>さかな</a:t>
            </a:r>
            <a:endParaRPr lang="en-US" sz="11500" b="1" dirty="0"/>
          </a:p>
        </p:txBody>
      </p:sp>
      <p:pic>
        <p:nvPicPr>
          <p:cNvPr id="3" name="Picture 2" descr="http://ateliermasaki.com/sakan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29297"/>
            <a:ext cx="9515672" cy="5865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0017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3940" y="10990055"/>
            <a:ext cx="10515600" cy="6949440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9994506" y="1648871"/>
            <a:ext cx="825624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1500" b="1" dirty="0" smtClean="0"/>
              <a:t>えん</a:t>
            </a:r>
            <a:endParaRPr lang="en-US" sz="11500" b="1" dirty="0"/>
          </a:p>
        </p:txBody>
      </p:sp>
      <p:pic>
        <p:nvPicPr>
          <p:cNvPr id="3074" name="Picture 2" descr="http://blogs.c.yimg.jp/res/blog-52-6d/ka2gkimura/folder/985539/72/33459572/img_4?140064256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610" y="0"/>
            <a:ext cx="11001953" cy="7144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0422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3940" y="10990055"/>
            <a:ext cx="10515600" cy="6949440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9128032" y="-191385"/>
            <a:ext cx="2308324" cy="717119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ja-JP" altLang="en-US" sz="13800" b="1" dirty="0" smtClean="0"/>
              <a:t>やさい</a:t>
            </a:r>
            <a:endParaRPr lang="en-US" sz="13800" b="1" dirty="0"/>
          </a:p>
        </p:txBody>
      </p:sp>
      <p:pic>
        <p:nvPicPr>
          <p:cNvPr id="4098" name="Picture 2" descr="https://encrypted-tbn3.gstatic.com/images?q=tbn:ANd9GcR_b8oX7oQ8n9mYkKthqGX9gXRnNcXwc_dXVLJhxXivOf0iH5M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9810" y="261891"/>
            <a:ext cx="6596109" cy="6596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8329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947609" y="0"/>
            <a:ext cx="825624" cy="71711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1500" b="1" dirty="0" smtClean="0"/>
              <a:t>おいしい</a:t>
            </a:r>
            <a:endParaRPr lang="en-US" sz="11500" b="1" dirty="0"/>
          </a:p>
        </p:txBody>
      </p:sp>
      <p:pic>
        <p:nvPicPr>
          <p:cNvPr id="1026" name="Picture 2" descr="http://imgc.appbank.net/c/wp-content/uploads/2012/04/xtiw4L18h3g6bttkqXHBO0-temp-upload.bizaybzp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2865" y="1260219"/>
            <a:ext cx="4876800" cy="4876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8317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3940" y="10990055"/>
            <a:ext cx="10515600" cy="6949440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0183349" y="160338"/>
            <a:ext cx="825624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3800" b="1" smtClean="0"/>
              <a:t>たかい</a:t>
            </a:r>
            <a:endParaRPr lang="en-US" sz="13800" b="1" dirty="0"/>
          </a:p>
        </p:txBody>
      </p:sp>
      <p:sp>
        <p:nvSpPr>
          <p:cNvPr id="3" name="AutoShape 2" descr="http://upload.wikimedia.org/wikipedia/en/a/a4/Flag_of_the_United_States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" name="Picture 2" descr="https://encrypted-tbn1.gstatic.com/images?q=tbn:ANd9GcR1rMhsDPXe2ND8McDFEBOarCwZkfYgXdWuHt2Nu_hy2Lsjkp9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8459" y="1271493"/>
            <a:ext cx="4886941" cy="4886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8829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3940" y="10990055"/>
            <a:ext cx="10515600" cy="6949440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9446085" y="103240"/>
            <a:ext cx="2308324" cy="624786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ja-JP" altLang="en-US" sz="13800" b="1" dirty="0" smtClean="0"/>
              <a:t>やすい</a:t>
            </a:r>
            <a:endParaRPr lang="en-US" sz="13800" b="1" dirty="0"/>
          </a:p>
        </p:txBody>
      </p:sp>
      <p:pic>
        <p:nvPicPr>
          <p:cNvPr id="6146" name="Picture 2" descr="http://xn--vekv91hyea02w3niwlykkwxx5c.jp/_src/sc231/Fotolia_18755260_X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75" y="245282"/>
            <a:ext cx="9591217" cy="6492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5191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3940" y="10990055"/>
            <a:ext cx="10515600" cy="6949440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0698972" y="-216233"/>
            <a:ext cx="1661993" cy="717119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ja-JP" altLang="en-US" sz="9600" b="1" dirty="0" smtClean="0"/>
              <a:t>おとうさん</a:t>
            </a:r>
            <a:endParaRPr lang="en-US" sz="9600" b="1" dirty="0"/>
          </a:p>
        </p:txBody>
      </p:sp>
      <p:sp>
        <p:nvSpPr>
          <p:cNvPr id="3" name="AutoShape 2" descr="http://upload.wikimedia.org/wikipedia/en/a/a4/Flag_of_the_United_States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170" name="Picture 2" descr="https://encrypted-tbn3.gstatic.com/images?q=tbn:ANd9GcQdRUq-CPRX1506lgqCgKxNoe0kqzWk_bGzoPZvcGX7FmJVYeSbr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9672" y="997828"/>
            <a:ext cx="6241367" cy="4675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160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8859962" y="-228600"/>
            <a:ext cx="1661993" cy="741490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ja-JP" altLang="en-US" sz="9600" b="1" dirty="0" smtClean="0"/>
              <a:t>おかあさん</a:t>
            </a:r>
            <a:endParaRPr lang="en-US" sz="9600" b="1" dirty="0"/>
          </a:p>
        </p:txBody>
      </p:sp>
      <p:sp>
        <p:nvSpPr>
          <p:cNvPr id="3" name="AutoShape 2" descr="http://upload.wikimedia.org/wikipedia/en/a/a4/Flag_of_the_United_States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194" name="Picture 2" descr="http://livedoor.blogimg.jp/always_watashism/imgs/2/d/2d959ebd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6506" y="183110"/>
            <a:ext cx="4309894" cy="6443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5287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8865749" y="-144463"/>
            <a:ext cx="1954381" cy="692295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ja-JP" altLang="en-US" sz="11500" b="1" dirty="0" smtClean="0"/>
              <a:t>こうこう</a:t>
            </a:r>
            <a:endParaRPr lang="en-US" sz="11500" b="1" dirty="0"/>
          </a:p>
        </p:txBody>
      </p:sp>
      <p:sp>
        <p:nvSpPr>
          <p:cNvPr id="3" name="AutoShape 2" descr="http://upload.wikimedia.org/wikipedia/en/a/a4/Flag_of_the_United_States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9220" name="Picture 4" descr="https://farm4.staticflickr.com/3242/2995779834_74e0d123c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5" y="934172"/>
            <a:ext cx="8048188" cy="5360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2680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318287" y="-144463"/>
            <a:ext cx="1954381" cy="706541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ja-JP" altLang="en-US" sz="11500" b="1" dirty="0" smtClean="0"/>
              <a:t>イギリス</a:t>
            </a:r>
            <a:endParaRPr lang="en-US" sz="11500" b="1" dirty="0"/>
          </a:p>
        </p:txBody>
      </p:sp>
      <p:sp>
        <p:nvSpPr>
          <p:cNvPr id="3" name="AutoShape 2" descr="http://upload.wikimedia.org/wikipedia/en/a/a4/Flag_of_the_United_States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2" descr="data:image/jpeg;base64,/9j/4AAQSkZJRgABAQAAAQABAAD/2wCEAAkGBxQSEhUUEBQWFhQUFRcXGBQXFxQVFxUUFBQWFhcUFBQaHCggGBwlHBUUITEhJSkrLi4uFx8zODMsNygtLisBCgoKDg0OGxAQGzcmICYtLC8vLCwsLS0sLywsLDQsLCwsLywsNCwvLCwsLCwsLC0sLCwsLCwsLiwsLCwsLDQsLP/AABEIAMIBAwMBIgACEQEDEQH/xAAcAAABBQEBAQAAAAAAAAAAAAAAAQIDBAUGBwj/xABDEAABAwEFBQUFBgUBCAMAAAABAAIDEQQFEiExBkFRYXETIjKBkQdCUqGxI2JywdHwFIKSsuEzQ1NjorPC0vEVFiT/xAAaAQEAAwEBAQAAAAAAAAAAAAAAAwQFAgEG/8QALxEAAgEDAwIEBQUAAwAAAAAAAAECAxEhBBIxQVEFIjLwE2GBkaFxsdHh8RQjQv/aAAwDAQACEQMRAD8A9JiYpwmhOCAUBOSBKEAoCcAkCcEAUSgICVAFEqEqASiWiEqARCVCARInFIgECEtEIBtEickQDUlE5IUAwhNITymkIBhTCFIU0hAREJjgpSEwhAQkJjgpiFG4ICAhRvapiExwQFJ0aFZLUIDYCeE0JwQDglCQJwQChOCQJQgFCVASoAQhKgBCEqARKhCAaUqjtNoZG0vkc1jRq5xDWjqSs6xbR2SUlsdoicRqMQGvCtK+SA1Uiyrv2lss73RwzMe5vCtDTXA4ij6UNaEqodrYO27MVLdDKPCD+nNRzqwh6mSQpTn6Vc6BIlB4IUhGNKQrEtu0jWvdGxpc9hoRpSm/osue+536FrByzVeephF2JY0ZM6xxA1y6qpNeMTfFI0ea4ueR7j3nud50HrqqcjBqRpv19XFV5a3siZabuzt235ZyaCQdaOp60or/AEXllutWEUbr6rudjrb2tkjqauZVh490kCvlRTafUOo2mR1aSgro2CEwqQphVogI3BRuClKYUBC4KNwUzlG5AQ0SpyEBqBPCaE4IBwTgmhOCAUJyQJQgFCUJEqAVCRKgBKkQgFQkUNttIjjfIRUMaXUFKnCK0Fd50QHI7cWCdrnWqN0LmMjDcMzXn+HIJrPDhqMRxAGra5DNePXlY3yzEsoWucGsIc5zXOFA4hzxU1J1PErur02vN5O7FlYoqd5hIxSHMEVGrVg3pE2xzQuNezDsZb8GoJHKtFUqV/NsjyW6envDfLi5HdV6NgBitUZY5vdxAUIP3hvBzzFVsWO9ImnuuDmngc6cKKptUGTtbI2jg5oNdKt1Cym2Vj8wBp6cqrLqunNbuH1NWkqkHsvddD1DY2/O92DjVrqmM8Drg6a09F2dV8+2S2PgcHRmoa4EVOjgciPQLune1hm6yyk/jiA8jWtPJaGjqWhtk+OH8u30M3WU7z3RXPP69/qJt1dssMrrSyuAmpc33KgAh3AV36LPu7aJsjftAcTfhAoeeeiLx9p87gRFZomgilZHmT1Y0AH1XDWa9uze9z2t75rRgwtac8mMqaDNR6mMJZg8nlLcvUjupL1qe431zVae0mvfNTwC461bSyaRMw8zr8lYue2yvdR1M95qPXiqvwJJXZNvV7I3rVIXdToBuUOydrc287O1jqNBcySh8WJjqMPHOh81WtdsyLYjU+9L+TP3TqqNzuMVogc0HuysNBUkjEK9d6loSUZI9lScos99JTCVA+1Ac+iryWx24Adc1oz1NKHLM+NGcuhdKYVnmd/xH0CYbaWkYjkSB6miijrqbdsnb08krmgVG5SFRuVwgGIQhAagTglATgEAgTggBOAQAEqAE4BAIlRRLRAIlRRLRAIhLRYF9bXWazdo0vxSx0HZAEOLnNxDXKlM66BeN2Bevi+IrNGZJnAAGlBmS74QOK8cvHaKe0veHySGyOlJNaUFSaMy90Cgpn6mix3xPts0j7OMMbi8udicWue4udhjcTU0xeLQZU3LqbhhjkiMRbgLBgdH8PT9VS1GpsrR+pf02m3O8vp8y1aLia+MUFHNFWuGRad1OS5+G2ulfGbRG5rwx8bmvbQODXDvUPGvTJdJdTbRFG9lpLCGupE5upjA1csC9ZsUzOWPPlhj/wArPjKylHnBoyjdxlxn39h1pINQAAKZAUAAGgAWEZaVAPcJ148geC0JpMX4f7v8fXoqMoUVHy3T9/2WKkd1munv7DbTKCABSp3BQzRV5HimzyhmlAT5f+1G600qCTUZkYW/T/KuU6TaVsFKrXjFvdn9OP8AR8MBJAdXMgDDqSdBQrSsV2Me4iMVI1ecxT8W/oFmPk7VlGOo6hzpQtafEaAmlagHkumuQtiia2ItfvdWuppWulfLJc6lSpQv/hxp9labXT8mZaru7PMtqDo7QdFGGV104DRdVLbBI3BIwActP3zXMXkHROwgZHMO4j9VThWlPy9S69PCGbFy7YmF47VpcwatBwk+a9KuRlnLf/zNa3iKUd/NvPVePR2pwNQf0W7c19tLgGuwyDgc/JduEkitWd2eqmNR0CoXLeDpoyX0LmmleOWRI4q1M/ioXN8ENglkA/wsi8JsqncrUr1zO0t4YW4RqcgOZ0C9hds9awb+yG0htjZA9obLC4BwHhcHCrXt3itDlyW8SvP9gHdlaHxnWWPFXSr2Oqfk4ld+V9FRqfEgpGbWpunPaxEJEqlIjbDU4NUganBqAjDUuFSUS4UAzClwp+FLRAR0RRSURRAR0RhWXfe01msmU8oD90bavef5Bp1NAuQtntAlkqLNEIm/HJ33nowHC09SVHOrCHLJYUZz4Rv+0C/ZLFZDLC0F5cGBzgS1mKvfLRm7TIcSF4cYZ7bIXyudQg4pJM5JSRTMDJrdwaNAu8tt5SSj7aRzhwJyP8ooB6LLdRprTI5HlwJ5fryWZqNd5lGBp0NAkr1B2zUgp2WHA6MUwjSg3t/e9aJuuT+KbOxzRHgLXtoau4cuGfJQ2u5mzdm4PcxzCDiYaEgHNhWnarUGjP0VSTV7rryXFF22vpwV72tdBRcZahjeHV7oBoPirSp6ZDr9dS9bTjrXSoy5VzqsyQ5rmLtlE2xPDBzln2+04SG6VBNaE0A4U3q2XKF8RkqwGmIEVrSlRqpKStK9jmvmFk7FG7LP2hxipxGrQeVQCfnTqpbe1rXCOHvzSEUzObtARyFN2tDuzSytDSyOzgveQGtAr9oNMm7mfe304a7t2WJlmcZJWEOl98nGNwwNdQUbruzFKZCpuSko3m+ei9+/qZm3clTWI9Ze/f0KDrn7ENfIGmQtGKVgp3s8uB3d4eLTmc8BwJwGhBqKZeR/I86LtbUMbSMiCMjqM9KLlI7G+IjtKZnDkcsx+ZVehq3UT3c9u5NX0ag47eO/Y1LsvXINnaWk6O0B68DzTr5gDmZ1oDUEZEclXc0EFr8+HRNsUha4MfUtPgJ+h/JV3TW7fDHW3f8AT+Cypy2bZu6eL9U/n/JnNs8W9pd1c76AqC12hraBoDeDWDPlpmVtS3U0uzcQ07h+9Oi1LLc8TBiaAeYz9XKZV1a/JUlScXaxFsjtTLZ43/xMZINMJFMWVcnA5b1n33tZarQ7uExR/Cw94/ifr5CnmtWezB27oFTbZmtOQxHgNK83aD68lzGcLuVv4OfhyeEW9nbzkZG7t3lwpUFxJdX4QdTXgoiHPd2jx3j4W/CD+f76yQWfMOkoSNANG14fr9NFJaJAMyVWqVU5WiXqNDbmQy75MFpgf8MrQfwv7jvk5eokLx9s+ORgb8bc+jgV7E5bPh11TaZleI23poZRCchaBnnRYU4NUgalwoCMNS4VJhS4UBFhS4VTvW+YLMCZpGtoK4dXen6rzi/PadJISyxM7Nuf2rwHPI4tZo3qa9FxOpGCyyWnRnUdoo9Cvq+oLI3FaJA2ujdXu5MYMz9F5tf2309oqyzDsI9MWsrh+LRnlU81yji6RxfK4ve7VziXE8iTu+SmAos2vrXwsGrp9BFZll/gjijFSdSTUk5kniTvPMq219FAFZjYN6zJ1m+DSjSSHMq4rRs0HEKtHKxoqc/3xTJr7AyA4DugnXnkAoVTcss6lJLBZmkMGXuO05U3HpuPDLcK49st5cMyBvI1prlXTLL5pbRaHyAgsoDWpJq7kcsq6ZhZUjA0UpXrU/VWI2fJFZrgbPaxTKp14nhru+mpVZs+WeWfyTJ3lOjsjwMb4yWDM95rQBzqrUYJ4I5T25HNeCRixBvENJFOuiZbrR2j2wwM727IV0PeeeYrRvmdwT7xvF0obHEMDHZVOg/EN54N8zuA6K6tnXxNDmEucwe9rwIa45h1K8KaZHSby0knLEvwUpSnXbUXeP5I7nsv8LWSdnjoHyNJeG0FMNTmBkAaZbhrRblqc2RuVHMcN1CCEljvJkoLAKOaKOjIpQaZA7lSs92iJ73MJwvp3NzTUkkLM1M9ze7El+ff2NDTw2pbcx/b39yOw2PsmluIuGIltfdaQO7zzqa81RviOrHU1FCPIrUlfRZsgxnPwnQceZ5KOlKW/wCJIlnBbPhxKDWF4DvQceqe+Rr2kaOG45EEZhLd3gAO6o9CVNNC06gHqFalJRlZ9HggjBzhuXVZRNYpsTWk7wrXZtOdM1VYeCna5VJ83WCzGPls8kghbvz6mqcSBoFGXqC1SENNFyk5Ox1ZRQya1E5N9earOg3uNSpbMwAJzypl5XaJG1dXY+74/tGAD3m/UL1lea7N2bHOzgHB39Of5L0hhW5oItQbMHxCSc0h9EJwCFeKB1OFLhT1yu2G1Is5EMRHbOFSdezadDT4juHnwr5KSirs6hBzdka163zFZx3zV50jbm8+W4cyuE2j2stLmmlII+RGM9XfosK8NqcILYBikObpXVJ5kV8XUmnVcpa7S+VxL3FxrXESfQaU8qKtV1EYrk0aGjzlFi32sSNeKk11ca7yq1lcATzplvr03hELFegizFW1pxG4rKq6hPBqQ0+3KGdoBvonRyAkU319eunzWpBZY6ULN9d+W9bl32NvutA50+dVAowZI5SRzLLM93haSd1KgdNPzVuK4pXHMhufnT5/VdLK6OPxOFeqzbbfjfcHmj2xOd0pcFB1wsGbySVDKI2eBoHPf6qK03m52+iy5LRVRtuR2o2JbVaVkWmVTzOO79VcsF0kmr6HlqB14nkpoRUVdnMm3hGbZLFM4tcxrSMyMR1pvAHmpp4bVKQ1wDQDx7jSN+HMvPDEaCmi6iIBoo3M7yntjqo5axwflSPP+KpLzMzLj2aa3Jpo7XEQTVw7xLuJ8P8AVWuS6K7bzAd2EwDJGijRueOLTv8A3zCpfxJgOJ3gxDvbmHSrvukEtJ3d07irF52KO0hpfXuuBBBo4EEEtJ4Gn0I3Feqtugt+b9e3vscSpWl5MfLuvfUht12tNobOC5rmAggUo+oIGLpUpJXK1apK5rOtD/ln+/VVJNyauWoxUU2im4YySfAP+bl0UdoOissphAG4U9FBMyoXaeT1KyKFlADntG539zQ4f3K0Wqq3Kb8UbT5tc4H5FqvuCnr+q/dJ/gi0/ot2bX2YjWJxakokJUBMISqlsk7vmpZZFTtLqhTUo+ZMiqPDLERyHRSMZUpYIch0SW23xwDv9550jbm4/wDiOZU0KTlLBBUqqMbs6zZKzAFzjwoPNdfAFwOyEsnZmSSmKR1aDRjQKNYOmZrxJXb3fKSt2jFQgonz9ae+bkaQjQp2NySqa5Cbcj6Ak6AE+i+c75vJ1omkkJr2jy7yrp5CmS9f9q14SQXbM+IkGsbSRua+RrT5GtDyJXjNhkbIMTKGp7zfeY7gR+e9UNe5KKa4NPw3ZuafJHHZ+Pktm7LhfKcshxTIGgZ0Us94yEYcRaBuGX0WL8Vt5Nu1laJus2fhiFZZWjkSPoEya22NmTcT/KgXKyylVnuXV78I52d2dPJtCwf6cQHM5qnNf0jt9Oi5/Gk7Wi92NnvlRpy2knU1UDpVQkt7RqQPMKt/8q1xo04jwGfrwXUaEnwjiVaC6mi6RNjYXGjcz6AdTuRZbMXHv5DgNT+i0omhooPl+fEr1pQ5CvLgSx2TDmTnx/IcAtBhyoNFWBU0ZVWrUb4J4U7E7Bmr9kZnmqkLwtGFwUEY3eTuRcELTUOAIIoVgTsNkdhJrETRp+Hg08OR8umw2cDeqV5Wtj2ltKjeDoAeI4Ke64IdruVpLSKVrlxVaWTPgPnkaHL9VnODmuEbG4gCaHFkAQRhJORyJ41G6oJVh9je7xvHRufzP5BeOnGPLOlNvhELbSGHMih1pmPJaGBV4LIxprSp4nM+qtkripJN4PYprkoyWMdoHg6Bwp+LDX+0KV4UjiopHL3c5WuElG9iIuooi5SYKrOt97xxktaO0kHut0B+87d0zKs0qMpvCIKteMFdst9ms63W2NjgHPAoammZ6UGZPLksa2WySY4XyU/4bDhA60zPmks1la0d1oH74rUp6K2ZMyquvviKNK1X5JJUQjsm/FQGQ9Nzfn5KCw2QVrqSakk1JPNxzKRjQFq3JZnSysjYKuc4AAfXyCtxhGCtFFCdSU3eTPQLisf2bBTcPnmuvu2x0Ul1XRgaAdaLbhs9F2kRsgbDkhX8KFJY8M7aS622qzSwPFRIwjPjqF8uXrdktmmc3vBzDQOBwvAG47nBfWy5janYmC25uGF/xAI1dBOzPnex3padz2u/EAD8j+Smfetp+BnqeX6/Ir0O2+x2Sv2cjSOdQqY9j1o+Nnqqz09Ju+0tR1NZL1HBPvC0b+yHU/5VeS3THWVg6N69eXqvTofYzL70rB6laEHsYZ78/o1eqhTXETx6mq+Zni8k7zrK89Mv+3oo2tDzQCR5O6p/VezW72e2KElrXOlkGuYaxn43cfujPpqq8dz2aziow8MR38mjU9EbUfSiWnRnUzKWDzeDZ2jDJMzCBuyLicqCtMj6rTsNiDRoMuGgqNBxPMreva2Nlbga3u6g1oT95o5c1QiB1OROVTo+g93gd9Ouuqz69aTxe5qUNNCD4Eifu0VhgQ+DkeOhP01QwgZE6ior3QfMrNleRo+WKJFNGKpkTC6mFtag0OmYO+uozGgK0ILrkIq7u1bUDWjv3wA081y6b6nnxY9CvkMyRzPDrwSNtnwtc7vUy0/q04eq0W3U0k4u8TTXl1U5s4G7Pj/lcWjH5nm5sx8MjtaAVIPvVbxDcmpzbIMsZLiK+I1FDuw6UV+VirOao3UZ0oojcQKAAZacunBRucpXsULkQwhjVICmVSYl00c3EconuABJIAGZJyAHElE8gaC55AaMyT+/ksG0SvtJ0LYge6ze4/E/95fNXtLpHUd3wUdVq40lbqQ3pe7pAWxEsi0L8w9/IfCOWvRcpa7Y4d1gLG+jj5/ovRrs2VdKRUfoOi6+y+zSKVmGZtQfIjmDuK3acYwVkjAqVJVHeTPE7iioXOPL9/RbBK9Ouf2LYJHdraPsa90Mb9oR94nutPQGvJeiXFsfY7JQwwtxj/aP77/Jx8PlRd8nB41s57PbXaiHOYYoz78oLcvus8TvkOa9c2U2LgsIOCr5HeKV1K0+FoGTW/PiSunQulE8uNawBOQhdHgIQhACEIQAhCEALjNstrBE4wQHv0+0ePcB0Y37xG/cOZy6W/Lf2Fnll3sYSBxdo35kLwOa0OJLnE1eSS/U4iaknzKo6zUOnaK5ZpeH6VVW5y4X7mtbL5NNdNwrhbXe7eeKyp7Q57quJqNNKFp3fdFFC2MnMGh300O7JWIYDoFl1NTg3oUbDY28adBoK7grkOuenDd+8z6q1ZbqedGlasFxu4UVKTlJ3JHKEcFSydkAas16U8hTLyU8MMQIIjFQKeWWtOi0mXI0alOdHGzUhdf9lskO6m+CKyNFO6AOis9nxVJ1vY091VJb1J0XDqJDZJl94DVUtNpG5Zk1rJ1KrukKjbbJVG3JbmtCgdMqznpjnIoHtyyZlEXquXFNMlMyaBSxgRylYnLlXt1uZE3FIaDhqTyA3rFvPaJrO7F338tB1KybHY5LRIHSVc46DcByG4LR0+hcvNPCM7U65R8sMs1bDJJbZe+2kbc2R7q6Yn8TqvS9m9kq0LgodgtliDUjmTu6DkvV7NZgwAALXhFWtHgxJybd3yZ93XM2MCgWoyIBPQpVFHFwQhC6PAQhCAEIQgBCEIAQhCAEIQgPPvanfxjdBZdG2gSF7vwgBg/qI9AvOY4MziyOh5rt/bnczpYYZ2CroS5pHFsgBIHPu/LmvMrv2jbQC0A5ZCUD/qAaHmszxDTyqWlE1/DNVGneEup0EcK6C64IIgHTOFfhGZ9FzcFtjcKskaRyIUvaDiPULDUJp5RtyqRmsP7HXzbTxMFIoi7mcllWjaeZ3hAYOSwZbYwavaPMKnNfUDdZW+qnUasv6K9qUP7Nia3Su8UhVcknUlY79pINzq9ASqr9qWe4x7vKm4nf0PoulpKj6M8erpx/9I6NOBXLf/YJnDuQHzPTh1CjfedqOvZs6nrxpw+akXh9R9CJ+I0l1OsLgkLlxb7bOfFOB+Fv75qs8uPilld5hv0Ui8Ml1ZFLxSHRM7Sa0Mb4nAeYWZaNoYG+/iPBoLlzYsQJyYT1Jcr1mueR3hj+Snj4dTj6mQS8Sm/TEdadonu/0mU5u/QLNlEsv+o8kcBkPQLr7r2EtMpHcPkD9Su6uL2XYaGWg65lW6dKnD0IpVK1SfrZ5Zc2zz5CA1tBxp9AvV9kdhsIBcKDeTqV3F17NwQeFtTxK1wFOoN8kDklwQWOyNibhYKKwhCkSsRghCF6AQhCAEIQgBCEIAQhCAEIQgBCEICredhZPE6KQVa8UPLgQvAdstiJrLIXYSWE5SN0I4OA8l9EJskYcKOAIO4ioXjR6mfJ7bJFX7WN1eLCAfQhK+xWb3e3HI4fqHL6Rt+xdjmNXQtB4tyWafZpYfgd/V/hcWfY7Ul3Pn8WWzD3JXdXMGnkVMBF7lnA6uc7cRupuX0DD7PLC3/ZV6krRs+ydjZ4bOzzFfqln2F0fOLWPPhhZ5MrwO8neArdnum1v8Ebv5WAceA5n1X0lDdkLfDEwdGt/RWWsA0AHRNrPNyPneDYa3y6xv8A5q/mtax+ya1O8eFvUhe6ITZ8xu+R5NZPY9/vJR5Albdi9ldlZ4i53oF3yF78NHm9nOWTYmxx6RV6mq17PdcLPBGweQVxC9UIroeOTYgFNEqELo8BCEIAQhCAEIQgBCEIAQhCAEIQgBCEIAQhCAEIQgBCEIAQhCAEIQgBCEIAQhCAEIQgBCEIAQhCAEIQgBCEIAQhCAEIQgBCEIAQhCAEIQgP/9k="/>
          <p:cNvSpPr>
            <a:spLocks noChangeAspect="1" noChangeArrowheads="1"/>
          </p:cNvSpPr>
          <p:nvPr/>
        </p:nvSpPr>
        <p:spPr bwMode="auto">
          <a:xfrm>
            <a:off x="152399" y="2751137"/>
            <a:ext cx="360989" cy="360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242" name="Picture 2" descr="http://shobony.com/wp-content/uploads/2014/04/2014-04-27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92854"/>
            <a:ext cx="9595288" cy="4812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114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3940" y="10990055"/>
            <a:ext cx="10515600" cy="6949440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9381262" y="-144463"/>
            <a:ext cx="1200329" cy="787749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ja-JP" altLang="en-US" sz="6600" b="1" dirty="0" smtClean="0"/>
              <a:t>オーストラリア</a:t>
            </a:r>
            <a:endParaRPr lang="en-US" sz="6600" b="1" dirty="0"/>
          </a:p>
        </p:txBody>
      </p:sp>
      <p:sp>
        <p:nvSpPr>
          <p:cNvPr id="3" name="AutoShape 2" descr="http://upload.wikimedia.org/wikipedia/en/a/a4/Flag_of_the_United_States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2" descr="data:image/jpeg;base64,/9j/4AAQSkZJRgABAQAAAQABAAD/2wCEAAkGBxQSEhUUEBQWFhQUFRcXGBQXFxQVFxUUFBQWFhcUFBQaHCggGBwlHBUUITEhJSkrLi4uFx8zODMsNygtLisBCgoKDg0OGxAQGzcmICYtLC8vLCwsLS0sLywsLDQsLCwsLywsNCwvLCwsLCwsLC0sLCwsLCwsLiwsLCwsLDQsLP/AABEIAMIBAwMBIgACEQEDEQH/xAAcAAABBQEBAQAAAAAAAAAAAAAAAQIDBAUGBwj/xABDEAABAwEFBQUFBgUBCAMAAAABAAIDEQQFEiExBkFRYXETIjKBkQdCUqGxI2JywdHwFIKSsuEzQ1NjorPC0vEVFiT/xAAaAQEAAwEBAQAAAAAAAAAAAAAAAwQFAgEG/8QALxEAAgEDAwIEBQUAAwAAAAAAAAECAxEhBBIxQVEFIjLwE2GBkaFxsdHh8RQjQv/aAAwDAQACEQMRAD8A9JiYpwmhOCAUBOSBKEAoCcAkCcEAUSgICVAFEqEqASiWiEqARCVCARInFIgECEtEIBtEickQDUlE5IUAwhNITymkIBhTCFIU0hAREJjgpSEwhAQkJjgpiFG4ICAhRvapiExwQFJ0aFZLUIDYCeE0JwQDglCQJwQChOCQJQgFCVASoAQhKgBCEqARKhCAaUqjtNoZG0vkc1jRq5xDWjqSs6xbR2SUlsdoicRqMQGvCtK+SA1Uiyrv2lss73RwzMe5vCtDTXA4ij6UNaEqodrYO27MVLdDKPCD+nNRzqwh6mSQpTn6Vc6BIlB4IUhGNKQrEtu0jWvdGxpc9hoRpSm/osue+536FrByzVeephF2JY0ZM6xxA1y6qpNeMTfFI0ea4ueR7j3nud50HrqqcjBqRpv19XFV5a3siZabuzt235ZyaCQdaOp60or/AEXllutWEUbr6rudjrb2tkjqauZVh490kCvlRTafUOo2mR1aSgro2CEwqQphVogI3BRuClKYUBC4KNwUzlG5AQ0SpyEBqBPCaE4IBwTgmhOCAUJyQJQgFCUJEqAVCRKgBKkQgFQkUNttIjjfIRUMaXUFKnCK0Fd50QHI7cWCdrnWqN0LmMjDcMzXn+HIJrPDhqMRxAGra5DNePXlY3yzEsoWucGsIc5zXOFA4hzxU1J1PErur02vN5O7FlYoqd5hIxSHMEVGrVg3pE2xzQuNezDsZb8GoJHKtFUqV/NsjyW6envDfLi5HdV6NgBitUZY5vdxAUIP3hvBzzFVsWO9ImnuuDmngc6cKKptUGTtbI2jg5oNdKt1Cym2Vj8wBp6cqrLqunNbuH1NWkqkHsvddD1DY2/O92DjVrqmM8Drg6a09F2dV8+2S2PgcHRmoa4EVOjgciPQLune1hm6yyk/jiA8jWtPJaGjqWhtk+OH8u30M3WU7z3RXPP69/qJt1dssMrrSyuAmpc33KgAh3AV36LPu7aJsjftAcTfhAoeeeiLx9p87gRFZomgilZHmT1Y0AH1XDWa9uze9z2t75rRgwtac8mMqaDNR6mMJZg8nlLcvUjupL1qe431zVae0mvfNTwC461bSyaRMw8zr8lYue2yvdR1M95qPXiqvwJJXZNvV7I3rVIXdToBuUOydrc287O1jqNBcySh8WJjqMPHOh81WtdsyLYjU+9L+TP3TqqNzuMVogc0HuysNBUkjEK9d6loSUZI9lScos99JTCVA+1Ac+iryWx24Adc1oz1NKHLM+NGcuhdKYVnmd/xH0CYbaWkYjkSB6miijrqbdsnb08krmgVG5SFRuVwgGIQhAagTglATgEAgTggBOAQAEqAE4BAIlRRLRAIlRRLRAIhLRYF9bXWazdo0vxSx0HZAEOLnNxDXKlM66BeN2Bevi+IrNGZJnAAGlBmS74QOK8cvHaKe0veHySGyOlJNaUFSaMy90Cgpn6mix3xPts0j7OMMbi8udicWue4udhjcTU0xeLQZU3LqbhhjkiMRbgLBgdH8PT9VS1GpsrR+pf02m3O8vp8y1aLia+MUFHNFWuGRad1OS5+G2ulfGbRG5rwx8bmvbQODXDvUPGvTJdJdTbRFG9lpLCGupE5upjA1csC9ZsUzOWPPlhj/wArPjKylHnBoyjdxlxn39h1pINQAAKZAUAAGgAWEZaVAPcJ148geC0JpMX4f7v8fXoqMoUVHy3T9/2WKkd1munv7DbTKCABSp3BQzRV5HimzyhmlAT5f+1G600qCTUZkYW/T/KuU6TaVsFKrXjFvdn9OP8AR8MBJAdXMgDDqSdBQrSsV2Me4iMVI1ecxT8W/oFmPk7VlGOo6hzpQtafEaAmlagHkumuQtiia2ItfvdWuppWulfLJc6lSpQv/hxp9labXT8mZaru7PMtqDo7QdFGGV104DRdVLbBI3BIwActP3zXMXkHROwgZHMO4j9VThWlPy9S69PCGbFy7YmF47VpcwatBwk+a9KuRlnLf/zNa3iKUd/NvPVePR2pwNQf0W7c19tLgGuwyDgc/JduEkitWd2eqmNR0CoXLeDpoyX0LmmleOWRI4q1M/ioXN8ENglkA/wsi8JsqncrUr1zO0t4YW4RqcgOZ0C9hds9awb+yG0htjZA9obLC4BwHhcHCrXt3itDlyW8SvP9gHdlaHxnWWPFXSr2Oqfk4ld+V9FRqfEgpGbWpunPaxEJEqlIjbDU4NUganBqAjDUuFSUS4UAzClwp+FLRAR0RRSURRAR0RhWXfe01msmU8oD90bavef5Bp1NAuQtntAlkqLNEIm/HJ33nowHC09SVHOrCHLJYUZz4Rv+0C/ZLFZDLC0F5cGBzgS1mKvfLRm7TIcSF4cYZ7bIXyudQg4pJM5JSRTMDJrdwaNAu8tt5SSj7aRzhwJyP8ooB6LLdRprTI5HlwJ5fryWZqNd5lGBp0NAkr1B2zUgp2WHA6MUwjSg3t/e9aJuuT+KbOxzRHgLXtoau4cuGfJQ2u5mzdm4PcxzCDiYaEgHNhWnarUGjP0VSTV7rryXFF22vpwV72tdBRcZahjeHV7oBoPirSp6ZDr9dS9bTjrXSoy5VzqsyQ5rmLtlE2xPDBzln2+04SG6VBNaE0A4U3q2XKF8RkqwGmIEVrSlRqpKStK9jmvmFk7FG7LP2hxipxGrQeVQCfnTqpbe1rXCOHvzSEUzObtARyFN2tDuzSytDSyOzgveQGtAr9oNMm7mfe304a7t2WJlmcZJWEOl98nGNwwNdQUbruzFKZCpuSko3m+ei9+/qZm3clTWI9Ze/f0KDrn7ENfIGmQtGKVgp3s8uB3d4eLTmc8BwJwGhBqKZeR/I86LtbUMbSMiCMjqM9KLlI7G+IjtKZnDkcsx+ZVehq3UT3c9u5NX0ag47eO/Y1LsvXINnaWk6O0B68DzTr5gDmZ1oDUEZEclXc0EFr8+HRNsUha4MfUtPgJ+h/JV3TW7fDHW3f8AT+Cypy2bZu6eL9U/n/JnNs8W9pd1c76AqC12hraBoDeDWDPlpmVtS3U0uzcQ07h+9Oi1LLc8TBiaAeYz9XKZV1a/JUlScXaxFsjtTLZ43/xMZINMJFMWVcnA5b1n33tZarQ7uExR/Cw94/ifr5CnmtWezB27oFTbZmtOQxHgNK83aD68lzGcLuVv4OfhyeEW9nbzkZG7t3lwpUFxJdX4QdTXgoiHPd2jx3j4W/CD+f76yQWfMOkoSNANG14fr9NFJaJAMyVWqVU5WiXqNDbmQy75MFpgf8MrQfwv7jvk5eokLx9s+ORgb8bc+jgV7E5bPh11TaZleI23poZRCchaBnnRYU4NUgalwoCMNS4VJhS4UBFhS4VTvW+YLMCZpGtoK4dXen6rzi/PadJISyxM7Nuf2rwHPI4tZo3qa9FxOpGCyyWnRnUdoo9Cvq+oLI3FaJA2ujdXu5MYMz9F5tf2309oqyzDsI9MWsrh+LRnlU81yji6RxfK4ve7VziXE8iTu+SmAos2vrXwsGrp9BFZll/gjijFSdSTUk5kniTvPMq219FAFZjYN6zJ1m+DSjSSHMq4rRs0HEKtHKxoqc/3xTJr7AyA4DugnXnkAoVTcss6lJLBZmkMGXuO05U3HpuPDLcK49st5cMyBvI1prlXTLL5pbRaHyAgsoDWpJq7kcsq6ZhZUjA0UpXrU/VWI2fJFZrgbPaxTKp14nhru+mpVZs+WeWfyTJ3lOjsjwMb4yWDM95rQBzqrUYJ4I5T25HNeCRixBvENJFOuiZbrR2j2wwM727IV0PeeeYrRvmdwT7xvF0obHEMDHZVOg/EN54N8zuA6K6tnXxNDmEucwe9rwIa45h1K8KaZHSby0knLEvwUpSnXbUXeP5I7nsv8LWSdnjoHyNJeG0FMNTmBkAaZbhrRblqc2RuVHMcN1CCEljvJkoLAKOaKOjIpQaZA7lSs92iJ73MJwvp3NzTUkkLM1M9ze7El+ff2NDTw2pbcx/b39yOw2PsmluIuGIltfdaQO7zzqa81RviOrHU1FCPIrUlfRZsgxnPwnQceZ5KOlKW/wCJIlnBbPhxKDWF4DvQceqe+Rr2kaOG45EEZhLd3gAO6o9CVNNC06gHqFalJRlZ9HggjBzhuXVZRNYpsTWk7wrXZtOdM1VYeCna5VJ83WCzGPls8kghbvz6mqcSBoFGXqC1SENNFyk5Ox1ZRQya1E5N9earOg3uNSpbMwAJzypl5XaJG1dXY+74/tGAD3m/UL1lea7N2bHOzgHB39Of5L0hhW5oItQbMHxCSc0h9EJwCFeKB1OFLhT1yu2G1Is5EMRHbOFSdezadDT4juHnwr5KSirs6hBzdka163zFZx3zV50jbm8+W4cyuE2j2stLmmlII+RGM9XfosK8NqcILYBikObpXVJ5kV8XUmnVcpa7S+VxL3FxrXESfQaU8qKtV1EYrk0aGjzlFi32sSNeKk11ca7yq1lcATzplvr03hELFegizFW1pxG4rKq6hPBqQ0+3KGdoBvonRyAkU319eunzWpBZY6ULN9d+W9bl32NvutA50+dVAowZI5SRzLLM93haSd1KgdNPzVuK4pXHMhufnT5/VdLK6OPxOFeqzbbfjfcHmj2xOd0pcFB1wsGbySVDKI2eBoHPf6qK03m52+iy5LRVRtuR2o2JbVaVkWmVTzOO79VcsF0kmr6HlqB14nkpoRUVdnMm3hGbZLFM4tcxrSMyMR1pvAHmpp4bVKQ1wDQDx7jSN+HMvPDEaCmi6iIBoo3M7yntjqo5axwflSPP+KpLzMzLj2aa3Jpo7XEQTVw7xLuJ8P8AVWuS6K7bzAd2EwDJGijRueOLTv8A3zCpfxJgOJ3gxDvbmHSrvukEtJ3d07irF52KO0hpfXuuBBBo4EEEtJ4Gn0I3Feqtugt+b9e3vscSpWl5MfLuvfUht12tNobOC5rmAggUo+oIGLpUpJXK1apK5rOtD/ln+/VVJNyauWoxUU2im4YySfAP+bl0UdoOissphAG4U9FBMyoXaeT1KyKFlADntG539zQ4f3K0Wqq3Kb8UbT5tc4H5FqvuCnr+q/dJ/gi0/ot2bX2YjWJxakokJUBMISqlsk7vmpZZFTtLqhTUo+ZMiqPDLERyHRSMZUpYIch0SW23xwDv9550jbm4/wDiOZU0KTlLBBUqqMbs6zZKzAFzjwoPNdfAFwOyEsnZmSSmKR1aDRjQKNYOmZrxJXb3fKSt2jFQgonz9ae+bkaQjQp2NySqa5Cbcj6Ak6AE+i+c75vJ1omkkJr2jy7yrp5CmS9f9q14SQXbM+IkGsbSRua+RrT5GtDyJXjNhkbIMTKGp7zfeY7gR+e9UNe5KKa4NPw3ZuafJHHZ+Pktm7LhfKcshxTIGgZ0Us94yEYcRaBuGX0WL8Vt5Nu1laJus2fhiFZZWjkSPoEya22NmTcT/KgXKyylVnuXV78I52d2dPJtCwf6cQHM5qnNf0jt9Oi5/Gk7Wi92NnvlRpy2knU1UDpVQkt7RqQPMKt/8q1xo04jwGfrwXUaEnwjiVaC6mi6RNjYXGjcz6AdTuRZbMXHv5DgNT+i0omhooPl+fEr1pQ5CvLgSx2TDmTnx/IcAtBhyoNFWBU0ZVWrUb4J4U7E7Bmr9kZnmqkLwtGFwUEY3eTuRcELTUOAIIoVgTsNkdhJrETRp+Hg08OR8umw2cDeqV5Wtj2ltKjeDoAeI4Ke64IdruVpLSKVrlxVaWTPgPnkaHL9VnODmuEbG4gCaHFkAQRhJORyJ41G6oJVh9je7xvHRufzP5BeOnGPLOlNvhELbSGHMih1pmPJaGBV4LIxprSp4nM+qtkripJN4PYprkoyWMdoHg6Bwp+LDX+0KV4UjiopHL3c5WuElG9iIuooi5SYKrOt97xxktaO0kHut0B+87d0zKs0qMpvCIKteMFdst9ms63W2NjgHPAoammZ6UGZPLksa2WySY4XyU/4bDhA60zPmks1la0d1oH74rUp6K2ZMyquvviKNK1X5JJUQjsm/FQGQ9Nzfn5KCw2QVrqSakk1JPNxzKRjQFq3JZnSysjYKuc4AAfXyCtxhGCtFFCdSU3eTPQLisf2bBTcPnmuvu2x0Ul1XRgaAdaLbhs9F2kRsgbDkhX8KFJY8M7aS622qzSwPFRIwjPjqF8uXrdktmmc3vBzDQOBwvAG47nBfWy5janYmC25uGF/xAI1dBOzPnex3padz2u/EAD8j+Smfetp+BnqeX6/Ir0O2+x2Sv2cjSOdQqY9j1o+Nnqqz09Ju+0tR1NZL1HBPvC0b+yHU/5VeS3THWVg6N69eXqvTofYzL70rB6laEHsYZ78/o1eqhTXETx6mq+Zni8k7zrK89Mv+3oo2tDzQCR5O6p/VezW72e2KElrXOlkGuYaxn43cfujPpqq8dz2aziow8MR38mjU9EbUfSiWnRnUzKWDzeDZ2jDJMzCBuyLicqCtMj6rTsNiDRoMuGgqNBxPMreva2Nlbga3u6g1oT95o5c1QiB1OROVTo+g93gd9Ouuqz69aTxe5qUNNCD4Eifu0VhgQ+DkeOhP01QwgZE6ior3QfMrNleRo+WKJFNGKpkTC6mFtag0OmYO+uozGgK0ILrkIq7u1bUDWjv3wA081y6b6nnxY9CvkMyRzPDrwSNtnwtc7vUy0/q04eq0W3U0k4u8TTXl1U5s4G7Pj/lcWjH5nm5sx8MjtaAVIPvVbxDcmpzbIMsZLiK+I1FDuw6UV+VirOao3UZ0oojcQKAAZacunBRucpXsULkQwhjVICmVSYl00c3EconuABJIAGZJyAHElE8gaC55AaMyT+/ksG0SvtJ0LYge6ze4/E/95fNXtLpHUd3wUdVq40lbqQ3pe7pAWxEsi0L8w9/IfCOWvRcpa7Y4d1gLG+jj5/ovRrs2VdKRUfoOi6+y+zSKVmGZtQfIjmDuK3acYwVkjAqVJVHeTPE7iioXOPL9/RbBK9Ouf2LYJHdraPsa90Mb9oR94nutPQGvJeiXFsfY7JQwwtxj/aP77/Jx8PlRd8nB41s57PbXaiHOYYoz78oLcvus8TvkOa9c2U2LgsIOCr5HeKV1K0+FoGTW/PiSunQulE8uNawBOQhdHgIQhACEIQAhCEALjNstrBE4wQHv0+0ePcB0Y37xG/cOZy6W/Lf2Fnll3sYSBxdo35kLwOa0OJLnE1eSS/U4iaknzKo6zUOnaK5ZpeH6VVW5y4X7mtbL5NNdNwrhbXe7eeKyp7Q57quJqNNKFp3fdFFC2MnMGh300O7JWIYDoFl1NTg3oUbDY28adBoK7grkOuenDd+8z6q1ZbqedGlasFxu4UVKTlJ3JHKEcFSydkAas16U8hTLyU8MMQIIjFQKeWWtOi0mXI0alOdHGzUhdf9lskO6m+CKyNFO6AOis9nxVJ1vY091VJb1J0XDqJDZJl94DVUtNpG5Zk1rJ1KrukKjbbJVG3JbmtCgdMqznpjnIoHtyyZlEXquXFNMlMyaBSxgRylYnLlXt1uZE3FIaDhqTyA3rFvPaJrO7F338tB1KybHY5LRIHSVc46DcByG4LR0+hcvNPCM7U65R8sMs1bDJJbZe+2kbc2R7q6Yn8TqvS9m9kq0LgodgtliDUjmTu6DkvV7NZgwAALXhFWtHgxJybd3yZ93XM2MCgWoyIBPQpVFHFwQhC6PAQhCAEIQgBCEIAQhCAEIQgPPvanfxjdBZdG2gSF7vwgBg/qI9AvOY4MziyOh5rt/bnczpYYZ2CroS5pHFsgBIHPu/LmvMrv2jbQC0A5ZCUD/qAaHmszxDTyqWlE1/DNVGneEup0EcK6C64IIgHTOFfhGZ9FzcFtjcKskaRyIUvaDiPULDUJp5RtyqRmsP7HXzbTxMFIoi7mcllWjaeZ3hAYOSwZbYwavaPMKnNfUDdZW+qnUasv6K9qUP7Nia3Su8UhVcknUlY79pINzq9ASqr9qWe4x7vKm4nf0PoulpKj6M8erpx/9I6NOBXLf/YJnDuQHzPTh1CjfedqOvZs6nrxpw+akXh9R9CJ+I0l1OsLgkLlxb7bOfFOB+Fv75qs8uPilld5hv0Ui8Ml1ZFLxSHRM7Sa0Mb4nAeYWZaNoYG+/iPBoLlzYsQJyYT1Jcr1mueR3hj+Snj4dTj6mQS8Sm/TEdadonu/0mU5u/QLNlEsv+o8kcBkPQLr7r2EtMpHcPkD9Su6uL2XYaGWg65lW6dKnD0IpVK1SfrZ5Zc2zz5CA1tBxp9AvV9kdhsIBcKDeTqV3F17NwQeFtTxK1wFOoN8kDklwQWOyNibhYKKwhCkSsRghCF6AQhCAEIQgBCEIAQhCAEIQgBCEICredhZPE6KQVa8UPLgQvAdstiJrLIXYSWE5SN0I4OA8l9EJskYcKOAIO4ioXjR6mfJ7bJFX7WN1eLCAfQhK+xWb3e3HI4fqHL6Rt+xdjmNXQtB4tyWafZpYfgd/V/hcWfY7Ul3Pn8WWzD3JXdXMGnkVMBF7lnA6uc7cRupuX0DD7PLC3/ZV6krRs+ydjZ4bOzzFfqln2F0fOLWPPhhZ5MrwO8neArdnum1v8Ebv5WAceA5n1X0lDdkLfDEwdGt/RWWsA0AHRNrPNyPneDYa3y6xv8A5q/mtax+ya1O8eFvUhe6ITZ8xu+R5NZPY9/vJR5Albdi9ldlZ4i53oF3yF78NHm9nOWTYmxx6RV6mq17PdcLPBGweQVxC9UIroeOTYgFNEqELo8BCEIAQhCAEIQgBCEIAQhCAEIQgBCEIAQhCAEIQgBCEIAQhCAEIQgBCEIAQhCAEIQgBCEIAQhCAEIQgBCEIAQhCAEIQgBCEIAQhCAEIQgP/9k="/>
          <p:cNvSpPr>
            <a:spLocks noChangeAspect="1" noChangeArrowheads="1"/>
          </p:cNvSpPr>
          <p:nvPr/>
        </p:nvSpPr>
        <p:spPr bwMode="auto">
          <a:xfrm>
            <a:off x="152399" y="2751137"/>
            <a:ext cx="360989" cy="360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2" descr="data:image/jpeg;base64,/9j/4AAQSkZJRgABAQAAAQABAAD/2wCEAAkGBxQTEhUUEhQWFBUXGBcXFxcXFx0fHBsYHBcYFxccGh0aHCggHRwlHBcWITEhJSkrLi4uGB8zODMsNygtLisBCgoKDg0OGhAQGzEkHyQsLCwsLywsLC8sLCwsLCwsLCwsLCwsLCwsLCwsLCwsLCwsLCwsLCwsLCwsLCwsLCwsLP/AABEIALcBEwMBIgACEQEDEQH/xAAcAAABBQEBAQAAAAAAAAAAAAAEAgMFBgcAAQj/xABQEAACAQIDBAcEBAkICQMFAAABAgMAEQQSIQUGMUEHEyJRYXGBMpGhsRRCUsEjM2JygpKy0fAVJENjc7PS1BY0U4OTosLD4USU8RdUdITE/8QAGgEAAwEBAQEAAAAAAAAAAAAAAQIDAAQFBv/EADERAAICAQIFAgQFBAMAAAAAAAABAhEhAxIEEzFBUSKhYXGR0QUUMrHBQuHw8RUzUv/aAAwDAQACEQMRAD8AtDLSClArvDDfK7BG5rKGjI8O3oT61JJKpF72HeeHvGnxoWgUDlK8MdG9WOWtJ6ulGQFl/j+P41rstGiOu6j+P49KAQQJXvV0aIKeTD0oSO6qu6mpmPB152eCAu3cv7+FBhRBNAe6hpBVwh2BLJrIRGvcOPqaA3g3SIs0IZhaxy8b99udK06uhk0Vy1eWpyLZkoJuCRzuCCD606cKeYoJjYB7V1qf6mvMlYFDVq9ApzJXhSsahQlIpYmNM5a9OnHTzIHzo2Ch4yX40hpaaEg5WPlw+FJJrWDaLaSmmauIpNq1mo8JpNqVlpax1rBQyabcUeuFJ5U8uzieWlGwNEVlrurNSy4RftX/ADQW/ZvRuG2S7exC58W0Hv1rWZorogNe/Rj3GrnBuvMfaKRjwF29+oPwo6Pc+LjLI7+4D3G491qZJi0jNZLCmS9Tu82zgszLFl6sWykNccNRfvuCfWoQYa1FNiOJ2bxrqcEddTWLQ/8ASZLZWbrF+zIA49zg29KYSCEG4jaFjxbDyNH71bMp8rCrxPuwNbZfTMvzLj3KKbw+6SZru+Zfs8PeeY8rVLZqI6t+myA2UJXa0col+11sRRgP7SG63/OAvU/9Ek+r2vP+AffUrFgyq5bIijgqa/uv38uPPifBDlFlGXS2nG3dpwHgLVVR8knLwRfVMNGWx8wff3U6sVFnDd/wpJh8xWo1nLCBqSBTsSFtI0LeJ0H76REtiCQGtyNTUe00AHZI8AKFGBodhltZXv8AkjQfx53qThw6RjsgL86Cfal+GlDvi70cIFsk5cYBw+NA4jGE8/TlQMk5NDu9ByCkKxEo4VGzreimph1qbKJUBPHTRSjWSkGOgMBmOkFaN6rwrww0AgJSm5Ygxuwvw7+Wg4EchRrxUyy1jAqwgcAB5X+8mutTzCm2oGoTavVjvSDXgBvcHUa1jUSWGwYPC7H8lSfjw+NSuH2JIeERHi5A+Avf30RsreRUjCtGMw4ldL9xOnH91Py70/ZAFUSj5JNsVBu259qRV/MX/Ff4UWu72HX8Zd/z2v7u6oSfeRzz/j0qOm2sx50fSgeougxGHj9kKPIa++hsRvEg4D3mqRNjiedCNiTW3+AbWW3Fb0NyNvKoLHbad+LH31EvIaZe9DdZto7NiSeJoZmriDSSpo2BoUDXU3XU1go2Ex13U05mpaEc6sIMdQPOlHAXH2fjRecDhSGloDYRAPhsSjWKxyDw7PxuflRpw/eBRrNTbChVGbsBMY7qbdKNaOkGKgwoCMdeZKLMVedVS0NYEUpto6PMFd1FLQbI4x0kx1INBSOpNChrARhr079C77CpHClB+MDeh09wor6ZGguFt42ArbUDcyLi2dfgrH0t87UUmxieSjzJPytT7bWv7IFCzbSY86NRBbF4jYKFTd9bG3AAHlw1qrPsd1Ju4t3aG/qOVTMuJY0JIxNJKh47iKkwtudMNDUo6U0YDSj2RhjpJFSEmFNuBoGTSgERfTiPvPlTYkPdavWam2NCzUKLVwvTWY1KbExESsevViOWQ2N+4i40486ZCtAy4RjyNLj2ax4WPlr8BVm/lnCr7GHzH8q1/jevH3sI0SJRTbV5Et+CHh3ckbgjn9G37VqOh3QkPEAebfMAH50Ji985bkZgCOIAFxUTid5ZW4ux9a3pBkta7rIv4yWNfIf4m+6h8bgsCim8rM1ja1rX5aKoFUuXabnmffQsk5NNaBkfbDgm+e3gBcD411C5jXUKBkncP0orD/rYUdplDKCAcoTMbdojVreNuVT+B6S8A4H4VR5nLb9e1K6Kox9HluBqwzX/AEjr76sWO3WwM2suEw7nvMSX99r11akak0iWlJSgmxGC3hw0vsSK35uvxGlSMeIjb2WU+Rqq43ou2XJr9HKHvSRx8MxX4VHYno2jQMcPtDGRMoJCmUFRzFxlU29aT1DvaaDkrurrPNnbrbQMcckO1BZ0RurkgU2uob21YHn3UWINuRH/ANHOvLK8iN65wR8a1s21eS79XXnVVSf9JtqR367ZchA5xSRyX8gGU/CkydIMiECTC5bhCQXKsucoArKyaMC4BF+RorPYVqu5eBCKUIRUHBvGCoLRSKCAeR/Zua7D73YViR1qqRxzXW3LXMBalUosdwkuxO5BQmLwUbnMQQRzU2PvFExyBuBBpWSjSYttA7DuFJMRPKiTHXdV41qMVbHbPxOtmZv0so9OpCP76i3weN4AMBx5H3lyW95q+mEUkxr3XqMtK+7LR1a7IoEexsRe5YxnvWQ3/VcOnuAqUgw8qjtuH8cttPHXj4/AVYDs9c5YFteWY5R5DlXHAL30FpUZ6tkIU76Oi2YCLllA/OopsAvjTbYIch/Hxptou9CRgoRxceg/+a9z4de9v48LUHjcGezYkcb29LX086FbDGlbrsMs9yRfakS+zEvmQP3VXMZFEzs/Vrdjc/8AijWwxptsGe6klKxkqIh417qfj2VmAOtjY6KTxF+63xow4A0X1sgUKCoAAAsutgLc70qaDJvsRqbH/Jb4D5saJi2R+SPVj9yilOsh4u3obfs2oaXB39q7eZJ+dHcvAtN9WFHDRr7bxL52v72Y14cbh1FjOT4KP8C/fUc2AHIfCkHA+FbmPwDYu7IbaKh5ZGUGzMSNOV9PhQ/0bwqwfQD3UoYKktj2ivDCGvRgz/Aqf+iUk4ajkDaIYYKuqZ6muo0wbiY6NLiFz3iJvfHerdJiV4EE+AUn7qrm4cKiBwQPqKdOQQafGrGcHH9gDyFvlXp6tb3ZwaCa01X+ZGxNEde0PNXHjzFqRi5ImVhnAuDoGtf0okxpm142tx+6g9s4WOWKRGYgFGU5XynVSNLHQ68aRNXiyjTrNAewMHGcNhyJCT1MY9oH6i0TJshiSVmZb8soPMH7qb3ew6/RoLPcmGL7J+oveKMmwBYW61vh91qZTa7+wr00/wCn3/uKgwsilbyZgOOh10t9rTXWs631w466QkaBwfRUDj/my+6tFgwJUr2728DrpbXWqdvvBfrT3kj1Kxj99GLywTjUVgl8MnYX80fKs3fAjrXTmQxPic7uP7sVp+GHYX80fKqViIbYsHvmceggJ+bmo6H6yuu/QSce4qcYcTtCC1tFlzKeeiyI2ngDTWLwGPgRni2k7hRfJPhV10vYOrLyB5Gr3CXyroOA5eH51CbexTJhpmYaCJzwP2T3XptsfBt0vPsQS4naqaXwOIsTzliOnmsg+NLl3mxcaFp8IkWoAImDqxIJNioBFrD2lHtedWOSbXtRX8bX+YqM3jw6yYVsq5QNbeNbYgb38B/Zm2GliWQoFuAbXv8AG1O/ykb2yfH/AMVGbvD+bjzb4sxHzo5F1rmm5J0mdEdrVtBqSE8qWGNdEtO5adJk20NG9IYURlpJSjtNYFJGTTBgqSMVIdLcaXYHcRxhpBiombFxL7Usa+bqPmajpt48EvtYvDD/AH8f+KhsNuBZYn+kL2uzkY5bflL48eOtqMaKgJd7dnA5jioSbEXBLacfqg91BTdIezVNvpFz4QzH49Xb40q0zPVXkm+przqfCq5J0mbOHB5G8omH7VqDm6WMEOEWJbySMfOWm5YvNj5LcYPCknD1SZelvD/Vw0p82QfK9Az9L4+pg/1p/wB0Vbli86Pk0BsPTTYes4m6XJfq4WIfnOzfILUbN0q408I8KvlHJ981blB5qNUMFNPDWRz9JWPbg8afmxKf2w1H7M3vxjQq7zZmaSWMkxx+yEgZbKFC3Bdtbc/KwlDarGhLe6RpXVV1UddvYkj8af1E/wAFdXPzoHX+Vn5QTtzeLaeEnZMGkhhIBuMOXUvchjmCHkFFr8qE/wDqXthfahX9PCyD5MtblgYMkaL3AX8+fxvT/rXoTe6TZw6cdsUjB16XsePbgw5t/VyD/u0p+mSTKVkw0BuCL52B4W0zXrdjQ+LVcp4HQ938WoIZpGI7J6YTDGkf0SNsqomYT2NlGW9uqNjp31JHpfifV8IwPeswJ/uxWjbp4KNsBhLohJw0FyVB/ol8KObYmGb28PCfOJD8xWUmZxj0ozjC9LuFBW+GxAt3dWb6W5uL1YtuYyPEQrLHfKz2INr6ISb2J+yKmjungCb/AETCn/8AXi1/5aidoYeJDiIolROrMLZEAACvG0a6DTjm91UjLOSc44wSuGHYXyHyqs42L+cfpm3m0dvuq0YYdhfIfKoDasJ6wW4lo7ed2X/qqOk6mU1FcA2DfvAH/wBbH6m3zQUjaO+GEaGUJjsKzGNwB1yXLFTYW87UIeibZnKJgOVpptPfKaE2r0V4BIZHVZAVRmH4VzqAT9YmqWLXzLI+9ERB6rEYSQ/VH0hNfC4Y291GYzECTDSG6FshJCMGAIF+Iqnr0QYP7cnhZuA5cb3qX2F0fwYXWOSW4JJuVswKlbN2NRqaOAZ/2E7v/wCrr5/vNe7QxbRgFbXJA19f3UrYyEQAHiCB8LULtn2R+cPka4eJk0m0dnDRTaTD8NtBz3e6qf0i7y4qB4lgmMYZSTZVNzew9pSas2Eqh9Kh/Cwf2bftU/CNykkzm/EvRoyccPH7kBLvfjjxxUvobfsgUDPt/FtxxWI/40g+TUG1INem9NHzfP1H1k/qLl2hM3tTSt+dIx+ZoKVb8dfOniKQRSOCG5kn1YMYxSWWn2FNsKVoopDBFIIp4imyKWiqY2RSaWaQaBRHhpNemkmgOjw0g0o0k0C0RJqw7I/1eP8At5/7rDVXjVg2Qf5un9vN/dYapav6GdfD/wDYifj4Curk4Curyj3j6AgxAdFYfXUMPUA/fSjIB53t4ny9KhNjbWQRKpEhK3XsRu2gJAuUU24fCpGLGx/Vjk14/gXBPmWUV7U47ZNHgab3xUgolm0Ay+Jt8ACfj8aY2q4jglchmCI7WUZmNlJ7I5nuFccX3Ryfq/vNN4nFXRhkcdk69jTsnX26VMdjW6f+o4T/APHg/ulo/EQZlIzFb8xa/HxBFRWwXK4TDhQxRYIgHNlzARrZspN1vxsddaO6xrcFHjnA+QNBPwaSscjwKhlbM3ZvYX0N+/TWq5i8N/OcdJ9pMHGAdRoz62PP8J8KssbvbghHfnP+CoXFyDrJlsQWeC+uhIXMAugPBdaom3JWJJKMXQTCeyPKoTbswjIc8ARfyzC9RQ3nlS65Y+zoLhuA0H1qC/lV8VG3WBRZ8oy31snWcz4VPS/WU1E9hoiYWEXsw18QfOgtvYWOPCzuoLERSWAIuSFOgvYD31GYfb2FCKJsVhlkyDOpALqSO0DdyeNwdKZ2nvTg+olRMSshKMAixkhiRoDlW9j33HnVZSaZOME12LOuyYuOv8eFqJgwyrGVTgb/ABqsjfXCaWnxLX+zhZD8oOFTOztrLKmdFnI/rIih87Oq6Um5yG2KA1B/SDukPxufvqN237A/PHyNV2TakolkCuQCA1h35mUn4fCgH2jK7WaRyONsxte9cXEu7id3DQaqRdcCdKovSoPwsP8AZn9qrRsuTTiffT20tnxzW6xFcgWDMqkgeFxXTwkNtSOL8QXNg4LF/cxdlpBrT5d2E5Bf+Gn3LQ77qp3L+qPuru5vwPF/49r+pe5mpptq0aXdND9VPcw+TihJN00H1Yf0mkH/AHxQc/gFcFLyvf7FAam2rQG3NY6rHCR4GX/MGui3QAvnw2bu6uRl875ma9I5IZcJPyvf7Gdmm2q3Y/YISQgwBF0sGxAzcBxGXvv8KGk2Kv8AsX/4w++E0m6x/wAtJd0VY0k1YX2MB/RSf+4Uf/z0w2zB/sH/APcr/lq1jLRkQZpBqe/k2PnHKPKRG/6FpmXZkfIzD/dof+6KFj8qSIU0g1LNgYx9af8A4Ef+Zpv6HFzecf7hP8zQHjFkXU9sg/gE/t5v7rDUL9Ch/wBrKPOAfdKaLw7Roiors/bkcnqyLZliUCxPH8GT6ik1FcWdGi9s02WCM6CuodMaluLfqmurzeTqeD1/zWj/AOkXmbeCeDTC9QS9w/WqzgZS1tFkW18xve/DhXqb1bSPF8IOHsxOLd/tM16QmH2ZYM+01bN2xkyA6k8RZiNbix4UQ0WzrART4qViAQI4jKbEXBKRRZgDyJtevX15bpXE8jh4bIKMhLbZx7ccWFH5MUZ0/STv50ymJxvBtoSMOY6mIA9/sgcaLi2HK2sUczD+si6o28na/wAqh97d3trho3wkXZRbEI0ZYm5N3R3KPytYXHCuf1NnW1ppX1CMNh5xEkf07FBVVVGRlWygWA0XgBb3Uo7NLe1i8c3nimt8LUV/pbjY0UvsyKAgdosr2FiRewSwFhfiePGofeLfqSHJ1sOHLvcsFhZWUAgDKzMRJz5qRppYg0KldWG4Ve0k02Th0BkmecogBZnxMtgLgXbt2AuRrU/guoZY3wAWVBMXlMTZ+19HkjFzmOt2j0vyqHwuP2Xi8JmlxogEi2ZDIiSRse4G5zDiCLg25iobZ+zNn4Zz9D2riu2CMqBnzaaX6lUvbUjuqsJSSySnGDljoFY/ZeIS+aGXgNQjEcO9QRULHtlcLGesRjllztyNmiaPgQALHLxP1gADR2AmMsqnDYqbGWOtpJGA5dpWJHMnnwoLBbC23HOZThFnUHWOWRHjdRoABJKXHJgeIIHlUoRalZbUnFwrBL7JxGFxCGcYrCxXOqSyBZASTbMCOYGhF7ipAYuIBguIjlyqzkRF3OVRdj2U4AUjaW1MWpKnZWHUd5gZ10va7BQo58+dVHeTbDrh3MsWGVi+QKmHbLlKtftDEEhuVso0vrQlBSl8Qw1JRj0wi67E2nFiH6uCQSSAElNQ1hYE2axsLj31bI5pkQjI/wCqx/ZBrBujn6A2IP0mafCMBeN45sqk3AK3EeZb8dX14Vedrw7M7V9p4mXjftPN7sooqGzoLLU3umgbD72wHF9TiMMMMCLB8RM0QAuzDNZDlBOaxJtwqdxWL2bGxDthQ3cmPLN+qQKzzbGy45oWXZ+bEOrhrfQysxWxGrpd2FydGsOHNRdro93txMMjRu8EsLjVcXOAqkXIKGR7C/A8eXdTOEZZr2E5kli/dlxxG+IjLdXhgsSsUE7zsYieQzLCdSNcouRY91WnYW1I8Sl4pI5mW2cRNfKTe1we0OBsSBex0qsbY2Vj5lzLs/Z7I3aBjije/GxVusF9Cdbc6quE3dxmGGIxGXG4aUapFhYXCPoMmYq1imdjdRcgBiONPB10Jai3dWbAyMOKn3Gmncc6+epN6cUkwMzSuysCUmeUG4NxcZ/mCPA1q28O2dl43CMn0yQRuRcJCS11KvazQ3FuzwPA871TmeST0vBbL3F+XfVZ3rw8ckkKyorraQ2YAi/Y1158aznZ+EGHxKPsqSfETA5hG8AVGUe11hEqnLY814kDS9Xnam0tovCZWwECGKNnd2jzZQFzPlzPcgAfVJvQeqjcppjsGWJAkVo0F7KugFzc2HmTSXxjfa+A/dVYw29UEgUPiIlc8bJIq8T3x5Rp3n1o3bmzsXIkT7NRpEIbO/WYZ1OoC5LSXuCGvfw8aZyQuxlejA/lIaD8cvzFXqcgVQsFszGw4uObG4aYRBw8rpGTlUaluxcWFr+lXTF7bwBVTHNM5a1gImHHQavGo+NIpJIMoNvAl2FMtbxpsShgGW4BAIBtcXF9baXp3DYV5DZQNLXuQBre3E+B4VrFoZZRTLwjuFQ+095o4ZZInSTNGxRiAtrg207XA8qd2Vt+LESLFHmzubKrC1zxte9veayYXBhb4cd1MPhR3GpiTZsw/o29LH5GgnuNCLHuNMpCOJGPhRTYw9u6pFqaKinRJoaEddTmSupqEJHH4I4dc02HlgiH1uokKgDxbUXOvaPM+lK2/jWeXrEZ2jAGQuuVlCm4C31sDwI4Agcq2PE9MMAOWOCWQ+FvkxU/CoDaU7Y85k2Oc41WTq5U1v8AWCjI/G+p9RxqLlHsv3+53wUllu/p/Cv3PMLvvtRo4166JjkBLKisTcnKSytluVy34a8qFxm+OIVJeuxs3Wrlyxr1aLlPHLIQSX49nK3s9/Cy4GDaoJ6jZmDw50/CyMpLeZDmQ/pVW99d29pyLM2MCuuVWUwxsRmXORlykldBlOa4OddLjMq0h18vdfsS/R7tTB452jkxOMExUfg8RiIysgOrCMKi5rZdbrex7r1ctqbB2SQv0lYXy3szuTa/HUHhoNPWsG3P3TkxOIy5WKo4VmCkqHGZrPY3C/g2UtY2LLp2hVx2n0ethoHlZY84YJGmgD+zZjIzKEFy3tC+g4XtQpvCQcLq6LDNsnYYVvo8rAAkt1DmWxsOOcOdO4WqtpJA0kYwMrztnRWOV4mVCcjupvYnj2QBofeNvzFDhsHF1UViZR+FOVZgxVmFnRSCntArmP1bHS9Q243SHiMJiI+unmkw1z1kZbPcFSAVzm4IYq2hHCl23lj5jj7A43T2i05eHCzsUfMknUmPVWurDOqi/A8K0KfenbMUaLiFSN9bkwEk6mxuhyXsCdBzq3ydJOzggcYgNcXACtm/Vy3v4WqKxXS1hgPwUUsvkpHvEmSmk/iTXXpgqT7y7QkOuNkjS+ViqRqot7WrgXI7sw9Kr+9G8ZErRtIMXFkUHric5DIGurK7Ri+a4ZNRfkasu1d/Y8QwB2dCdbhnsGBPPRSR5hhVY23sGfHSA4fBSaG2eNJMhXKir2ncp2crWIIuCL3PBI9SsnGsYLV0ZJsbFMwfCpBOmQqJcSziTjqgYqLjKLi31hV52hsHZMIfrGSK4IzGZuzcEXGZiAR4g8KzTdrobxTgtiisFmUqhKuSAbnNkYgX4DU210qzYfolPaeSSJW1OWNC1zx9o5fkaaSvsImk+oJtabZiuxw+NKGQMo6pMwzMbobxEZQrd9tCdRyyLbuz3imaPN1ltVa3tL3gXPiLXNiD3Vbtv7LkgeRGw+IygMokMTKt9LOGItYXPO2lObX3ukXBdUkOFWLEJLEwECqQAEIKMkna1kLXYA6cOZWLrqUmu/Umej5ttrhgkK3gyXhDLEbEuCeJDAWLnteFqK2pgttNfrGxNu6PL8OqBb41jaYkxtmjLRsOBVtR6qBWn9GXScYWeLaE00iNkETG8hU3YMDxc3uvf7NGUb7iRe3NWQY2OwmEm0IMXIGeNBmLIS2o1eaNsydk9kfaXXlQW9O8EBlX6BG2GRFs0ZCOpkzG7AaixGXSwF14Vs2O6TsGoPUmSY9yxuP2wo95FULeff5pgQMHh7d80ayHgTfLbTUAe0eIrbl0BT6lQ2HvvLDKrMsTAkBmEfVvkJBYB8PkblfUnUCta29HsXFIGkxSNwykYomSwzADtsW+s2hrDMLhkaRDMciNctktf2mACg6DUW8PHhWgw7pTOkf0WJ1iVWBkxAEYVczSEszhcw7R1VToOFaWEFRTfWiC3l2fspFf6PLjHezZc2XKCOF8yIctyNQTpSt09p4vDwkR4sxoRdYRqQxdb9mRMguuc3B42vrVuXo1gnAP8oRdZaxWNlkXgBcHMjDgDw40PiOiDFK2aPExkAgr2nU6WI4hgeHfWzQPT0IRVx+JkWV4J5ol7cnXkJCQCb5jJaHhrcHT0qz4eEadTHgnawsIsXCxHcAGZbfo0NtnZu3xEUDvMHMquM8LAxsqACzm+t5R38PCs1xu7OLi/GYSdLcWMT299rUktOMlTGjqOLxRrc0uJw8V12S0l8ykpJmcDkwyow119nhpWS43C41fxqYpeNy6yDwPtDuPxoPA7Unw5/AyyxG/BHZfeAdfWth2Z0rRSIWfDTKQQDkZGW5BPFip5HlTrCEfWzKt2sbCkyfSkV4LnrBkBNiptYizCxsdDWgJh9i3V8OJBISCmQ4lCCTYEM2g870DvN0g9YcggjK8+sVWNvKxsfU37hVQnxKykEMY1ChQiZrCwtxIufXxoN4Co2zQoMVJKF/nMqxEA5JHMjHU8TxGltLnW/HjTOAhDRRkyLcohN817lRe/Z43vVIwmKdF7EoA7jrwPnV/3Q3VnkRXxBaKLKpRRlDsCoKngcq2tx1PcONRvVt0/Ys4aNLcn9QnB7Akl1Fgmvb4i45Ac9ajdupFhXEc2IRWK5gCkvskkA9hGHFTz5UZvRh8HhCqTT4hC6NlIXNYHS4K5bEGx9BVHxWDwkpu21GcjQddh5jYcbXBbSuiEp1k5Z6eneOhNDaeH/8Auov1ZfvirqgP9GFOox+BI5XkcH3GO4rqpvYnJ0z6C6Nt6YcbhlyCOOdBaaKNcuXUgMq/YIsb3Nr2PCrRPtCNDZ5FU9xYX9BxNfKGxYZheSJ2TKSr5Ws2WwJB4XU3AtrqRccKlkixM5yhsRN3qrOw9QunvoX4GcVbPobHb34SL25Qtvtdn4yZR8ar+N6WMCnssXPhc/GNXX41leF3DxAuXjjgAGbNIyjQe0bLmYAcSSAB31ati9FolCs+LiItciFS+ngzFdPHLQ9RltDz0sRu7LBhzmNySQFubadoPe/mtULb+0sbNFJLiMS3VXuI7rexawW6qo0BGpte3AVrOzei7AxEM3WyspuC0mUX8owungb1Z8HsXDxW6uCNbc8oJ951+NCp3h4Kxlo7XcbfYwaDZRODcQtjcQJYybLCzJcC65rKxUXA58qq+ztgSSzKqxkgW6wE5bE6kEsDZvCxPhX1jehcZgo5LdYisRqCRqD3g8QfKnSV5JObr0owjae7rQIAosgsFJBNhbVnKgWJYk2F+NIwmHj6xb2kjysWKsBrdcoto/2uVuGtahvVuN9LUhMXNCOSWVo/UWDn1eqBtDo2xGEbNEgxBGqsuIyN55SAQR+QWNGa0uyf1Noy1U3bXyr+cDG0NtiLBypHDBlderLhPwoz3swkzXJUgMFNuHEVSMFvXi4Gvh8ZiFHIF2t6oWZfnVjlimELvOqPCMpyyO+bNqi9pGDk3e2p+VU3bOCyzEKojDZWVbk2DLmtc6m3jUkmlk6dXbKbaVfD4mv9GnSpJLM0O0ZoguS6SsFQlwyjKxFl1BJ4D2a136bHlzZ1y2uDfiPDv9K+Ptk7PaZiq6aceV+QJOgvrx7quWyd35SEhTMWANwHsupLHiQG0IFhfhWcmiWxNm4bW36wcFw8ozfZ+t+p+M/5TVI2r0m4dmyx4bMCQC7IoGptfM3a7uKCqDjcG0F1CKLBr24aAnuHdTWNgsjczbXXu14elSeodMeFlTddrIneDDiTENIkYRJLyFF0CsQSwFze17nu15CwpW7+HhQq0ozOHVkAa1ipuFN1IYEjW1j41dd38Js1kWTGTT5yrM0PZCXylPxmQHVMp9oWvx0Jq17u76bCgsMOFw7aDM8LZv0pLMx9Wp1lEdTD6FU2TuhjJ1usLqLNYyDqxf6pGftEeVxTW2N3dootjgmt2cxiIk0Rg4I6o5h2uHPQ8NK2jZu3MPiBeCeOX8xwT7r3owvQUUgPWk8HzgMMUkhYR/RHj1UAnMpDiQFet7QOYt32t4mpTbu++Ow6xGPEs6uHDCQI17ZRzUH6xreJgrCzgMO5gCPcai5NgYUiwhRAdbR9gX59lLA+oo5sDlGqo+UNLc7/AAqR2bt7E4e3UYiWO3JXYD1W+UjzFbbt/olwk7NIkkkDEcFEeTTnlCr661mm93R/9DiMy4qKZAQLZSpYk27GpVyOYDaU1gTTLtuF0nxvF1e0JrTZyFfIApQhcuYoAAQcwvYcqtmN31waLmXERyHuRr8r/UBPuB9ONYHsXBRZo3ebKysrGModQGvZWBOpFuIHHjRsM+vZCFQbWN9bcwVYWHdSSCoW8Fi3t6RPpBaLqgYzoxkVSSD9lbnL5lmPdlNVgbXiygIoj1LEImjNYC5D5hy0AsBmPnQm1mViCFC27JF76gKRrYE6EfGujVZFt1YGULZgLFiPavw4/fRfQaKyEHJIA5AvmAPd3cOHDKfWiMNsvrXWOKPPIxsAo1P7gOZOgFye+hJIUW2Un2hpc2t61e91t7sLg0CphnMjACSTMpLNewC3IsvDsgAd9zrS9cj24qqHU6KpQg/nEZbiVKNYHmA1yT55fShG6PsbGHymNjkYL1czA5rdm2cKBrUjt7pIws2GmjUzRSlGCEAghxqvaXhqAKzSHebGjVcXiBb+ue3uLWplEnvk1TJHam6e1NDNBPJlvbtdZbvtlZqgsXs+aP8AGQyR/noy/tCrBhekXaKH8fnHc6Ifjlv8asGz+l2YaT4dHHMxsV08mzA/CmF9Rm4PiPfXVsK9JWzzq2HlueP4KI/HrNa8om3PwRG6L4QYZjIWBzOTeJjGO7tZSGNgvE+nMqXfOOI3WUt3ZQ1vlTWz0wKACRTiZ84UKhY3BYADIlrtY6KRYmwuL3EbszEh8XNlhWBQLAWAyZTlI7I4k6nyrqhxL0oVFI5J8CuK1VvlLHTOF8ie21vv18NpYJDGLXkCKCp4AqXOuttAB5jjVCw+25YXzQSMmtwVOW/iVva/v86sm2cKyqXXVmKoOzoSxtbxuL6VS8dg2ikeNhqjFT6c/Ua1zvVnLMjsfDaek6jk2joz6US7NBtGYXOXqZWAA55ldh+jYkd9zwrXWmA1JA56mvjrB4V5CVRSxAJsBc2HHTiaseBxeIEagzyKALWzcACQBrqBa1BypCOCs+i9ob1YeEEuxsOZsg/WkKg+hNVLaXSvAtxF2zyyKz/E5EHozVkAwlyHIZr8Ga5v+kf30ZHhDzstu/7u+kk5VbGhGMpbVllo2p0n4p7iNMg5F3P7MWT4s1Q2F3nxEjkTPx1sgCA+eUXb9K/CkYTZTStliSSZtLqik2F/DUDxNWXZ3Rfi5HR36rDrrfMc7ju7K9k8TxYVK92EjqUFpNSk18iP29A8uzjJEAoSWMSKBYyAsFRR49YU7vhUN/o5CHxMQl+kTQuIYEjBzO66zMUFyEUnKpvY5T5VtGytxoYo+rkklmXMj5WOVQyMHUgJZvaANix4VZMJhUiULGiooAFlFtBwFdPVK/By6k05tx6WYtszo5xrRBYkTDKbE9cxVi1uJChmv5gU1j93No4UfhYGmQfWjHWj0CjOPMqK3S9eXp1qNHO4JnzntQSSRtmgIUix6xyrWGugBJtfWxI8qicRiyUEbKym12suhsCRYgnTMB6A19LbR2XDOLTRJJ4ka+jcR6GqVtnopw0mYwTTQMwAtfOml7XUkMeJ0L214VzSi5PNHdDWjCNRu+/cy7ATo46sHNIYZLKovr1DWB8b8uN7ad1R2ngzC7JKro972It2SLjjqefurRdp9E2NjJK5MQnLq2ynzKNbXyJNUzejZkiFetV43HZyyKytYDQjMNRe/voQShgbVk9WpWulYIBJCDdSQe8aGrZu/wBI+PwzLeZpowRmjlOa68wGYFl05g++qjlp7AQq8iK7ZVLAM3cvM+6qEH8TedidLmDmIWUPA35QuvC/Fb6eYFSuN3/waqTHMjnwudO8BblvLTzFY5ht344265JkkQLJw46oyjTje5HKmJHym2i37+7vsOA/caSWMB04bsroXLbW/M87BIV4nQyW/wCWO+QeBcufEVnm2UxEjscQztKpsxkzZrEZl4i4WwNuXdTkiZyptfNmOvIDKBx8D7703HDrIg5hW8Lgn7iaypFHptKyL6prAnQHQX5+QpyFLG9xcfVJP/SaVJCwYgXy9459+vjT8ShdTYW8NaLkaOm7yOvdmBdMt9ePG3hx0q6bmblyYwB3zRYf7dhd/CMEa/nEW8zoLJur0dRowkxzpI4AIgBuouP6Qn2z+SOzx9oVb94944MEiPPmVGbICq3ANrgEDUaA2sOVChJauWo/UpuP6I4SD1OJlQ/1iK/7OS3xqCk6LcZHIjJJDKispIBKtYEE6MLXt+VV/wAJv1gJNBiUU8w+ZP2wBU1hsWkgzRusi96MGHvU0xJt9zCdp9HeODM3VjVmNgSdMxtcgZeHjVUx2DeFykgysOIuD8iRX1LmprExq4tIquO5wGHuNE25o+V69r6F2huRs+X2sKinvjunwQgfCq5tDoowrX6qaWIngGCuB6WU29aIeYjIAa6tTTopIFutRvE5xf0BNvfXVjcxBWwtlYJBN1yZlUi2cki1uOVdL+lRGM2jhYJyYrhCNFVbajuJ4Curqs6isIVuTnV9iF2xjZsVLGIAy2ZSgJAOckBTfvueJsPLWk714YHF4x9BkkSMAaDNlYHkNPwT15XUt3d/5gzVVXj+UObD3eZBncgk20HIcePfw4VYIFW5KqM3Eu2rend6V7XV6XDaMNqlWTwuP4jUWrKCeLf7je3zdBds5Gt9fvqCwuOLMFUXPIf+Sa6urm47VlB4O/8ACeHhqJKXksmx99J8H+DICxklvtXY8cx9oCwHAG3cb1a9k9LUbMEnQo18veL+BXj6gV1dXBpzbVs9XiNGMJOK7F+2ftqOX2Sb8wRwqSBrq6qyVOjki7R7XGurqAwmkmurqVhPDUHtbasTCSLq1nC36xXA6tdPrZgSdPsqa6uqcnQ8UmYDvx9FedmwkYjXJZwgKozXFiinVdL6cNBpe9VHIRXV1OuiKVlr4jiysPGnVxTk24301sfidfjXldWYUhyWZg/bHaAy2B0HO1vC/AEC/wATMNNna44ZAp9CQb+Jvy766upZeRoePIXEq2vz+FC4lh3eleV1SXU6pP0pi8HPMGjyyuuY2ADnRQVAsOHM6eFNbX21PJmhmkLokhIv3rmUH3E11dVUck0r+pFTDMzEajjXQYh0IZGZSOBUkEe6vK6mFeSy7M6QcfDYdcZAPqyjP8T2vcat+yel1TYYrDle94TcfqPqB+ka6urC7UX7Y22YcXH1uHfOt7G6kWPEjtAd/LSjCtdXUSLPQK6urqwD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1266" name="Picture 2" descr="http://www.merci-tour.com/australia/images/australia_map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388" y="293703"/>
            <a:ext cx="7572652" cy="6342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5111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3940" y="10990055"/>
            <a:ext cx="10515600" cy="6949440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9790971" y="253975"/>
            <a:ext cx="1954381" cy="614239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ja-JP" altLang="en-US" sz="11500" b="1" smtClean="0"/>
              <a:t>かんこく</a:t>
            </a:r>
            <a:endParaRPr lang="en-US" sz="11500" b="1" dirty="0"/>
          </a:p>
        </p:txBody>
      </p:sp>
      <p:sp>
        <p:nvSpPr>
          <p:cNvPr id="3" name="AutoShape 2" descr="http://upload.wikimedia.org/wikipedia/en/a/a4/Flag_of_the_United_States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2" descr="data:image/jpeg;base64,/9j/4AAQSkZJRgABAQAAAQABAAD/2wCEAAkGBxQSEhUUEBQWFhQUFRcXGBQXFxQVFxUUFBQWFhcUFBQaHCggGBwlHBUUITEhJSkrLi4uFx8zODMsNygtLisBCgoKDg0OGxAQGzcmICYtLC8vLCwsLS0sLywsLDQsLCwsLywsNCwvLCwsLCwsLC0sLCwsLCwsLiwsLCwsLDQsLP/AABEIAMIBAwMBIgACEQEDEQH/xAAcAAABBQEBAQAAAAAAAAAAAAAAAQIDBAUGBwj/xABDEAABAwEFBQUFBgUBCAMAAAABAAIDEQQFEiExBkFRYXETIjKBkQdCUqGxI2JywdHwFIKSsuEzQ1NjorPC0vEVFiT/xAAaAQEAAwEBAQAAAAAAAAAAAAAAAwQFAgEG/8QALxEAAgEDAwIEBQUAAwAAAAAAAAECAxEhBBIxQVEFIjLwE2GBkaFxsdHh8RQjQv/aAAwDAQACEQMRAD8A9JiYpwmhOCAUBOSBKEAoCcAkCcEAUSgICVAFEqEqASiWiEqARCVCARInFIgECEtEIBtEickQDUlE5IUAwhNITymkIBhTCFIU0hAREJjgpSEwhAQkJjgpiFG4ICAhRvapiExwQFJ0aFZLUIDYCeE0JwQDglCQJwQChOCQJQgFCVASoAQhKgBCEqARKhCAaUqjtNoZG0vkc1jRq5xDWjqSs6xbR2SUlsdoicRqMQGvCtK+SA1Uiyrv2lss73RwzMe5vCtDTXA4ij6UNaEqodrYO27MVLdDKPCD+nNRzqwh6mSQpTn6Vc6BIlB4IUhGNKQrEtu0jWvdGxpc9hoRpSm/osue+536FrByzVeephF2JY0ZM6xxA1y6qpNeMTfFI0ea4ueR7j3nud50HrqqcjBqRpv19XFV5a3siZabuzt235ZyaCQdaOp60or/AEXllutWEUbr6rudjrb2tkjqauZVh490kCvlRTafUOo2mR1aSgro2CEwqQphVogI3BRuClKYUBC4KNwUzlG5AQ0SpyEBqBPCaE4IBwTgmhOCAUJyQJQgFCUJEqAVCRKgBKkQgFQkUNttIjjfIRUMaXUFKnCK0Fd50QHI7cWCdrnWqN0LmMjDcMzXn+HIJrPDhqMRxAGra5DNePXlY3yzEsoWucGsIc5zXOFA4hzxU1J1PErur02vN5O7FlYoqd5hIxSHMEVGrVg3pE2xzQuNezDsZb8GoJHKtFUqV/NsjyW6envDfLi5HdV6NgBitUZY5vdxAUIP3hvBzzFVsWO9ImnuuDmngc6cKKptUGTtbI2jg5oNdKt1Cym2Vj8wBp6cqrLqunNbuH1NWkqkHsvddD1DY2/O92DjVrqmM8Drg6a09F2dV8+2S2PgcHRmoa4EVOjgciPQLune1hm6yyk/jiA8jWtPJaGjqWhtk+OH8u30M3WU7z3RXPP69/qJt1dssMrrSyuAmpc33KgAh3AV36LPu7aJsjftAcTfhAoeeeiLx9p87gRFZomgilZHmT1Y0AH1XDWa9uze9z2t75rRgwtac8mMqaDNR6mMJZg8nlLcvUjupL1qe431zVae0mvfNTwC461bSyaRMw8zr8lYue2yvdR1M95qPXiqvwJJXZNvV7I3rVIXdToBuUOydrc287O1jqNBcySh8WJjqMPHOh81WtdsyLYjU+9L+TP3TqqNzuMVogc0HuysNBUkjEK9d6loSUZI9lScos99JTCVA+1Ac+iryWx24Adc1oz1NKHLM+NGcuhdKYVnmd/xH0CYbaWkYjkSB6miijrqbdsnb08krmgVG5SFRuVwgGIQhAagTglATgEAgTggBOAQAEqAE4BAIlRRLRAIlRRLRAIhLRYF9bXWazdo0vxSx0HZAEOLnNxDXKlM66BeN2Bevi+IrNGZJnAAGlBmS74QOK8cvHaKe0veHySGyOlJNaUFSaMy90Cgpn6mix3xPts0j7OMMbi8udicWue4udhjcTU0xeLQZU3LqbhhjkiMRbgLBgdH8PT9VS1GpsrR+pf02m3O8vp8y1aLia+MUFHNFWuGRad1OS5+G2ulfGbRG5rwx8bmvbQODXDvUPGvTJdJdTbRFG9lpLCGupE5upjA1csC9ZsUzOWPPlhj/wArPjKylHnBoyjdxlxn39h1pINQAAKZAUAAGgAWEZaVAPcJ148geC0JpMX4f7v8fXoqMoUVHy3T9/2WKkd1munv7DbTKCABSp3BQzRV5HimzyhmlAT5f+1G600qCTUZkYW/T/KuU6TaVsFKrXjFvdn9OP8AR8MBJAdXMgDDqSdBQrSsV2Me4iMVI1ecxT8W/oFmPk7VlGOo6hzpQtafEaAmlagHkumuQtiia2ItfvdWuppWulfLJc6lSpQv/hxp9labXT8mZaru7PMtqDo7QdFGGV104DRdVLbBI3BIwActP3zXMXkHROwgZHMO4j9VThWlPy9S69PCGbFy7YmF47VpcwatBwk+a9KuRlnLf/zNa3iKUd/NvPVePR2pwNQf0W7c19tLgGuwyDgc/JduEkitWd2eqmNR0CoXLeDpoyX0LmmleOWRI4q1M/ioXN8ENglkA/wsi8JsqncrUr1zO0t4YW4RqcgOZ0C9hds9awb+yG0htjZA9obLC4BwHhcHCrXt3itDlyW8SvP9gHdlaHxnWWPFXSr2Oqfk4ld+V9FRqfEgpGbWpunPaxEJEqlIjbDU4NUganBqAjDUuFSUS4UAzClwp+FLRAR0RRSURRAR0RhWXfe01msmU8oD90bavef5Bp1NAuQtntAlkqLNEIm/HJ33nowHC09SVHOrCHLJYUZz4Rv+0C/ZLFZDLC0F5cGBzgS1mKvfLRm7TIcSF4cYZ7bIXyudQg4pJM5JSRTMDJrdwaNAu8tt5SSj7aRzhwJyP8ooB6LLdRprTI5HlwJ5fryWZqNd5lGBp0NAkr1B2zUgp2WHA6MUwjSg3t/e9aJuuT+KbOxzRHgLXtoau4cuGfJQ2u5mzdm4PcxzCDiYaEgHNhWnarUGjP0VSTV7rryXFF22vpwV72tdBRcZahjeHV7oBoPirSp6ZDr9dS9bTjrXSoy5VzqsyQ5rmLtlE2xPDBzln2+04SG6VBNaE0A4U3q2XKF8RkqwGmIEVrSlRqpKStK9jmvmFk7FG7LP2hxipxGrQeVQCfnTqpbe1rXCOHvzSEUzObtARyFN2tDuzSytDSyOzgveQGtAr9oNMm7mfe304a7t2WJlmcZJWEOl98nGNwwNdQUbruzFKZCpuSko3m+ei9+/qZm3clTWI9Ze/f0KDrn7ENfIGmQtGKVgp3s8uB3d4eLTmc8BwJwGhBqKZeR/I86LtbUMbSMiCMjqM9KLlI7G+IjtKZnDkcsx+ZVehq3UT3c9u5NX0ag47eO/Y1LsvXINnaWk6O0B68DzTr5gDmZ1oDUEZEclXc0EFr8+HRNsUha4MfUtPgJ+h/JV3TW7fDHW3f8AT+Cypy2bZu6eL9U/n/JnNs8W9pd1c76AqC12hraBoDeDWDPlpmVtS3U0uzcQ07h+9Oi1LLc8TBiaAeYz9XKZV1a/JUlScXaxFsjtTLZ43/xMZINMJFMWVcnA5b1n33tZarQ7uExR/Cw94/ifr5CnmtWezB27oFTbZmtOQxHgNK83aD68lzGcLuVv4OfhyeEW9nbzkZG7t3lwpUFxJdX4QdTXgoiHPd2jx3j4W/CD+f76yQWfMOkoSNANG14fr9NFJaJAMyVWqVU5WiXqNDbmQy75MFpgf8MrQfwv7jvk5eokLx9s+ORgb8bc+jgV7E5bPh11TaZleI23poZRCchaBnnRYU4NUgalwoCMNS4VJhS4UBFhS4VTvW+YLMCZpGtoK4dXen6rzi/PadJISyxM7Nuf2rwHPI4tZo3qa9FxOpGCyyWnRnUdoo9Cvq+oLI3FaJA2ujdXu5MYMz9F5tf2309oqyzDsI9MWsrh+LRnlU81yji6RxfK4ve7VziXE8iTu+SmAos2vrXwsGrp9BFZll/gjijFSdSTUk5kniTvPMq219FAFZjYN6zJ1m+DSjSSHMq4rRs0HEKtHKxoqc/3xTJr7AyA4DugnXnkAoVTcss6lJLBZmkMGXuO05U3HpuPDLcK49st5cMyBvI1prlXTLL5pbRaHyAgsoDWpJq7kcsq6ZhZUjA0UpXrU/VWI2fJFZrgbPaxTKp14nhru+mpVZs+WeWfyTJ3lOjsjwMb4yWDM95rQBzqrUYJ4I5T25HNeCRixBvENJFOuiZbrR2j2wwM727IV0PeeeYrRvmdwT7xvF0obHEMDHZVOg/EN54N8zuA6K6tnXxNDmEucwe9rwIa45h1K8KaZHSby0knLEvwUpSnXbUXeP5I7nsv8LWSdnjoHyNJeG0FMNTmBkAaZbhrRblqc2RuVHMcN1CCEljvJkoLAKOaKOjIpQaZA7lSs92iJ73MJwvp3NzTUkkLM1M9ze7El+ff2NDTw2pbcx/b39yOw2PsmluIuGIltfdaQO7zzqa81RviOrHU1FCPIrUlfRZsgxnPwnQceZ5KOlKW/wCJIlnBbPhxKDWF4DvQceqe+Rr2kaOG45EEZhLd3gAO6o9CVNNC06gHqFalJRlZ9HggjBzhuXVZRNYpsTWk7wrXZtOdM1VYeCna5VJ83WCzGPls8kghbvz6mqcSBoFGXqC1SENNFyk5Ox1ZRQya1E5N9earOg3uNSpbMwAJzypl5XaJG1dXY+74/tGAD3m/UL1lea7N2bHOzgHB39Of5L0hhW5oItQbMHxCSc0h9EJwCFeKB1OFLhT1yu2G1Is5EMRHbOFSdezadDT4juHnwr5KSirs6hBzdka163zFZx3zV50jbm8+W4cyuE2j2stLmmlII+RGM9XfosK8NqcILYBikObpXVJ5kV8XUmnVcpa7S+VxL3FxrXESfQaU8qKtV1EYrk0aGjzlFi32sSNeKk11ca7yq1lcATzplvr03hELFegizFW1pxG4rKq6hPBqQ0+3KGdoBvonRyAkU319eunzWpBZY6ULN9d+W9bl32NvutA50+dVAowZI5SRzLLM93haSd1KgdNPzVuK4pXHMhufnT5/VdLK6OPxOFeqzbbfjfcHmj2xOd0pcFB1wsGbySVDKI2eBoHPf6qK03m52+iy5LRVRtuR2o2JbVaVkWmVTzOO79VcsF0kmr6HlqB14nkpoRUVdnMm3hGbZLFM4tcxrSMyMR1pvAHmpp4bVKQ1wDQDx7jSN+HMvPDEaCmi6iIBoo3M7yntjqo5axwflSPP+KpLzMzLj2aa3Jpo7XEQTVw7xLuJ8P8AVWuS6K7bzAd2EwDJGijRueOLTv8A3zCpfxJgOJ3gxDvbmHSrvukEtJ3d07irF52KO0hpfXuuBBBo4EEEtJ4Gn0I3Feqtugt+b9e3vscSpWl5MfLuvfUht12tNobOC5rmAggUo+oIGLpUpJXK1apK5rOtD/ln+/VVJNyauWoxUU2im4YySfAP+bl0UdoOissphAG4U9FBMyoXaeT1KyKFlADntG539zQ4f3K0Wqq3Kb8UbT5tc4H5FqvuCnr+q/dJ/gi0/ot2bX2YjWJxakokJUBMISqlsk7vmpZZFTtLqhTUo+ZMiqPDLERyHRSMZUpYIch0SW23xwDv9550jbm4/wDiOZU0KTlLBBUqqMbs6zZKzAFzjwoPNdfAFwOyEsnZmSSmKR1aDRjQKNYOmZrxJXb3fKSt2jFQgonz9ae+bkaQjQp2NySqa5Cbcj6Ak6AE+i+c75vJ1omkkJr2jy7yrp5CmS9f9q14SQXbM+IkGsbSRua+RrT5GtDyJXjNhkbIMTKGp7zfeY7gR+e9UNe5KKa4NPw3ZuafJHHZ+Pktm7LhfKcshxTIGgZ0Us94yEYcRaBuGX0WL8Vt5Nu1laJus2fhiFZZWjkSPoEya22NmTcT/KgXKyylVnuXV78I52d2dPJtCwf6cQHM5qnNf0jt9Oi5/Gk7Wi92NnvlRpy2knU1UDpVQkt7RqQPMKt/8q1xo04jwGfrwXUaEnwjiVaC6mi6RNjYXGjcz6AdTuRZbMXHv5DgNT+i0omhooPl+fEr1pQ5CvLgSx2TDmTnx/IcAtBhyoNFWBU0ZVWrUb4J4U7E7Bmr9kZnmqkLwtGFwUEY3eTuRcELTUOAIIoVgTsNkdhJrETRp+Hg08OR8umw2cDeqV5Wtj2ltKjeDoAeI4Ke64IdruVpLSKVrlxVaWTPgPnkaHL9VnODmuEbG4gCaHFkAQRhJORyJ41G6oJVh9je7xvHRufzP5BeOnGPLOlNvhELbSGHMih1pmPJaGBV4LIxprSp4nM+qtkripJN4PYprkoyWMdoHg6Bwp+LDX+0KV4UjiopHL3c5WuElG9iIuooi5SYKrOt97xxktaO0kHut0B+87d0zKs0qMpvCIKteMFdst9ms63W2NjgHPAoammZ6UGZPLksa2WySY4XyU/4bDhA60zPmks1la0d1oH74rUp6K2ZMyquvviKNK1X5JJUQjsm/FQGQ9Nzfn5KCw2QVrqSakk1JPNxzKRjQFq3JZnSysjYKuc4AAfXyCtxhGCtFFCdSU3eTPQLisf2bBTcPnmuvu2x0Ul1XRgaAdaLbhs9F2kRsgbDkhX8KFJY8M7aS622qzSwPFRIwjPjqF8uXrdktmmc3vBzDQOBwvAG47nBfWy5janYmC25uGF/xAI1dBOzPnex3padz2u/EAD8j+Smfetp+BnqeX6/Ir0O2+x2Sv2cjSOdQqY9j1o+Nnqqz09Ju+0tR1NZL1HBPvC0b+yHU/5VeS3THWVg6N69eXqvTofYzL70rB6laEHsYZ78/o1eqhTXETx6mq+Zni8k7zrK89Mv+3oo2tDzQCR5O6p/VezW72e2KElrXOlkGuYaxn43cfujPpqq8dz2aziow8MR38mjU9EbUfSiWnRnUzKWDzeDZ2jDJMzCBuyLicqCtMj6rTsNiDRoMuGgqNBxPMreva2Nlbga3u6g1oT95o5c1QiB1OROVTo+g93gd9Ouuqz69aTxe5qUNNCD4Eifu0VhgQ+DkeOhP01QwgZE6ior3QfMrNleRo+WKJFNGKpkTC6mFtag0OmYO+uozGgK0ILrkIq7u1bUDWjv3wA081y6b6nnxY9CvkMyRzPDrwSNtnwtc7vUy0/q04eq0W3U0k4u8TTXl1U5s4G7Pj/lcWjH5nm5sx8MjtaAVIPvVbxDcmpzbIMsZLiK+I1FDuw6UV+VirOao3UZ0oojcQKAAZacunBRucpXsULkQwhjVICmVSYl00c3EconuABJIAGZJyAHElE8gaC55AaMyT+/ksG0SvtJ0LYge6ze4/E/95fNXtLpHUd3wUdVq40lbqQ3pe7pAWxEsi0L8w9/IfCOWvRcpa7Y4d1gLG+jj5/ovRrs2VdKRUfoOi6+y+zSKVmGZtQfIjmDuK3acYwVkjAqVJVHeTPE7iioXOPL9/RbBK9Ouf2LYJHdraPsa90Mb9oR94nutPQGvJeiXFsfY7JQwwtxj/aP77/Jx8PlRd8nB41s57PbXaiHOYYoz78oLcvus8TvkOa9c2U2LgsIOCr5HeKV1K0+FoGTW/PiSunQulE8uNawBOQhdHgIQhACEIQAhCEALjNstrBE4wQHv0+0ePcB0Y37xG/cOZy6W/Lf2Fnll3sYSBxdo35kLwOa0OJLnE1eSS/U4iaknzKo6zUOnaK5ZpeH6VVW5y4X7mtbL5NNdNwrhbXe7eeKyp7Q57quJqNNKFp3fdFFC2MnMGh300O7JWIYDoFl1NTg3oUbDY28adBoK7grkOuenDd+8z6q1ZbqedGlasFxu4UVKTlJ3JHKEcFSydkAas16U8hTLyU8MMQIIjFQKeWWtOi0mXI0alOdHGzUhdf9lskO6m+CKyNFO6AOis9nxVJ1vY091VJb1J0XDqJDZJl94DVUtNpG5Zk1rJ1KrukKjbbJVG3JbmtCgdMqznpjnIoHtyyZlEXquXFNMlMyaBSxgRylYnLlXt1uZE3FIaDhqTyA3rFvPaJrO7F338tB1KybHY5LRIHSVc46DcByG4LR0+hcvNPCM7U65R8sMs1bDJJbZe+2kbc2R7q6Yn8TqvS9m9kq0LgodgtliDUjmTu6DkvV7NZgwAALXhFWtHgxJybd3yZ93XM2MCgWoyIBPQpVFHFwQhC6PAQhCAEIQgBCEIAQhCAEIQgPPvanfxjdBZdG2gSF7vwgBg/qI9AvOY4MziyOh5rt/bnczpYYZ2CroS5pHFsgBIHPu/LmvMrv2jbQC0A5ZCUD/qAaHmszxDTyqWlE1/DNVGneEup0EcK6C64IIgHTOFfhGZ9FzcFtjcKskaRyIUvaDiPULDUJp5RtyqRmsP7HXzbTxMFIoi7mcllWjaeZ3hAYOSwZbYwavaPMKnNfUDdZW+qnUasv6K9qUP7Nia3Su8UhVcknUlY79pINzq9ASqr9qWe4x7vKm4nf0PoulpKj6M8erpx/9I6NOBXLf/YJnDuQHzPTh1CjfedqOvZs6nrxpw+akXh9R9CJ+I0l1OsLgkLlxb7bOfFOB+Fv75qs8uPilld5hv0Ui8Ml1ZFLxSHRM7Sa0Mb4nAeYWZaNoYG+/iPBoLlzYsQJyYT1Jcr1mueR3hj+Snj4dTj6mQS8Sm/TEdadonu/0mU5u/QLNlEsv+o8kcBkPQLr7r2EtMpHcPkD9Su6uL2XYaGWg65lW6dKnD0IpVK1SfrZ5Zc2zz5CA1tBxp9AvV9kdhsIBcKDeTqV3F17NwQeFtTxK1wFOoN8kDklwQWOyNibhYKKwhCkSsRghCF6AQhCAEIQgBCEIAQhCAEIQgBCEICredhZPE6KQVa8UPLgQvAdstiJrLIXYSWE5SN0I4OA8l9EJskYcKOAIO4ioXjR6mfJ7bJFX7WN1eLCAfQhK+xWb3e3HI4fqHL6Rt+xdjmNXQtB4tyWafZpYfgd/V/hcWfY7Ul3Pn8WWzD3JXdXMGnkVMBF7lnA6uc7cRupuX0DD7PLC3/ZV6krRs+ydjZ4bOzzFfqln2F0fOLWPPhhZ5MrwO8neArdnum1v8Ebv5WAceA5n1X0lDdkLfDEwdGt/RWWsA0AHRNrPNyPneDYa3y6xv8A5q/mtax+ya1O8eFvUhe6ITZ8xu+R5NZPY9/vJR5Albdi9ldlZ4i53oF3yF78NHm9nOWTYmxx6RV6mq17PdcLPBGweQVxC9UIroeOTYgFNEqELo8BCEIAQhCAEIQgBCEIAQhCAEIQgBCEIAQhCAEIQgBCEIAQhCAEIQgBCEIAQhCAEIQgBCEIAQhCAEIQgBCEIAQhCAEIQgBCEIAQhCAEIQgP/9k="/>
          <p:cNvSpPr>
            <a:spLocks noChangeAspect="1" noChangeArrowheads="1"/>
          </p:cNvSpPr>
          <p:nvPr/>
        </p:nvSpPr>
        <p:spPr bwMode="auto">
          <a:xfrm>
            <a:off x="152399" y="2751137"/>
            <a:ext cx="360989" cy="360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2" descr="data:image/jpeg;base64,/9j/4AAQSkZJRgABAQAAAQABAAD/2wCEAAkGBxQTEhUUEhQWFBUXGBcXFxcXFx0fHBsYHBcYFxccGh0aHCggHRwlHBcWITEhJSkrLi4uGB8zODMsNygtLisBCgoKDg0OGhAQGzEkHyQsLCwsLywsLC8sLCwsLCwsLCwsLCwsLCwsLCwsLCwsLCwsLCwsLCwsLCwsLCwsLCwsLP/AABEIALcBEwMBIgACEQEDEQH/xAAcAAABBQEBAQAAAAAAAAAAAAAEAgMFBgcAAQj/xABQEAACAQIDBAcEBAkICQMFAAABAgMAEQQSIQUGMUEHEyJRYXGBMpGhsRRCUsEjM2JygpKy0fAVJENjc7PS1BY0U4OTosLD4USU8RdUdITE/8QAGgEAAwEBAQEAAAAAAAAAAAAAAQIDAAQFBv/EADERAAICAQIFAgQFBAMAAAAAAAABAhEhAxIEEzFBUSKhYXGR0QUUMrHBQuHw8RUzUv/aAAwDAQACEQMRAD8AtDLSClArvDDfK7BG5rKGjI8O3oT61JJKpF72HeeHvGnxoWgUDlK8MdG9WOWtJ6ulGQFl/j+P41rstGiOu6j+P49KAQQJXvV0aIKeTD0oSO6qu6mpmPB152eCAu3cv7+FBhRBNAe6hpBVwh2BLJrIRGvcOPqaA3g3SIs0IZhaxy8b99udK06uhk0Vy1eWpyLZkoJuCRzuCCD606cKeYoJjYB7V1qf6mvMlYFDVq9ApzJXhSsahQlIpYmNM5a9OnHTzIHzo2Ch4yX40hpaaEg5WPlw+FJJrWDaLaSmmauIpNq1mo8JpNqVlpax1rBQyabcUeuFJ5U8uzieWlGwNEVlrurNSy4RftX/ADQW/ZvRuG2S7exC58W0Hv1rWZorogNe/Rj3GrnBuvMfaKRjwF29+oPwo6Pc+LjLI7+4D3G491qZJi0jNZLCmS9Tu82zgszLFl6sWykNccNRfvuCfWoQYa1FNiOJ2bxrqcEddTWLQ/8ASZLZWbrF+zIA49zg29KYSCEG4jaFjxbDyNH71bMp8rCrxPuwNbZfTMvzLj3KKbw+6SZru+Zfs8PeeY8rVLZqI6t+myA2UJXa0col+11sRRgP7SG63/OAvU/9Ek+r2vP+AffUrFgyq5bIijgqa/uv38uPPifBDlFlGXS2nG3dpwHgLVVR8knLwRfVMNGWx8wff3U6sVFnDd/wpJh8xWo1nLCBqSBTsSFtI0LeJ0H76REtiCQGtyNTUe00AHZI8AKFGBodhltZXv8AkjQfx53qThw6RjsgL86Cfal+GlDvi70cIFsk5cYBw+NA4jGE8/TlQMk5NDu9ByCkKxEo4VGzreimph1qbKJUBPHTRSjWSkGOgMBmOkFaN6rwrww0AgJSm5Ygxuwvw7+Wg4EchRrxUyy1jAqwgcAB5X+8mutTzCm2oGoTavVjvSDXgBvcHUa1jUSWGwYPC7H8lSfjw+NSuH2JIeERHi5A+Avf30RsreRUjCtGMw4ldL9xOnH91Py70/ZAFUSj5JNsVBu259qRV/MX/Ff4UWu72HX8Zd/z2v7u6oSfeRzz/j0qOm2sx50fSgeougxGHj9kKPIa++hsRvEg4D3mqRNjiedCNiTW3+AbWW3Fb0NyNvKoLHbad+LH31EvIaZe9DdZto7NiSeJoZmriDSSpo2BoUDXU3XU1go2Ex13U05mpaEc6sIMdQPOlHAXH2fjRecDhSGloDYRAPhsSjWKxyDw7PxuflRpw/eBRrNTbChVGbsBMY7qbdKNaOkGKgwoCMdeZKLMVedVS0NYEUpto6PMFd1FLQbI4x0kx1INBSOpNChrARhr079C77CpHClB+MDeh09wor6ZGguFt42ArbUDcyLi2dfgrH0t87UUmxieSjzJPytT7bWv7IFCzbSY86NRBbF4jYKFTd9bG3AAHlw1qrPsd1Ju4t3aG/qOVTMuJY0JIxNJKh47iKkwtudMNDUo6U0YDSj2RhjpJFSEmFNuBoGTSgERfTiPvPlTYkPdavWam2NCzUKLVwvTWY1KbExESsevViOWQ2N+4i40486ZCtAy4RjyNLj2ax4WPlr8BVm/lnCr7GHzH8q1/jevH3sI0SJRTbV5Et+CHh3ckbgjn9G37VqOh3QkPEAebfMAH50Ji985bkZgCOIAFxUTid5ZW4ux9a3pBkta7rIv4yWNfIf4m+6h8bgsCim8rM1ja1rX5aKoFUuXabnmffQsk5NNaBkfbDgm+e3gBcD411C5jXUKBkncP0orD/rYUdplDKCAcoTMbdojVreNuVT+B6S8A4H4VR5nLb9e1K6Kox9HluBqwzX/AEjr76sWO3WwM2suEw7nvMSX99r11akak0iWlJSgmxGC3hw0vsSK35uvxGlSMeIjb2WU+Rqq43ou2XJr9HKHvSRx8MxX4VHYno2jQMcPtDGRMoJCmUFRzFxlU29aT1DvaaDkrurrPNnbrbQMcckO1BZ0RurkgU2uob21YHn3UWINuRH/ANHOvLK8iN65wR8a1s21eS79XXnVVSf9JtqR367ZchA5xSRyX8gGU/CkydIMiECTC5bhCQXKsucoArKyaMC4BF+RorPYVqu5eBCKUIRUHBvGCoLRSKCAeR/Zua7D73YViR1qqRxzXW3LXMBalUosdwkuxO5BQmLwUbnMQQRzU2PvFExyBuBBpWSjSYttA7DuFJMRPKiTHXdV41qMVbHbPxOtmZv0so9OpCP76i3weN4AMBx5H3lyW95q+mEUkxr3XqMtK+7LR1a7IoEexsRe5YxnvWQ3/VcOnuAqUgw8qjtuH8cttPHXj4/AVYDs9c5YFteWY5R5DlXHAL30FpUZ6tkIU76Oi2YCLllA/OopsAvjTbYIch/Hxptou9CRgoRxceg/+a9z4de9v48LUHjcGezYkcb29LX086FbDGlbrsMs9yRfakS+zEvmQP3VXMZFEzs/Vrdjc/8AijWwxptsGe6klKxkqIh417qfj2VmAOtjY6KTxF+63xow4A0X1sgUKCoAAAsutgLc70qaDJvsRqbH/Jb4D5saJi2R+SPVj9yilOsh4u3obfs2oaXB39q7eZJ+dHcvAtN9WFHDRr7bxL52v72Y14cbh1FjOT4KP8C/fUc2AHIfCkHA+FbmPwDYu7IbaKh5ZGUGzMSNOV9PhQ/0bwqwfQD3UoYKktj2ivDCGvRgz/Aqf+iUk4ajkDaIYYKuqZ6muo0wbiY6NLiFz3iJvfHerdJiV4EE+AUn7qrm4cKiBwQPqKdOQQafGrGcHH9gDyFvlXp6tb3ZwaCa01X+ZGxNEde0PNXHjzFqRi5ImVhnAuDoGtf0okxpm142tx+6g9s4WOWKRGYgFGU5XynVSNLHQ68aRNXiyjTrNAewMHGcNhyJCT1MY9oH6i0TJshiSVmZb8soPMH7qb3ew6/RoLPcmGL7J+oveKMmwBYW61vh91qZTa7+wr00/wCn3/uKgwsilbyZgOOh10t9rTXWs631w466QkaBwfRUDj/my+6tFgwJUr2728DrpbXWqdvvBfrT3kj1Kxj99GLywTjUVgl8MnYX80fKs3fAjrXTmQxPic7uP7sVp+GHYX80fKqViIbYsHvmceggJ+bmo6H6yuu/QSce4qcYcTtCC1tFlzKeeiyI2ngDTWLwGPgRni2k7hRfJPhV10vYOrLyB5Gr3CXyroOA5eH51CbexTJhpmYaCJzwP2T3XptsfBt0vPsQS4naqaXwOIsTzliOnmsg+NLl3mxcaFp8IkWoAImDqxIJNioBFrD2lHtedWOSbXtRX8bX+YqM3jw6yYVsq5QNbeNbYgb38B/Zm2GliWQoFuAbXv8AG1O/ykb2yfH/AMVGbvD+bjzb4sxHzo5F1rmm5J0mdEdrVtBqSE8qWGNdEtO5adJk20NG9IYURlpJSjtNYFJGTTBgqSMVIdLcaXYHcRxhpBiombFxL7Usa+bqPmajpt48EvtYvDD/AH8f+KhsNuBZYn+kL2uzkY5bflL48eOtqMaKgJd7dnA5jioSbEXBLacfqg91BTdIezVNvpFz4QzH49Xb40q0zPVXkm+przqfCq5J0mbOHB5G8omH7VqDm6WMEOEWJbySMfOWm5YvNj5LcYPCknD1SZelvD/Vw0p82QfK9Az9L4+pg/1p/wB0Vbli86Pk0BsPTTYes4m6XJfq4WIfnOzfILUbN0q408I8KvlHJ981blB5qNUMFNPDWRz9JWPbg8afmxKf2w1H7M3vxjQq7zZmaSWMkxx+yEgZbKFC3Bdtbc/KwlDarGhLe6RpXVV1UddvYkj8af1E/wAFdXPzoHX+Vn5QTtzeLaeEnZMGkhhIBuMOXUvchjmCHkFFr8qE/wDqXthfahX9PCyD5MtblgYMkaL3AX8+fxvT/rXoTe6TZw6cdsUjB16XsePbgw5t/VyD/u0p+mSTKVkw0BuCL52B4W0zXrdjQ+LVcp4HQ938WoIZpGI7J6YTDGkf0SNsqomYT2NlGW9uqNjp31JHpfifV8IwPeswJ/uxWjbp4KNsBhLohJw0FyVB/ol8KObYmGb28PCfOJD8xWUmZxj0ozjC9LuFBW+GxAt3dWb6W5uL1YtuYyPEQrLHfKz2INr6ISb2J+yKmjungCb/AETCn/8AXi1/5aidoYeJDiIolROrMLZEAACvG0a6DTjm91UjLOSc44wSuGHYXyHyqs42L+cfpm3m0dvuq0YYdhfIfKoDasJ6wW4lo7ed2X/qqOk6mU1FcA2DfvAH/wBbH6m3zQUjaO+GEaGUJjsKzGNwB1yXLFTYW87UIeibZnKJgOVpptPfKaE2r0V4BIZHVZAVRmH4VzqAT9YmqWLXzLI+9ERB6rEYSQ/VH0hNfC4Y291GYzECTDSG6FshJCMGAIF+Iqnr0QYP7cnhZuA5cb3qX2F0fwYXWOSW4JJuVswKlbN2NRqaOAZ/2E7v/wCrr5/vNe7QxbRgFbXJA19f3UrYyEQAHiCB8LULtn2R+cPka4eJk0m0dnDRTaTD8NtBz3e6qf0i7y4qB4lgmMYZSTZVNzew9pSas2Eqh9Kh/Cwf2bftU/CNykkzm/EvRoyccPH7kBLvfjjxxUvobfsgUDPt/FtxxWI/40g+TUG1INem9NHzfP1H1k/qLl2hM3tTSt+dIx+ZoKVb8dfOniKQRSOCG5kn1YMYxSWWn2FNsKVoopDBFIIp4imyKWiqY2RSaWaQaBRHhpNemkmgOjw0g0o0k0C0RJqw7I/1eP8At5/7rDVXjVg2Qf5un9vN/dYapav6GdfD/wDYifj4Curk4Curyj3j6AgxAdFYfXUMPUA/fSjIB53t4ny9KhNjbWQRKpEhK3XsRu2gJAuUU24fCpGLGx/Vjk14/gXBPmWUV7U47ZNHgab3xUgolm0Ay+Jt8ACfj8aY2q4jglchmCI7WUZmNlJ7I5nuFccX3Ryfq/vNN4nFXRhkcdk69jTsnX26VMdjW6f+o4T/APHg/ulo/EQZlIzFb8xa/HxBFRWwXK4TDhQxRYIgHNlzARrZspN1vxsddaO6xrcFHjnA+QNBPwaSscjwKhlbM3ZvYX0N+/TWq5i8N/OcdJ9pMHGAdRoz62PP8J8KssbvbghHfnP+CoXFyDrJlsQWeC+uhIXMAugPBdaom3JWJJKMXQTCeyPKoTbswjIc8ARfyzC9RQ3nlS65Y+zoLhuA0H1qC/lV8VG3WBRZ8oy31snWcz4VPS/WU1E9hoiYWEXsw18QfOgtvYWOPCzuoLERSWAIuSFOgvYD31GYfb2FCKJsVhlkyDOpALqSO0DdyeNwdKZ2nvTg+olRMSshKMAixkhiRoDlW9j33HnVZSaZOME12LOuyYuOv8eFqJgwyrGVTgb/ABqsjfXCaWnxLX+zhZD8oOFTOztrLKmdFnI/rIih87Oq6Um5yG2KA1B/SDukPxufvqN237A/PHyNV2TakolkCuQCA1h35mUn4fCgH2jK7WaRyONsxte9cXEu7id3DQaqRdcCdKovSoPwsP8AZn9qrRsuTTiffT20tnxzW6xFcgWDMqkgeFxXTwkNtSOL8QXNg4LF/cxdlpBrT5d2E5Bf+Gn3LQ77qp3L+qPuru5vwPF/49r+pe5mpptq0aXdND9VPcw+TihJN00H1Yf0mkH/AHxQc/gFcFLyvf7FAam2rQG3NY6rHCR4GX/MGui3QAvnw2bu6uRl875ma9I5IZcJPyvf7Gdmm2q3Y/YISQgwBF0sGxAzcBxGXvv8KGk2Kv8AsX/4w++E0m6x/wAtJd0VY0k1YX2MB/RSf+4Uf/z0w2zB/sH/APcr/lq1jLRkQZpBqe/k2PnHKPKRG/6FpmXZkfIzD/dof+6KFj8qSIU0g1LNgYx9af8A4Ef+Zpv6HFzecf7hP8zQHjFkXU9sg/gE/t5v7rDUL9Ch/wBrKPOAfdKaLw7Roiors/bkcnqyLZliUCxPH8GT6ik1FcWdGi9s02WCM6CuodMaluLfqmurzeTqeD1/zWj/AOkXmbeCeDTC9QS9w/WqzgZS1tFkW18xve/DhXqb1bSPF8IOHsxOLd/tM16QmH2ZYM+01bN2xkyA6k8RZiNbix4UQ0WzrART4qViAQI4jKbEXBKRRZgDyJtevX15bpXE8jh4bIKMhLbZx7ccWFH5MUZ0/STv50ymJxvBtoSMOY6mIA9/sgcaLi2HK2sUczD+si6o28na/wAqh97d3trho3wkXZRbEI0ZYm5N3R3KPytYXHCuf1NnW1ppX1CMNh5xEkf07FBVVVGRlWygWA0XgBb3Uo7NLe1i8c3nimt8LUV/pbjY0UvsyKAgdosr2FiRewSwFhfiePGofeLfqSHJ1sOHLvcsFhZWUAgDKzMRJz5qRppYg0KldWG4Ve0k02Th0BkmecogBZnxMtgLgXbt2AuRrU/guoZY3wAWVBMXlMTZ+19HkjFzmOt2j0vyqHwuP2Xi8JmlxogEi2ZDIiSRse4G5zDiCLg25iobZ+zNn4Zz9D2riu2CMqBnzaaX6lUvbUjuqsJSSySnGDljoFY/ZeIS+aGXgNQjEcO9QRULHtlcLGesRjllztyNmiaPgQALHLxP1gADR2AmMsqnDYqbGWOtpJGA5dpWJHMnnwoLBbC23HOZThFnUHWOWRHjdRoABJKXHJgeIIHlUoRalZbUnFwrBL7JxGFxCGcYrCxXOqSyBZASTbMCOYGhF7ipAYuIBguIjlyqzkRF3OVRdj2U4AUjaW1MWpKnZWHUd5gZ10va7BQo58+dVHeTbDrh3MsWGVi+QKmHbLlKtftDEEhuVso0vrQlBSl8Qw1JRj0wi67E2nFiH6uCQSSAElNQ1hYE2axsLj31bI5pkQjI/wCqx/ZBrBujn6A2IP0mafCMBeN45sqk3AK3EeZb8dX14Vedrw7M7V9p4mXjftPN7sooqGzoLLU3umgbD72wHF9TiMMMMCLB8RM0QAuzDNZDlBOaxJtwqdxWL2bGxDthQ3cmPLN+qQKzzbGy45oWXZ+bEOrhrfQysxWxGrpd2FydGsOHNRdro93txMMjRu8EsLjVcXOAqkXIKGR7C/A8eXdTOEZZr2E5kli/dlxxG+IjLdXhgsSsUE7zsYieQzLCdSNcouRY91WnYW1I8Sl4pI5mW2cRNfKTe1we0OBsSBex0qsbY2Vj5lzLs/Z7I3aBjije/GxVusF9Cdbc6quE3dxmGGIxGXG4aUapFhYXCPoMmYq1imdjdRcgBiONPB10Jai3dWbAyMOKn3Gmncc6+epN6cUkwMzSuysCUmeUG4NxcZ/mCPA1q28O2dl43CMn0yQRuRcJCS11KvazQ3FuzwPA871TmeST0vBbL3F+XfVZ3rw8ckkKyorraQ2YAi/Y1158aznZ+EGHxKPsqSfETA5hG8AVGUe11hEqnLY814kDS9Xnam0tovCZWwECGKNnd2jzZQFzPlzPcgAfVJvQeqjcppjsGWJAkVo0F7KugFzc2HmTSXxjfa+A/dVYw29UEgUPiIlc8bJIq8T3x5Rp3n1o3bmzsXIkT7NRpEIbO/WYZ1OoC5LSXuCGvfw8aZyQuxlejA/lIaD8cvzFXqcgVQsFszGw4uObG4aYRBw8rpGTlUaluxcWFr+lXTF7bwBVTHNM5a1gImHHQavGo+NIpJIMoNvAl2FMtbxpsShgGW4BAIBtcXF9baXp3DYV5DZQNLXuQBre3E+B4VrFoZZRTLwjuFQ+095o4ZZInSTNGxRiAtrg207XA8qd2Vt+LESLFHmzubKrC1zxte9veayYXBhb4cd1MPhR3GpiTZsw/o29LH5GgnuNCLHuNMpCOJGPhRTYw9u6pFqaKinRJoaEddTmSupqEJHH4I4dc02HlgiH1uokKgDxbUXOvaPM+lK2/jWeXrEZ2jAGQuuVlCm4C31sDwI4Agcq2PE9MMAOWOCWQ+FvkxU/CoDaU7Y85k2Oc41WTq5U1v8AWCjI/G+p9RxqLlHsv3+53wUllu/p/Cv3PMLvvtRo4166JjkBLKisTcnKSytluVy34a8qFxm+OIVJeuxs3Wrlyxr1aLlPHLIQSX49nK3s9/Cy4GDaoJ6jZmDw50/CyMpLeZDmQ/pVW99d29pyLM2MCuuVWUwxsRmXORlykldBlOa4OddLjMq0h18vdfsS/R7tTB452jkxOMExUfg8RiIysgOrCMKi5rZdbrex7r1ctqbB2SQv0lYXy3szuTa/HUHhoNPWsG3P3TkxOIy5WKo4VmCkqHGZrPY3C/g2UtY2LLp2hVx2n0ethoHlZY84YJGmgD+zZjIzKEFy3tC+g4XtQpvCQcLq6LDNsnYYVvo8rAAkt1DmWxsOOcOdO4WqtpJA0kYwMrztnRWOV4mVCcjupvYnj2QBofeNvzFDhsHF1UViZR+FOVZgxVmFnRSCntArmP1bHS9Q243SHiMJiI+unmkw1z1kZbPcFSAVzm4IYq2hHCl23lj5jj7A43T2i05eHCzsUfMknUmPVWurDOqi/A8K0KfenbMUaLiFSN9bkwEk6mxuhyXsCdBzq3ydJOzggcYgNcXACtm/Vy3v4WqKxXS1hgPwUUsvkpHvEmSmk/iTXXpgqT7y7QkOuNkjS+ViqRqot7WrgXI7sw9Kr+9G8ZErRtIMXFkUHric5DIGurK7Ri+a4ZNRfkasu1d/Y8QwB2dCdbhnsGBPPRSR5hhVY23sGfHSA4fBSaG2eNJMhXKir2ncp2crWIIuCL3PBI9SsnGsYLV0ZJsbFMwfCpBOmQqJcSziTjqgYqLjKLi31hV52hsHZMIfrGSK4IzGZuzcEXGZiAR4g8KzTdrobxTgtiisFmUqhKuSAbnNkYgX4DU210qzYfolPaeSSJW1OWNC1zx9o5fkaaSvsImk+oJtabZiuxw+NKGQMo6pMwzMbobxEZQrd9tCdRyyLbuz3imaPN1ltVa3tL3gXPiLXNiD3Vbtv7LkgeRGw+IygMokMTKt9LOGItYXPO2lObX3ukXBdUkOFWLEJLEwECqQAEIKMkna1kLXYA6cOZWLrqUmu/Umej5ttrhgkK3gyXhDLEbEuCeJDAWLnteFqK2pgttNfrGxNu6PL8OqBb41jaYkxtmjLRsOBVtR6qBWn9GXScYWeLaE00iNkETG8hU3YMDxc3uvf7NGUb7iRe3NWQY2OwmEm0IMXIGeNBmLIS2o1eaNsydk9kfaXXlQW9O8EBlX6BG2GRFs0ZCOpkzG7AaixGXSwF14Vs2O6TsGoPUmSY9yxuP2wo95FULeff5pgQMHh7d80ayHgTfLbTUAe0eIrbl0BT6lQ2HvvLDKrMsTAkBmEfVvkJBYB8PkblfUnUCta29HsXFIGkxSNwykYomSwzADtsW+s2hrDMLhkaRDMciNctktf2mACg6DUW8PHhWgw7pTOkf0WJ1iVWBkxAEYVczSEszhcw7R1VToOFaWEFRTfWiC3l2fspFf6PLjHezZc2XKCOF8yIctyNQTpSt09p4vDwkR4sxoRdYRqQxdb9mRMguuc3B42vrVuXo1gnAP8oRdZaxWNlkXgBcHMjDgDw40PiOiDFK2aPExkAgr2nU6WI4hgeHfWzQPT0IRVx+JkWV4J5ol7cnXkJCQCb5jJaHhrcHT0qz4eEadTHgnawsIsXCxHcAGZbfo0NtnZu3xEUDvMHMquM8LAxsqACzm+t5R38PCs1xu7OLi/GYSdLcWMT299rUktOMlTGjqOLxRrc0uJw8V12S0l8ykpJmcDkwyow119nhpWS43C41fxqYpeNy6yDwPtDuPxoPA7Unw5/AyyxG/BHZfeAdfWth2Z0rRSIWfDTKQQDkZGW5BPFip5HlTrCEfWzKt2sbCkyfSkV4LnrBkBNiptYizCxsdDWgJh9i3V8OJBISCmQ4lCCTYEM2g870DvN0g9YcggjK8+sVWNvKxsfU37hVQnxKykEMY1ChQiZrCwtxIufXxoN4Co2zQoMVJKF/nMqxEA5JHMjHU8TxGltLnW/HjTOAhDRRkyLcohN817lRe/Z43vVIwmKdF7EoA7jrwPnV/3Q3VnkRXxBaKLKpRRlDsCoKngcq2tx1PcONRvVt0/Ys4aNLcn9QnB7Akl1Fgmvb4i45Ac9ajdupFhXEc2IRWK5gCkvskkA9hGHFTz5UZvRh8HhCqTT4hC6NlIXNYHS4K5bEGx9BVHxWDwkpu21GcjQddh5jYcbXBbSuiEp1k5Z6eneOhNDaeH/8Auov1ZfvirqgP9GFOox+BI5XkcH3GO4rqpvYnJ0z6C6Nt6YcbhlyCOOdBaaKNcuXUgMq/YIsb3Nr2PCrRPtCNDZ5FU9xYX9BxNfKGxYZheSJ2TKSr5Ws2WwJB4XU3AtrqRccKlkixM5yhsRN3qrOw9QunvoX4GcVbPobHb34SL25Qtvtdn4yZR8ar+N6WMCnssXPhc/GNXX41leF3DxAuXjjgAGbNIyjQe0bLmYAcSSAB31ati9FolCs+LiItciFS+ngzFdPHLQ9RltDz0sRu7LBhzmNySQFubadoPe/mtULb+0sbNFJLiMS3VXuI7rexawW6qo0BGpte3AVrOzei7AxEM3WyspuC0mUX8owungb1Z8HsXDxW6uCNbc8oJ951+NCp3h4Kxlo7XcbfYwaDZRODcQtjcQJYybLCzJcC65rKxUXA58qq+ztgSSzKqxkgW6wE5bE6kEsDZvCxPhX1jehcZgo5LdYisRqCRqD3g8QfKnSV5JObr0owjae7rQIAosgsFJBNhbVnKgWJYk2F+NIwmHj6xb2kjysWKsBrdcoto/2uVuGtahvVuN9LUhMXNCOSWVo/UWDn1eqBtDo2xGEbNEgxBGqsuIyN55SAQR+QWNGa0uyf1Noy1U3bXyr+cDG0NtiLBypHDBlderLhPwoz3swkzXJUgMFNuHEVSMFvXi4Gvh8ZiFHIF2t6oWZfnVjlimELvOqPCMpyyO+bNqi9pGDk3e2p+VU3bOCyzEKojDZWVbk2DLmtc6m3jUkmlk6dXbKbaVfD4mv9GnSpJLM0O0ZoguS6SsFQlwyjKxFl1BJ4D2a136bHlzZ1y2uDfiPDv9K+Ptk7PaZiq6aceV+QJOgvrx7quWyd35SEhTMWANwHsupLHiQG0IFhfhWcmiWxNm4bW36wcFw8ozfZ+t+p+M/5TVI2r0m4dmyx4bMCQC7IoGptfM3a7uKCqDjcG0F1CKLBr24aAnuHdTWNgsjczbXXu14elSeodMeFlTddrIneDDiTENIkYRJLyFF0CsQSwFze17nu15CwpW7+HhQq0ozOHVkAa1ipuFN1IYEjW1j41dd38Js1kWTGTT5yrM0PZCXylPxmQHVMp9oWvx0Jq17u76bCgsMOFw7aDM8LZv0pLMx9Wp1lEdTD6FU2TuhjJ1usLqLNYyDqxf6pGftEeVxTW2N3dootjgmt2cxiIk0Rg4I6o5h2uHPQ8NK2jZu3MPiBeCeOX8xwT7r3owvQUUgPWk8HzgMMUkhYR/RHj1UAnMpDiQFet7QOYt32t4mpTbu++Ow6xGPEs6uHDCQI17ZRzUH6xreJgrCzgMO5gCPcai5NgYUiwhRAdbR9gX59lLA+oo5sDlGqo+UNLc7/AAqR2bt7E4e3UYiWO3JXYD1W+UjzFbbt/olwk7NIkkkDEcFEeTTnlCr661mm93R/9DiMy4qKZAQLZSpYk27GpVyOYDaU1gTTLtuF0nxvF1e0JrTZyFfIApQhcuYoAAQcwvYcqtmN31waLmXERyHuRr8r/UBPuB9ONYHsXBRZo3ebKysrGModQGvZWBOpFuIHHjRsM+vZCFQbWN9bcwVYWHdSSCoW8Fi3t6RPpBaLqgYzoxkVSSD9lbnL5lmPdlNVgbXiygIoj1LEImjNYC5D5hy0AsBmPnQm1mViCFC27JF76gKRrYE6EfGujVZFt1YGULZgLFiPavw4/fRfQaKyEHJIA5AvmAPd3cOHDKfWiMNsvrXWOKPPIxsAo1P7gOZOgFye+hJIUW2Un2hpc2t61e91t7sLg0CphnMjACSTMpLNewC3IsvDsgAd9zrS9cj24qqHU6KpQg/nEZbiVKNYHmA1yT55fShG6PsbGHymNjkYL1czA5rdm2cKBrUjt7pIws2GmjUzRSlGCEAghxqvaXhqAKzSHebGjVcXiBb+ue3uLWplEnvk1TJHam6e1NDNBPJlvbtdZbvtlZqgsXs+aP8AGQyR/noy/tCrBhekXaKH8fnHc6Ifjlv8asGz+l2YaT4dHHMxsV08mzA/CmF9Rm4PiPfXVsK9JWzzq2HlueP4KI/HrNa8om3PwRG6L4QYZjIWBzOTeJjGO7tZSGNgvE+nMqXfOOI3WUt3ZQ1vlTWz0wKACRTiZ84UKhY3BYADIlrtY6KRYmwuL3EbszEh8XNlhWBQLAWAyZTlI7I4k6nyrqhxL0oVFI5J8CuK1VvlLHTOF8ie21vv18NpYJDGLXkCKCp4AqXOuttAB5jjVCw+25YXzQSMmtwVOW/iVva/v86sm2cKyqXXVmKoOzoSxtbxuL6VS8dg2ikeNhqjFT6c/Ua1zvVnLMjsfDaek6jk2joz6US7NBtGYXOXqZWAA55ldh+jYkd9zwrXWmA1JA56mvjrB4V5CVRSxAJsBc2HHTiaseBxeIEagzyKALWzcACQBrqBa1BypCOCs+i9ob1YeEEuxsOZsg/WkKg+hNVLaXSvAtxF2zyyKz/E5EHozVkAwlyHIZr8Ga5v+kf30ZHhDzstu/7u+kk5VbGhGMpbVllo2p0n4p7iNMg5F3P7MWT4s1Q2F3nxEjkTPx1sgCA+eUXb9K/CkYTZTStliSSZtLqik2F/DUDxNWXZ3Rfi5HR36rDrrfMc7ju7K9k8TxYVK92EjqUFpNSk18iP29A8uzjJEAoSWMSKBYyAsFRR49YU7vhUN/o5CHxMQl+kTQuIYEjBzO66zMUFyEUnKpvY5T5VtGytxoYo+rkklmXMj5WOVQyMHUgJZvaANix4VZMJhUiULGiooAFlFtBwFdPVK/By6k05tx6WYtszo5xrRBYkTDKbE9cxVi1uJChmv5gU1j93No4UfhYGmQfWjHWj0CjOPMqK3S9eXp1qNHO4JnzntQSSRtmgIUix6xyrWGugBJtfWxI8qicRiyUEbKym12suhsCRYgnTMB6A19LbR2XDOLTRJJ4ka+jcR6GqVtnopw0mYwTTQMwAtfOml7XUkMeJ0L214VzSi5PNHdDWjCNRu+/cy7ATo46sHNIYZLKovr1DWB8b8uN7ad1R2ngzC7JKro972It2SLjjqefurRdp9E2NjJK5MQnLq2ynzKNbXyJNUzejZkiFetV43HZyyKytYDQjMNRe/voQShgbVk9WpWulYIBJCDdSQe8aGrZu/wBI+PwzLeZpowRmjlOa68wGYFl05g++qjlp7AQq8iK7ZVLAM3cvM+6qEH8TedidLmDmIWUPA35QuvC/Fb6eYFSuN3/waqTHMjnwudO8BblvLTzFY5ht344265JkkQLJw46oyjTje5HKmJHym2i37+7vsOA/caSWMB04bsroXLbW/M87BIV4nQyW/wCWO+QeBcufEVnm2UxEjscQztKpsxkzZrEZl4i4WwNuXdTkiZyptfNmOvIDKBx8D7703HDrIg5hW8Lgn7iaypFHptKyL6prAnQHQX5+QpyFLG9xcfVJP/SaVJCwYgXy9459+vjT8ShdTYW8NaLkaOm7yOvdmBdMt9ePG3hx0q6bmblyYwB3zRYf7dhd/CMEa/nEW8zoLJur0dRowkxzpI4AIgBuouP6Qn2z+SOzx9oVb94944MEiPPmVGbICq3ANrgEDUaA2sOVChJauWo/UpuP6I4SD1OJlQ/1iK/7OS3xqCk6LcZHIjJJDKispIBKtYEE6MLXt+VV/wAJv1gJNBiUU8w+ZP2wBU1hsWkgzRusi96MGHvU0xJt9zCdp9HeODM3VjVmNgSdMxtcgZeHjVUx2DeFykgysOIuD8iRX1LmprExq4tIquO5wGHuNE25o+V69r6F2huRs+X2sKinvjunwQgfCq5tDoowrX6qaWIngGCuB6WU29aIeYjIAa6tTTopIFutRvE5xf0BNvfXVjcxBWwtlYJBN1yZlUi2cki1uOVdL+lRGM2jhYJyYrhCNFVbajuJ4Curqs6isIVuTnV9iF2xjZsVLGIAy2ZSgJAOckBTfvueJsPLWk714YHF4x9BkkSMAaDNlYHkNPwT15XUt3d/5gzVVXj+UObD3eZBncgk20HIcePfw4VYIFW5KqM3Eu2rend6V7XV6XDaMNqlWTwuP4jUWrKCeLf7je3zdBds5Gt9fvqCwuOLMFUXPIf+Sa6urm47VlB4O/8ACeHhqJKXksmx99J8H+DICxklvtXY8cx9oCwHAG3cb1a9k9LUbMEnQo18veL+BXj6gV1dXBpzbVs9XiNGMJOK7F+2ftqOX2Sb8wRwqSBrq6qyVOjki7R7XGurqAwmkmurqVhPDUHtbasTCSLq1nC36xXA6tdPrZgSdPsqa6uqcnQ8UmYDvx9FedmwkYjXJZwgKozXFiinVdL6cNBpe9VHIRXV1OuiKVlr4jiysPGnVxTk24301sfidfjXldWYUhyWZg/bHaAy2B0HO1vC/AEC/wATMNNna44ZAp9CQb+Jvy766upZeRoePIXEq2vz+FC4lh3eleV1SXU6pP0pi8HPMGjyyuuY2ADnRQVAsOHM6eFNbX21PJmhmkLokhIv3rmUH3E11dVUck0r+pFTDMzEajjXQYh0IZGZSOBUkEe6vK6mFeSy7M6QcfDYdcZAPqyjP8T2vcat+yel1TYYrDle94TcfqPqB+ka6urC7UX7Y22YcXH1uHfOt7G6kWPEjtAd/LSjCtdXUSLPQK6urqwD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2290" name="Picture 2" descr="http://koizumi2.ms.geidai.ac.jp/asia/jp/korea/knw03/data/korea_flag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0286" y="1441682"/>
            <a:ext cx="6606250" cy="4954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1240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3940" y="10990055"/>
            <a:ext cx="10515600" cy="6949440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0247375" y="160337"/>
            <a:ext cx="1661993" cy="747897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ja-JP" altLang="en-US" sz="9600" b="1" dirty="0" smtClean="0"/>
              <a:t>ちゅうごく</a:t>
            </a:r>
            <a:endParaRPr lang="en-US" sz="9600" b="1" dirty="0"/>
          </a:p>
        </p:txBody>
      </p:sp>
      <p:sp>
        <p:nvSpPr>
          <p:cNvPr id="3" name="AutoShape 2" descr="http://upload.wikimedia.org/wikipedia/en/a/a4/Flag_of_the_United_States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2" descr="data:image/jpeg;base64,/9j/4AAQSkZJRgABAQAAAQABAAD/2wCEAAkGBxQSEhUUEBQWFhQUFRcXGBQXFxQVFxUUFBQWFhcUFBQaHCggGBwlHBUUITEhJSkrLi4uFx8zODMsNygtLisBCgoKDg0OGxAQGzcmICYtLC8vLCwsLS0sLywsLDQsLCwsLywsNCwvLCwsLCwsLC0sLCwsLCwsLiwsLCwsLDQsLP/AABEIAMIBAwMBIgACEQEDEQH/xAAcAAABBQEBAQAAAAAAAAAAAAAAAQIDBAUGBwj/xABDEAABAwEFBQUFBgUBCAMAAAABAAIDEQQFEiExBkFRYXETIjKBkQdCUqGxI2JywdHwFIKSsuEzQ1NjorPC0vEVFiT/xAAaAQEAAwEBAQAAAAAAAAAAAAAAAwQFAgEG/8QALxEAAgEDAwIEBQUAAwAAAAAAAAECAxEhBBIxQVEFIjLwE2GBkaFxsdHh8RQjQv/aAAwDAQACEQMRAD8A9JiYpwmhOCAUBOSBKEAoCcAkCcEAUSgICVAFEqEqASiWiEqARCVCARInFIgECEtEIBtEickQDUlE5IUAwhNITymkIBhTCFIU0hAREJjgpSEwhAQkJjgpiFG4ICAhRvapiExwQFJ0aFZLUIDYCeE0JwQDglCQJwQChOCQJQgFCVASoAQhKgBCEqARKhCAaUqjtNoZG0vkc1jRq5xDWjqSs6xbR2SUlsdoicRqMQGvCtK+SA1Uiyrv2lss73RwzMe5vCtDTXA4ij6UNaEqodrYO27MVLdDKPCD+nNRzqwh6mSQpTn6Vc6BIlB4IUhGNKQrEtu0jWvdGxpc9hoRpSm/osue+536FrByzVeephF2JY0ZM6xxA1y6qpNeMTfFI0ea4ueR7j3nud50HrqqcjBqRpv19XFV5a3siZabuzt235ZyaCQdaOp60or/AEXllutWEUbr6rudjrb2tkjqauZVh490kCvlRTafUOo2mR1aSgro2CEwqQphVogI3BRuClKYUBC4KNwUzlG5AQ0SpyEBqBPCaE4IBwTgmhOCAUJyQJQgFCUJEqAVCRKgBKkQgFQkUNttIjjfIRUMaXUFKnCK0Fd50QHI7cWCdrnWqN0LmMjDcMzXn+HIJrPDhqMRxAGra5DNePXlY3yzEsoWucGsIc5zXOFA4hzxU1J1PErur02vN5O7FlYoqd5hIxSHMEVGrVg3pE2xzQuNezDsZb8GoJHKtFUqV/NsjyW6envDfLi5HdV6NgBitUZY5vdxAUIP3hvBzzFVsWO9ImnuuDmngc6cKKptUGTtbI2jg5oNdKt1Cym2Vj8wBp6cqrLqunNbuH1NWkqkHsvddD1DY2/O92DjVrqmM8Drg6a09F2dV8+2S2PgcHRmoa4EVOjgciPQLune1hm6yyk/jiA8jWtPJaGjqWhtk+OH8u30M3WU7z3RXPP69/qJt1dssMrrSyuAmpc33KgAh3AV36LPu7aJsjftAcTfhAoeeeiLx9p87gRFZomgilZHmT1Y0AH1XDWa9uze9z2t75rRgwtac8mMqaDNR6mMJZg8nlLcvUjupL1qe431zVae0mvfNTwC461bSyaRMw8zr8lYue2yvdR1M95qPXiqvwJJXZNvV7I3rVIXdToBuUOydrc287O1jqNBcySh8WJjqMPHOh81WtdsyLYjU+9L+TP3TqqNzuMVogc0HuysNBUkjEK9d6loSUZI9lScos99JTCVA+1Ac+iryWx24Adc1oz1NKHLM+NGcuhdKYVnmd/xH0CYbaWkYjkSB6miijrqbdsnb08krmgVG5SFRuVwgGIQhAagTglATgEAgTggBOAQAEqAE4BAIlRRLRAIlRRLRAIhLRYF9bXWazdo0vxSx0HZAEOLnNxDXKlM66BeN2Bevi+IrNGZJnAAGlBmS74QOK8cvHaKe0veHySGyOlJNaUFSaMy90Cgpn6mix3xPts0j7OMMbi8udicWue4udhjcTU0xeLQZU3LqbhhjkiMRbgLBgdH8PT9VS1GpsrR+pf02m3O8vp8y1aLia+MUFHNFWuGRad1OS5+G2ulfGbRG5rwx8bmvbQODXDvUPGvTJdJdTbRFG9lpLCGupE5upjA1csC9ZsUzOWPPlhj/wArPjKylHnBoyjdxlxn39h1pINQAAKZAUAAGgAWEZaVAPcJ148geC0JpMX4f7v8fXoqMoUVHy3T9/2WKkd1munv7DbTKCABSp3BQzRV5HimzyhmlAT5f+1G600qCTUZkYW/T/KuU6TaVsFKrXjFvdn9OP8AR8MBJAdXMgDDqSdBQrSsV2Me4iMVI1ecxT8W/oFmPk7VlGOo6hzpQtafEaAmlagHkumuQtiia2ItfvdWuppWulfLJc6lSpQv/hxp9labXT8mZaru7PMtqDo7QdFGGV104DRdVLbBI3BIwActP3zXMXkHROwgZHMO4j9VThWlPy9S69PCGbFy7YmF47VpcwatBwk+a9KuRlnLf/zNa3iKUd/NvPVePR2pwNQf0W7c19tLgGuwyDgc/JduEkitWd2eqmNR0CoXLeDpoyX0LmmleOWRI4q1M/ioXN8ENglkA/wsi8JsqncrUr1zO0t4YW4RqcgOZ0C9hds9awb+yG0htjZA9obLC4BwHhcHCrXt3itDlyW8SvP9gHdlaHxnWWPFXSr2Oqfk4ld+V9FRqfEgpGbWpunPaxEJEqlIjbDU4NUganBqAjDUuFSUS4UAzClwp+FLRAR0RRSURRAR0RhWXfe01msmU8oD90bavef5Bp1NAuQtntAlkqLNEIm/HJ33nowHC09SVHOrCHLJYUZz4Rv+0C/ZLFZDLC0F5cGBzgS1mKvfLRm7TIcSF4cYZ7bIXyudQg4pJM5JSRTMDJrdwaNAu8tt5SSj7aRzhwJyP8ooB6LLdRprTI5HlwJ5fryWZqNd5lGBp0NAkr1B2zUgp2WHA6MUwjSg3t/e9aJuuT+KbOxzRHgLXtoau4cuGfJQ2u5mzdm4PcxzCDiYaEgHNhWnarUGjP0VSTV7rryXFF22vpwV72tdBRcZahjeHV7oBoPirSp6ZDr9dS9bTjrXSoy5VzqsyQ5rmLtlE2xPDBzln2+04SG6VBNaE0A4U3q2XKF8RkqwGmIEVrSlRqpKStK9jmvmFk7FG7LP2hxipxGrQeVQCfnTqpbe1rXCOHvzSEUzObtARyFN2tDuzSytDSyOzgveQGtAr9oNMm7mfe304a7t2WJlmcZJWEOl98nGNwwNdQUbruzFKZCpuSko3m+ei9+/qZm3clTWI9Ze/f0KDrn7ENfIGmQtGKVgp3s8uB3d4eLTmc8BwJwGhBqKZeR/I86LtbUMbSMiCMjqM9KLlI7G+IjtKZnDkcsx+ZVehq3UT3c9u5NX0ag47eO/Y1LsvXINnaWk6O0B68DzTr5gDmZ1oDUEZEclXc0EFr8+HRNsUha4MfUtPgJ+h/JV3TW7fDHW3f8AT+Cypy2bZu6eL9U/n/JnNs8W9pd1c76AqC12hraBoDeDWDPlpmVtS3U0uzcQ07h+9Oi1LLc8TBiaAeYz9XKZV1a/JUlScXaxFsjtTLZ43/xMZINMJFMWVcnA5b1n33tZarQ7uExR/Cw94/ifr5CnmtWezB27oFTbZmtOQxHgNK83aD68lzGcLuVv4OfhyeEW9nbzkZG7t3lwpUFxJdX4QdTXgoiHPd2jx3j4W/CD+f76yQWfMOkoSNANG14fr9NFJaJAMyVWqVU5WiXqNDbmQy75MFpgf8MrQfwv7jvk5eokLx9s+ORgb8bc+jgV7E5bPh11TaZleI23poZRCchaBnnRYU4NUgalwoCMNS4VJhS4UBFhS4VTvW+YLMCZpGtoK4dXen6rzi/PadJISyxM7Nuf2rwHPI4tZo3qa9FxOpGCyyWnRnUdoo9Cvq+oLI3FaJA2ujdXu5MYMz9F5tf2309oqyzDsI9MWsrh+LRnlU81yji6RxfK4ve7VziXE8iTu+SmAos2vrXwsGrp9BFZll/gjijFSdSTUk5kniTvPMq219FAFZjYN6zJ1m+DSjSSHMq4rRs0HEKtHKxoqc/3xTJr7AyA4DugnXnkAoVTcss6lJLBZmkMGXuO05U3HpuPDLcK49st5cMyBvI1prlXTLL5pbRaHyAgsoDWpJq7kcsq6ZhZUjA0UpXrU/VWI2fJFZrgbPaxTKp14nhru+mpVZs+WeWfyTJ3lOjsjwMb4yWDM95rQBzqrUYJ4I5T25HNeCRixBvENJFOuiZbrR2j2wwM727IV0PeeeYrRvmdwT7xvF0obHEMDHZVOg/EN54N8zuA6K6tnXxNDmEucwe9rwIa45h1K8KaZHSby0knLEvwUpSnXbUXeP5I7nsv8LWSdnjoHyNJeG0FMNTmBkAaZbhrRblqc2RuVHMcN1CCEljvJkoLAKOaKOjIpQaZA7lSs92iJ73MJwvp3NzTUkkLM1M9ze7El+ff2NDTw2pbcx/b39yOw2PsmluIuGIltfdaQO7zzqa81RviOrHU1FCPIrUlfRZsgxnPwnQceZ5KOlKW/wCJIlnBbPhxKDWF4DvQceqe+Rr2kaOG45EEZhLd3gAO6o9CVNNC06gHqFalJRlZ9HggjBzhuXVZRNYpsTWk7wrXZtOdM1VYeCna5VJ83WCzGPls8kghbvz6mqcSBoFGXqC1SENNFyk5Ox1ZRQya1E5N9earOg3uNSpbMwAJzypl5XaJG1dXY+74/tGAD3m/UL1lea7N2bHOzgHB39Of5L0hhW5oItQbMHxCSc0h9EJwCFeKB1OFLhT1yu2G1Is5EMRHbOFSdezadDT4juHnwr5KSirs6hBzdka163zFZx3zV50jbm8+W4cyuE2j2stLmmlII+RGM9XfosK8NqcILYBikObpXVJ5kV8XUmnVcpa7S+VxL3FxrXESfQaU8qKtV1EYrk0aGjzlFi32sSNeKk11ca7yq1lcATzplvr03hELFegizFW1pxG4rKq6hPBqQ0+3KGdoBvonRyAkU319eunzWpBZY6ULN9d+W9bl32NvutA50+dVAowZI5SRzLLM93haSd1KgdNPzVuK4pXHMhufnT5/VdLK6OPxOFeqzbbfjfcHmj2xOd0pcFB1wsGbySVDKI2eBoHPf6qK03m52+iy5LRVRtuR2o2JbVaVkWmVTzOO79VcsF0kmr6HlqB14nkpoRUVdnMm3hGbZLFM4tcxrSMyMR1pvAHmpp4bVKQ1wDQDx7jSN+HMvPDEaCmi6iIBoo3M7yntjqo5axwflSPP+KpLzMzLj2aa3Jpo7XEQTVw7xLuJ8P8AVWuS6K7bzAd2EwDJGijRueOLTv8A3zCpfxJgOJ3gxDvbmHSrvukEtJ3d07irF52KO0hpfXuuBBBo4EEEtJ4Gn0I3Feqtugt+b9e3vscSpWl5MfLuvfUht12tNobOC5rmAggUo+oIGLpUpJXK1apK5rOtD/ln+/VVJNyauWoxUU2im4YySfAP+bl0UdoOissphAG4U9FBMyoXaeT1KyKFlADntG539zQ4f3K0Wqq3Kb8UbT5tc4H5FqvuCnr+q/dJ/gi0/ot2bX2YjWJxakokJUBMISqlsk7vmpZZFTtLqhTUo+ZMiqPDLERyHRSMZUpYIch0SW23xwDv9550jbm4/wDiOZU0KTlLBBUqqMbs6zZKzAFzjwoPNdfAFwOyEsnZmSSmKR1aDRjQKNYOmZrxJXb3fKSt2jFQgonz9ae+bkaQjQp2NySqa5Cbcj6Ak6AE+i+c75vJ1omkkJr2jy7yrp5CmS9f9q14SQXbM+IkGsbSRua+RrT5GtDyJXjNhkbIMTKGp7zfeY7gR+e9UNe5KKa4NPw3ZuafJHHZ+Pktm7LhfKcshxTIGgZ0Us94yEYcRaBuGX0WL8Vt5Nu1laJus2fhiFZZWjkSPoEya22NmTcT/KgXKyylVnuXV78I52d2dPJtCwf6cQHM5qnNf0jt9Oi5/Gk7Wi92NnvlRpy2knU1UDpVQkt7RqQPMKt/8q1xo04jwGfrwXUaEnwjiVaC6mi6RNjYXGjcz6AdTuRZbMXHv5DgNT+i0omhooPl+fEr1pQ5CvLgSx2TDmTnx/IcAtBhyoNFWBU0ZVWrUb4J4U7E7Bmr9kZnmqkLwtGFwUEY3eTuRcELTUOAIIoVgTsNkdhJrETRp+Hg08OR8umw2cDeqV5Wtj2ltKjeDoAeI4Ke64IdruVpLSKVrlxVaWTPgPnkaHL9VnODmuEbG4gCaHFkAQRhJORyJ41G6oJVh9je7xvHRufzP5BeOnGPLOlNvhELbSGHMih1pmPJaGBV4LIxprSp4nM+qtkripJN4PYprkoyWMdoHg6Bwp+LDX+0KV4UjiopHL3c5WuElG9iIuooi5SYKrOt97xxktaO0kHut0B+87d0zKs0qMpvCIKteMFdst9ms63W2NjgHPAoammZ6UGZPLksa2WySY4XyU/4bDhA60zPmks1la0d1oH74rUp6K2ZMyquvviKNK1X5JJUQjsm/FQGQ9Nzfn5KCw2QVrqSakk1JPNxzKRjQFq3JZnSysjYKuc4AAfXyCtxhGCtFFCdSU3eTPQLisf2bBTcPnmuvu2x0Ul1XRgaAdaLbhs9F2kRsgbDkhX8KFJY8M7aS622qzSwPFRIwjPjqF8uXrdktmmc3vBzDQOBwvAG47nBfWy5janYmC25uGF/xAI1dBOzPnex3padz2u/EAD8j+Smfetp+BnqeX6/Ir0O2+x2Sv2cjSOdQqY9j1o+Nnqqz09Ju+0tR1NZL1HBPvC0b+yHU/5VeS3THWVg6N69eXqvTofYzL70rB6laEHsYZ78/o1eqhTXETx6mq+Zni8k7zrK89Mv+3oo2tDzQCR5O6p/VezW72e2KElrXOlkGuYaxn43cfujPpqq8dz2aziow8MR38mjU9EbUfSiWnRnUzKWDzeDZ2jDJMzCBuyLicqCtMj6rTsNiDRoMuGgqNBxPMreva2Nlbga3u6g1oT95o5c1QiB1OROVTo+g93gd9Ouuqz69aTxe5qUNNCD4Eifu0VhgQ+DkeOhP01QwgZE6ior3QfMrNleRo+WKJFNGKpkTC6mFtag0OmYO+uozGgK0ILrkIq7u1bUDWjv3wA081y6b6nnxY9CvkMyRzPDrwSNtnwtc7vUy0/q04eq0W3U0k4u8TTXl1U5s4G7Pj/lcWjH5nm5sx8MjtaAVIPvVbxDcmpzbIMsZLiK+I1FDuw6UV+VirOao3UZ0oojcQKAAZacunBRucpXsULkQwhjVICmVSYl00c3EconuABJIAGZJyAHElE8gaC55AaMyT+/ksG0SvtJ0LYge6ze4/E/95fNXtLpHUd3wUdVq40lbqQ3pe7pAWxEsi0L8w9/IfCOWvRcpa7Y4d1gLG+jj5/ovRrs2VdKRUfoOi6+y+zSKVmGZtQfIjmDuK3acYwVkjAqVJVHeTPE7iioXOPL9/RbBK9Ouf2LYJHdraPsa90Mb9oR94nutPQGvJeiXFsfY7JQwwtxj/aP77/Jx8PlRd8nB41s57PbXaiHOYYoz78oLcvus8TvkOa9c2U2LgsIOCr5HeKV1K0+FoGTW/PiSunQulE8uNawBOQhdHgIQhACEIQAhCEALjNstrBE4wQHv0+0ePcB0Y37xG/cOZy6W/Lf2Fnll3sYSBxdo35kLwOa0OJLnE1eSS/U4iaknzKo6zUOnaK5ZpeH6VVW5y4X7mtbL5NNdNwrhbXe7eeKyp7Q57quJqNNKFp3fdFFC2MnMGh300O7JWIYDoFl1NTg3oUbDY28adBoK7grkOuenDd+8z6q1ZbqedGlasFxu4UVKTlJ3JHKEcFSydkAas16U8hTLyU8MMQIIjFQKeWWtOi0mXI0alOdHGzUhdf9lskO6m+CKyNFO6AOis9nxVJ1vY091VJb1J0XDqJDZJl94DVUtNpG5Zk1rJ1KrukKjbbJVG3JbmtCgdMqznpjnIoHtyyZlEXquXFNMlMyaBSxgRylYnLlXt1uZE3FIaDhqTyA3rFvPaJrO7F338tB1KybHY5LRIHSVc46DcByG4LR0+hcvNPCM7U65R8sMs1bDJJbZe+2kbc2R7q6Yn8TqvS9m9kq0LgodgtliDUjmTu6DkvV7NZgwAALXhFWtHgxJybd3yZ93XM2MCgWoyIBPQpVFHFwQhC6PAQhCAEIQgBCEIAQhCAEIQgPPvanfxjdBZdG2gSF7vwgBg/qI9AvOY4MziyOh5rt/bnczpYYZ2CroS5pHFsgBIHPu/LmvMrv2jbQC0A5ZCUD/qAaHmszxDTyqWlE1/DNVGneEup0EcK6C64IIgHTOFfhGZ9FzcFtjcKskaRyIUvaDiPULDUJp5RtyqRmsP7HXzbTxMFIoi7mcllWjaeZ3hAYOSwZbYwavaPMKnNfUDdZW+qnUasv6K9qUP7Nia3Su8UhVcknUlY79pINzq9ASqr9qWe4x7vKm4nf0PoulpKj6M8erpx/9I6NOBXLf/YJnDuQHzPTh1CjfedqOvZs6nrxpw+akXh9R9CJ+I0l1OsLgkLlxb7bOfFOB+Fv75qs8uPilld5hv0Ui8Ml1ZFLxSHRM7Sa0Mb4nAeYWZaNoYG+/iPBoLlzYsQJyYT1Jcr1mueR3hj+Snj4dTj6mQS8Sm/TEdadonu/0mU5u/QLNlEsv+o8kcBkPQLr7r2EtMpHcPkD9Su6uL2XYaGWg65lW6dKnD0IpVK1SfrZ5Zc2zz5CA1tBxp9AvV9kdhsIBcKDeTqV3F17NwQeFtTxK1wFOoN8kDklwQWOyNibhYKKwhCkSsRghCF6AQhCAEIQgBCEIAQhCAEIQgBCEICredhZPE6KQVa8UPLgQvAdstiJrLIXYSWE5SN0I4OA8l9EJskYcKOAIO4ioXjR6mfJ7bJFX7WN1eLCAfQhK+xWb3e3HI4fqHL6Rt+xdjmNXQtB4tyWafZpYfgd/V/hcWfY7Ul3Pn8WWzD3JXdXMGnkVMBF7lnA6uc7cRupuX0DD7PLC3/ZV6krRs+ydjZ4bOzzFfqln2F0fOLWPPhhZ5MrwO8neArdnum1v8Ebv5WAceA5n1X0lDdkLfDEwdGt/RWWsA0AHRNrPNyPneDYa3y6xv8A5q/mtax+ya1O8eFvUhe6ITZ8xu+R5NZPY9/vJR5Albdi9ldlZ4i53oF3yF78NHm9nOWTYmxx6RV6mq17PdcLPBGweQVxC9UIroeOTYgFNEqELo8BCEIAQhCAEIQgBCEIAQhCAEIQgBCEIAQhCAEIQgBCEIAQhCAEIQgBCEIAQhCAEIQgBCEIAQhCAEIQgBCEIAQhCAEIQgBCEIAQhCAEIQgP/9k="/>
          <p:cNvSpPr>
            <a:spLocks noChangeAspect="1" noChangeArrowheads="1"/>
          </p:cNvSpPr>
          <p:nvPr/>
        </p:nvSpPr>
        <p:spPr bwMode="auto">
          <a:xfrm>
            <a:off x="152399" y="2751137"/>
            <a:ext cx="360989" cy="360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2" descr="data:image/jpeg;base64,/9j/4AAQSkZJRgABAQAAAQABAAD/2wCEAAkGBxQTEhUUEhQWFBUXGBcXFxcXFx0fHBsYHBcYFxccGh0aHCggHRwlHBcWITEhJSkrLi4uGB8zODMsNygtLisBCgoKDg0OGhAQGzEkHyQsLCwsLywsLC8sLCwsLCwsLCwsLCwsLCwsLCwsLCwsLCwsLCwsLCwsLCwsLCwsLCwsLP/AABEIALcBEwMBIgACEQEDEQH/xAAcAAABBQEBAQAAAAAAAAAAAAAEAgMFBgcAAQj/xABQEAACAQIDBAcEBAkICQMFAAABAgMAEQQSIQUGMUEHEyJRYXGBMpGhsRRCUsEjM2JygpKy0fAVJENjc7PS1BY0U4OTosLD4USU8RdUdITE/8QAGgEAAwEBAQEAAAAAAAAAAAAAAQIDAAQFBv/EADERAAICAQIFAgQFBAMAAAAAAAABAhEhAxIEEzFBUSKhYXGR0QUUMrHBQuHw8RUzUv/aAAwDAQACEQMRAD8AtDLSClArvDDfK7BG5rKGjI8O3oT61JJKpF72HeeHvGnxoWgUDlK8MdG9WOWtJ6ulGQFl/j+P41rstGiOu6j+P49KAQQJXvV0aIKeTD0oSO6qu6mpmPB152eCAu3cv7+FBhRBNAe6hpBVwh2BLJrIRGvcOPqaA3g3SIs0IZhaxy8b99udK06uhk0Vy1eWpyLZkoJuCRzuCCD606cKeYoJjYB7V1qf6mvMlYFDVq9ApzJXhSsahQlIpYmNM5a9OnHTzIHzo2Ch4yX40hpaaEg5WPlw+FJJrWDaLaSmmauIpNq1mo8JpNqVlpax1rBQyabcUeuFJ5U8uzieWlGwNEVlrurNSy4RftX/ADQW/ZvRuG2S7exC58W0Hv1rWZorogNe/Rj3GrnBuvMfaKRjwF29+oPwo6Pc+LjLI7+4D3G491qZJi0jNZLCmS9Tu82zgszLFl6sWykNccNRfvuCfWoQYa1FNiOJ2bxrqcEddTWLQ/8ASZLZWbrF+zIA49zg29KYSCEG4jaFjxbDyNH71bMp8rCrxPuwNbZfTMvzLj3KKbw+6SZru+Zfs8PeeY8rVLZqI6t+myA2UJXa0col+11sRRgP7SG63/OAvU/9Ek+r2vP+AffUrFgyq5bIijgqa/uv38uPPifBDlFlGXS2nG3dpwHgLVVR8knLwRfVMNGWx8wff3U6sVFnDd/wpJh8xWo1nLCBqSBTsSFtI0LeJ0H76REtiCQGtyNTUe00AHZI8AKFGBodhltZXv8AkjQfx53qThw6RjsgL86Cfal+GlDvi70cIFsk5cYBw+NA4jGE8/TlQMk5NDu9ByCkKxEo4VGzreimph1qbKJUBPHTRSjWSkGOgMBmOkFaN6rwrww0AgJSm5Ygxuwvw7+Wg4EchRrxUyy1jAqwgcAB5X+8mutTzCm2oGoTavVjvSDXgBvcHUa1jUSWGwYPC7H8lSfjw+NSuH2JIeERHi5A+Avf30RsreRUjCtGMw4ldL9xOnH91Py70/ZAFUSj5JNsVBu259qRV/MX/Ff4UWu72HX8Zd/z2v7u6oSfeRzz/j0qOm2sx50fSgeougxGHj9kKPIa++hsRvEg4D3mqRNjiedCNiTW3+AbWW3Fb0NyNvKoLHbad+LH31EvIaZe9DdZto7NiSeJoZmriDSSpo2BoUDXU3XU1go2Ex13U05mpaEc6sIMdQPOlHAXH2fjRecDhSGloDYRAPhsSjWKxyDw7PxuflRpw/eBRrNTbChVGbsBMY7qbdKNaOkGKgwoCMdeZKLMVedVS0NYEUpto6PMFd1FLQbI4x0kx1INBSOpNChrARhr079C77CpHClB+MDeh09wor6ZGguFt42ArbUDcyLi2dfgrH0t87UUmxieSjzJPytT7bWv7IFCzbSY86NRBbF4jYKFTd9bG3AAHlw1qrPsd1Ju4t3aG/qOVTMuJY0JIxNJKh47iKkwtudMNDUo6U0YDSj2RhjpJFSEmFNuBoGTSgERfTiPvPlTYkPdavWam2NCzUKLVwvTWY1KbExESsevViOWQ2N+4i40486ZCtAy4RjyNLj2ax4WPlr8BVm/lnCr7GHzH8q1/jevH3sI0SJRTbV5Et+CHh3ckbgjn9G37VqOh3QkPEAebfMAH50Ji985bkZgCOIAFxUTid5ZW4ux9a3pBkta7rIv4yWNfIf4m+6h8bgsCim8rM1ja1rX5aKoFUuXabnmffQsk5NNaBkfbDgm+e3gBcD411C5jXUKBkncP0orD/rYUdplDKCAcoTMbdojVreNuVT+B6S8A4H4VR5nLb9e1K6Kox9HluBqwzX/AEjr76sWO3WwM2suEw7nvMSX99r11akak0iWlJSgmxGC3hw0vsSK35uvxGlSMeIjb2WU+Rqq43ou2XJr9HKHvSRx8MxX4VHYno2jQMcPtDGRMoJCmUFRzFxlU29aT1DvaaDkrurrPNnbrbQMcckO1BZ0RurkgU2uob21YHn3UWINuRH/ANHOvLK8iN65wR8a1s21eS79XXnVVSf9JtqR367ZchA5xSRyX8gGU/CkydIMiECTC5bhCQXKsucoArKyaMC4BF+RorPYVqu5eBCKUIRUHBvGCoLRSKCAeR/Zua7D73YViR1qqRxzXW3LXMBalUosdwkuxO5BQmLwUbnMQQRzU2PvFExyBuBBpWSjSYttA7DuFJMRPKiTHXdV41qMVbHbPxOtmZv0so9OpCP76i3weN4AMBx5H3lyW95q+mEUkxr3XqMtK+7LR1a7IoEexsRe5YxnvWQ3/VcOnuAqUgw8qjtuH8cttPHXj4/AVYDs9c5YFteWY5R5DlXHAL30FpUZ6tkIU76Oi2YCLllA/OopsAvjTbYIch/Hxptou9CRgoRxceg/+a9z4de9v48LUHjcGezYkcb29LX086FbDGlbrsMs9yRfakS+zEvmQP3VXMZFEzs/Vrdjc/8AijWwxptsGe6klKxkqIh417qfj2VmAOtjY6KTxF+63xow4A0X1sgUKCoAAAsutgLc70qaDJvsRqbH/Jb4D5saJi2R+SPVj9yilOsh4u3obfs2oaXB39q7eZJ+dHcvAtN9WFHDRr7bxL52v72Y14cbh1FjOT4KP8C/fUc2AHIfCkHA+FbmPwDYu7IbaKh5ZGUGzMSNOV9PhQ/0bwqwfQD3UoYKktj2ivDCGvRgz/Aqf+iUk4ajkDaIYYKuqZ6muo0wbiY6NLiFz3iJvfHerdJiV4EE+AUn7qrm4cKiBwQPqKdOQQafGrGcHH9gDyFvlXp6tb3ZwaCa01X+ZGxNEde0PNXHjzFqRi5ImVhnAuDoGtf0okxpm142tx+6g9s4WOWKRGYgFGU5XynVSNLHQ68aRNXiyjTrNAewMHGcNhyJCT1MY9oH6i0TJshiSVmZb8soPMH7qb3ew6/RoLPcmGL7J+oveKMmwBYW61vh91qZTa7+wr00/wCn3/uKgwsilbyZgOOh10t9rTXWs631w466QkaBwfRUDj/my+6tFgwJUr2728DrpbXWqdvvBfrT3kj1Kxj99GLywTjUVgl8MnYX80fKs3fAjrXTmQxPic7uP7sVp+GHYX80fKqViIbYsHvmceggJ+bmo6H6yuu/QSce4qcYcTtCC1tFlzKeeiyI2ngDTWLwGPgRni2k7hRfJPhV10vYOrLyB5Gr3CXyroOA5eH51CbexTJhpmYaCJzwP2T3XptsfBt0vPsQS4naqaXwOIsTzliOnmsg+NLl3mxcaFp8IkWoAImDqxIJNioBFrD2lHtedWOSbXtRX8bX+YqM3jw6yYVsq5QNbeNbYgb38B/Zm2GliWQoFuAbXv8AG1O/ykb2yfH/AMVGbvD+bjzb4sxHzo5F1rmm5J0mdEdrVtBqSE8qWGNdEtO5adJk20NG9IYURlpJSjtNYFJGTTBgqSMVIdLcaXYHcRxhpBiombFxL7Usa+bqPmajpt48EvtYvDD/AH8f+KhsNuBZYn+kL2uzkY5bflL48eOtqMaKgJd7dnA5jioSbEXBLacfqg91BTdIezVNvpFz4QzH49Xb40q0zPVXkm+przqfCq5J0mbOHB5G8omH7VqDm6WMEOEWJbySMfOWm5YvNj5LcYPCknD1SZelvD/Vw0p82QfK9Az9L4+pg/1p/wB0Vbli86Pk0BsPTTYes4m6XJfq4WIfnOzfILUbN0q408I8KvlHJ981blB5qNUMFNPDWRz9JWPbg8afmxKf2w1H7M3vxjQq7zZmaSWMkxx+yEgZbKFC3Bdtbc/KwlDarGhLe6RpXVV1UddvYkj8af1E/wAFdXPzoHX+Vn5QTtzeLaeEnZMGkhhIBuMOXUvchjmCHkFFr8qE/wDqXthfahX9PCyD5MtblgYMkaL3AX8+fxvT/rXoTe6TZw6cdsUjB16XsePbgw5t/VyD/u0p+mSTKVkw0BuCL52B4W0zXrdjQ+LVcp4HQ938WoIZpGI7J6YTDGkf0SNsqomYT2NlGW9uqNjp31JHpfifV8IwPeswJ/uxWjbp4KNsBhLohJw0FyVB/ol8KObYmGb28PCfOJD8xWUmZxj0ozjC9LuFBW+GxAt3dWb6W5uL1YtuYyPEQrLHfKz2INr6ISb2J+yKmjungCb/AETCn/8AXi1/5aidoYeJDiIolROrMLZEAACvG0a6DTjm91UjLOSc44wSuGHYXyHyqs42L+cfpm3m0dvuq0YYdhfIfKoDasJ6wW4lo7ed2X/qqOk6mU1FcA2DfvAH/wBbH6m3zQUjaO+GEaGUJjsKzGNwB1yXLFTYW87UIeibZnKJgOVpptPfKaE2r0V4BIZHVZAVRmH4VzqAT9YmqWLXzLI+9ERB6rEYSQ/VH0hNfC4Y291GYzECTDSG6FshJCMGAIF+Iqnr0QYP7cnhZuA5cb3qX2F0fwYXWOSW4JJuVswKlbN2NRqaOAZ/2E7v/wCrr5/vNe7QxbRgFbXJA19f3UrYyEQAHiCB8LULtn2R+cPka4eJk0m0dnDRTaTD8NtBz3e6qf0i7y4qB4lgmMYZSTZVNzew9pSas2Eqh9Kh/Cwf2bftU/CNykkzm/EvRoyccPH7kBLvfjjxxUvobfsgUDPt/FtxxWI/40g+TUG1INem9NHzfP1H1k/qLl2hM3tTSt+dIx+ZoKVb8dfOniKQRSOCG5kn1YMYxSWWn2FNsKVoopDBFIIp4imyKWiqY2RSaWaQaBRHhpNemkmgOjw0g0o0k0C0RJqw7I/1eP8At5/7rDVXjVg2Qf5un9vN/dYapav6GdfD/wDYifj4Curk4Curyj3j6AgxAdFYfXUMPUA/fSjIB53t4ny9KhNjbWQRKpEhK3XsRu2gJAuUU24fCpGLGx/Vjk14/gXBPmWUV7U47ZNHgab3xUgolm0Ay+Jt8ACfj8aY2q4jglchmCI7WUZmNlJ7I5nuFccX3Ryfq/vNN4nFXRhkcdk69jTsnX26VMdjW6f+o4T/APHg/ulo/EQZlIzFb8xa/HxBFRWwXK4TDhQxRYIgHNlzARrZspN1vxsddaO6xrcFHjnA+QNBPwaSscjwKhlbM3ZvYX0N+/TWq5i8N/OcdJ9pMHGAdRoz62PP8J8KssbvbghHfnP+CoXFyDrJlsQWeC+uhIXMAugPBdaom3JWJJKMXQTCeyPKoTbswjIc8ARfyzC9RQ3nlS65Y+zoLhuA0H1qC/lV8VG3WBRZ8oy31snWcz4VPS/WU1E9hoiYWEXsw18QfOgtvYWOPCzuoLERSWAIuSFOgvYD31GYfb2FCKJsVhlkyDOpALqSO0DdyeNwdKZ2nvTg+olRMSshKMAixkhiRoDlW9j33HnVZSaZOME12LOuyYuOv8eFqJgwyrGVTgb/ABqsjfXCaWnxLX+zhZD8oOFTOztrLKmdFnI/rIih87Oq6Um5yG2KA1B/SDukPxufvqN237A/PHyNV2TakolkCuQCA1h35mUn4fCgH2jK7WaRyONsxte9cXEu7id3DQaqRdcCdKovSoPwsP8AZn9qrRsuTTiffT20tnxzW6xFcgWDMqkgeFxXTwkNtSOL8QXNg4LF/cxdlpBrT5d2E5Bf+Gn3LQ77qp3L+qPuru5vwPF/49r+pe5mpptq0aXdND9VPcw+TihJN00H1Yf0mkH/AHxQc/gFcFLyvf7FAam2rQG3NY6rHCR4GX/MGui3QAvnw2bu6uRl875ma9I5IZcJPyvf7Gdmm2q3Y/YISQgwBF0sGxAzcBxGXvv8KGk2Kv8AsX/4w++E0m6x/wAtJd0VY0k1YX2MB/RSf+4Uf/z0w2zB/sH/APcr/lq1jLRkQZpBqe/k2PnHKPKRG/6FpmXZkfIzD/dof+6KFj8qSIU0g1LNgYx9af8A4Ef+Zpv6HFzecf7hP8zQHjFkXU9sg/gE/t5v7rDUL9Ch/wBrKPOAfdKaLw7Roiors/bkcnqyLZliUCxPH8GT6ik1FcWdGi9s02WCM6CuodMaluLfqmurzeTqeD1/zWj/AOkXmbeCeDTC9QS9w/WqzgZS1tFkW18xve/DhXqb1bSPF8IOHsxOLd/tM16QmH2ZYM+01bN2xkyA6k8RZiNbix4UQ0WzrART4qViAQI4jKbEXBKRRZgDyJtevX15bpXE8jh4bIKMhLbZx7ccWFH5MUZ0/STv50ymJxvBtoSMOY6mIA9/sgcaLi2HK2sUczD+si6o28na/wAqh97d3trho3wkXZRbEI0ZYm5N3R3KPytYXHCuf1NnW1ppX1CMNh5xEkf07FBVVVGRlWygWA0XgBb3Uo7NLe1i8c3nimt8LUV/pbjY0UvsyKAgdosr2FiRewSwFhfiePGofeLfqSHJ1sOHLvcsFhZWUAgDKzMRJz5qRppYg0KldWG4Ve0k02Th0BkmecogBZnxMtgLgXbt2AuRrU/guoZY3wAWVBMXlMTZ+19HkjFzmOt2j0vyqHwuP2Xi8JmlxogEi2ZDIiSRse4G5zDiCLg25iobZ+zNn4Zz9D2riu2CMqBnzaaX6lUvbUjuqsJSSySnGDljoFY/ZeIS+aGXgNQjEcO9QRULHtlcLGesRjllztyNmiaPgQALHLxP1gADR2AmMsqnDYqbGWOtpJGA5dpWJHMnnwoLBbC23HOZThFnUHWOWRHjdRoABJKXHJgeIIHlUoRalZbUnFwrBL7JxGFxCGcYrCxXOqSyBZASTbMCOYGhF7ipAYuIBguIjlyqzkRF3OVRdj2U4AUjaW1MWpKnZWHUd5gZ10va7BQo58+dVHeTbDrh3MsWGVi+QKmHbLlKtftDEEhuVso0vrQlBSl8Qw1JRj0wi67E2nFiH6uCQSSAElNQ1hYE2axsLj31bI5pkQjI/wCqx/ZBrBujn6A2IP0mafCMBeN45sqk3AK3EeZb8dX14Vedrw7M7V9p4mXjftPN7sooqGzoLLU3umgbD72wHF9TiMMMMCLB8RM0QAuzDNZDlBOaxJtwqdxWL2bGxDthQ3cmPLN+qQKzzbGy45oWXZ+bEOrhrfQysxWxGrpd2FydGsOHNRdro93txMMjRu8EsLjVcXOAqkXIKGR7C/A8eXdTOEZZr2E5kli/dlxxG+IjLdXhgsSsUE7zsYieQzLCdSNcouRY91WnYW1I8Sl4pI5mW2cRNfKTe1we0OBsSBex0qsbY2Vj5lzLs/Z7I3aBjije/GxVusF9Cdbc6quE3dxmGGIxGXG4aUapFhYXCPoMmYq1imdjdRcgBiONPB10Jai3dWbAyMOKn3Gmncc6+epN6cUkwMzSuysCUmeUG4NxcZ/mCPA1q28O2dl43CMn0yQRuRcJCS11KvazQ3FuzwPA871TmeST0vBbL3F+XfVZ3rw8ckkKyorraQ2YAi/Y1158aznZ+EGHxKPsqSfETA5hG8AVGUe11hEqnLY814kDS9Xnam0tovCZWwECGKNnd2jzZQFzPlzPcgAfVJvQeqjcppjsGWJAkVo0F7KugFzc2HmTSXxjfa+A/dVYw29UEgUPiIlc8bJIq8T3x5Rp3n1o3bmzsXIkT7NRpEIbO/WYZ1OoC5LSXuCGvfw8aZyQuxlejA/lIaD8cvzFXqcgVQsFszGw4uObG4aYRBw8rpGTlUaluxcWFr+lXTF7bwBVTHNM5a1gImHHQavGo+NIpJIMoNvAl2FMtbxpsShgGW4BAIBtcXF9baXp3DYV5DZQNLXuQBre3E+B4VrFoZZRTLwjuFQ+095o4ZZInSTNGxRiAtrg207XA8qd2Vt+LESLFHmzubKrC1zxte9veayYXBhb4cd1MPhR3GpiTZsw/o29LH5GgnuNCLHuNMpCOJGPhRTYw9u6pFqaKinRJoaEddTmSupqEJHH4I4dc02HlgiH1uokKgDxbUXOvaPM+lK2/jWeXrEZ2jAGQuuVlCm4C31sDwI4Agcq2PE9MMAOWOCWQ+FvkxU/CoDaU7Y85k2Oc41WTq5U1v8AWCjI/G+p9RxqLlHsv3+53wUllu/p/Cv3PMLvvtRo4166JjkBLKisTcnKSytluVy34a8qFxm+OIVJeuxs3Wrlyxr1aLlPHLIQSX49nK3s9/Cy4GDaoJ6jZmDw50/CyMpLeZDmQ/pVW99d29pyLM2MCuuVWUwxsRmXORlykldBlOa4OddLjMq0h18vdfsS/R7tTB452jkxOMExUfg8RiIysgOrCMKi5rZdbrex7r1ctqbB2SQv0lYXy3szuTa/HUHhoNPWsG3P3TkxOIy5WKo4VmCkqHGZrPY3C/g2UtY2LLp2hVx2n0ethoHlZY84YJGmgD+zZjIzKEFy3tC+g4XtQpvCQcLq6LDNsnYYVvo8rAAkt1DmWxsOOcOdO4WqtpJA0kYwMrztnRWOV4mVCcjupvYnj2QBofeNvzFDhsHF1UViZR+FOVZgxVmFnRSCntArmP1bHS9Q243SHiMJiI+unmkw1z1kZbPcFSAVzm4IYq2hHCl23lj5jj7A43T2i05eHCzsUfMknUmPVWurDOqi/A8K0KfenbMUaLiFSN9bkwEk6mxuhyXsCdBzq3ydJOzggcYgNcXACtm/Vy3v4WqKxXS1hgPwUUsvkpHvEmSmk/iTXXpgqT7y7QkOuNkjS+ViqRqot7WrgXI7sw9Kr+9G8ZErRtIMXFkUHric5DIGurK7Ri+a4ZNRfkasu1d/Y8QwB2dCdbhnsGBPPRSR5hhVY23sGfHSA4fBSaG2eNJMhXKir2ncp2crWIIuCL3PBI9SsnGsYLV0ZJsbFMwfCpBOmQqJcSziTjqgYqLjKLi31hV52hsHZMIfrGSK4IzGZuzcEXGZiAR4g8KzTdrobxTgtiisFmUqhKuSAbnNkYgX4DU210qzYfolPaeSSJW1OWNC1zx9o5fkaaSvsImk+oJtabZiuxw+NKGQMo6pMwzMbobxEZQrd9tCdRyyLbuz3imaPN1ltVa3tL3gXPiLXNiD3Vbtv7LkgeRGw+IygMokMTKt9LOGItYXPO2lObX3ukXBdUkOFWLEJLEwECqQAEIKMkna1kLXYA6cOZWLrqUmu/Umej5ttrhgkK3gyXhDLEbEuCeJDAWLnteFqK2pgttNfrGxNu6PL8OqBb41jaYkxtmjLRsOBVtR6qBWn9GXScYWeLaE00iNkETG8hU3YMDxc3uvf7NGUb7iRe3NWQY2OwmEm0IMXIGeNBmLIS2o1eaNsydk9kfaXXlQW9O8EBlX6BG2GRFs0ZCOpkzG7AaixGXSwF14Vs2O6TsGoPUmSY9yxuP2wo95FULeff5pgQMHh7d80ayHgTfLbTUAe0eIrbl0BT6lQ2HvvLDKrMsTAkBmEfVvkJBYB8PkblfUnUCta29HsXFIGkxSNwykYomSwzADtsW+s2hrDMLhkaRDMciNctktf2mACg6DUW8PHhWgw7pTOkf0WJ1iVWBkxAEYVczSEszhcw7R1VToOFaWEFRTfWiC3l2fspFf6PLjHezZc2XKCOF8yIctyNQTpSt09p4vDwkR4sxoRdYRqQxdb9mRMguuc3B42vrVuXo1gnAP8oRdZaxWNlkXgBcHMjDgDw40PiOiDFK2aPExkAgr2nU6WI4hgeHfWzQPT0IRVx+JkWV4J5ol7cnXkJCQCb5jJaHhrcHT0qz4eEadTHgnawsIsXCxHcAGZbfo0NtnZu3xEUDvMHMquM8LAxsqACzm+t5R38PCs1xu7OLi/GYSdLcWMT299rUktOMlTGjqOLxRrc0uJw8V12S0l8ykpJmcDkwyow119nhpWS43C41fxqYpeNy6yDwPtDuPxoPA7Unw5/AyyxG/BHZfeAdfWth2Z0rRSIWfDTKQQDkZGW5BPFip5HlTrCEfWzKt2sbCkyfSkV4LnrBkBNiptYizCxsdDWgJh9i3V8OJBISCmQ4lCCTYEM2g870DvN0g9YcggjK8+sVWNvKxsfU37hVQnxKykEMY1ChQiZrCwtxIufXxoN4Co2zQoMVJKF/nMqxEA5JHMjHU8TxGltLnW/HjTOAhDRRkyLcohN817lRe/Z43vVIwmKdF7EoA7jrwPnV/3Q3VnkRXxBaKLKpRRlDsCoKngcq2tx1PcONRvVt0/Ys4aNLcn9QnB7Akl1Fgmvb4i45Ac9ajdupFhXEc2IRWK5gCkvskkA9hGHFTz5UZvRh8HhCqTT4hC6NlIXNYHS4K5bEGx9BVHxWDwkpu21GcjQddh5jYcbXBbSuiEp1k5Z6eneOhNDaeH/8Auov1ZfvirqgP9GFOox+BI5XkcH3GO4rqpvYnJ0z6C6Nt6YcbhlyCOOdBaaKNcuXUgMq/YIsb3Nr2PCrRPtCNDZ5FU9xYX9BxNfKGxYZheSJ2TKSr5Ws2WwJB4XU3AtrqRccKlkixM5yhsRN3qrOw9QunvoX4GcVbPobHb34SL25Qtvtdn4yZR8ar+N6WMCnssXPhc/GNXX41leF3DxAuXjjgAGbNIyjQe0bLmYAcSSAB31ati9FolCs+LiItciFS+ngzFdPHLQ9RltDz0sRu7LBhzmNySQFubadoPe/mtULb+0sbNFJLiMS3VXuI7rexawW6qo0BGpte3AVrOzei7AxEM3WyspuC0mUX8owungb1Z8HsXDxW6uCNbc8oJ951+NCp3h4Kxlo7XcbfYwaDZRODcQtjcQJYybLCzJcC65rKxUXA58qq+ztgSSzKqxkgW6wE5bE6kEsDZvCxPhX1jehcZgo5LdYisRqCRqD3g8QfKnSV5JObr0owjae7rQIAosgsFJBNhbVnKgWJYk2F+NIwmHj6xb2kjysWKsBrdcoto/2uVuGtahvVuN9LUhMXNCOSWVo/UWDn1eqBtDo2xGEbNEgxBGqsuIyN55SAQR+QWNGa0uyf1Noy1U3bXyr+cDG0NtiLBypHDBlderLhPwoz3swkzXJUgMFNuHEVSMFvXi4Gvh8ZiFHIF2t6oWZfnVjlimELvOqPCMpyyO+bNqi9pGDk3e2p+VU3bOCyzEKojDZWVbk2DLmtc6m3jUkmlk6dXbKbaVfD4mv9GnSpJLM0O0ZoguS6SsFQlwyjKxFl1BJ4D2a136bHlzZ1y2uDfiPDv9K+Ptk7PaZiq6aceV+QJOgvrx7quWyd35SEhTMWANwHsupLHiQG0IFhfhWcmiWxNm4bW36wcFw8ozfZ+t+p+M/5TVI2r0m4dmyx4bMCQC7IoGptfM3a7uKCqDjcG0F1CKLBr24aAnuHdTWNgsjczbXXu14elSeodMeFlTddrIneDDiTENIkYRJLyFF0CsQSwFze17nu15CwpW7+HhQq0ozOHVkAa1ipuFN1IYEjW1j41dd38Js1kWTGTT5yrM0PZCXylPxmQHVMp9oWvx0Jq17u76bCgsMOFw7aDM8LZv0pLMx9Wp1lEdTD6FU2TuhjJ1usLqLNYyDqxf6pGftEeVxTW2N3dootjgmt2cxiIk0Rg4I6o5h2uHPQ8NK2jZu3MPiBeCeOX8xwT7r3owvQUUgPWk8HzgMMUkhYR/RHj1UAnMpDiQFet7QOYt32t4mpTbu++Ow6xGPEs6uHDCQI17ZRzUH6xreJgrCzgMO5gCPcai5NgYUiwhRAdbR9gX59lLA+oo5sDlGqo+UNLc7/AAqR2bt7E4e3UYiWO3JXYD1W+UjzFbbt/olwk7NIkkkDEcFEeTTnlCr661mm93R/9DiMy4qKZAQLZSpYk27GpVyOYDaU1gTTLtuF0nxvF1e0JrTZyFfIApQhcuYoAAQcwvYcqtmN31waLmXERyHuRr8r/UBPuB9ONYHsXBRZo3ebKysrGModQGvZWBOpFuIHHjRsM+vZCFQbWN9bcwVYWHdSSCoW8Fi3t6RPpBaLqgYzoxkVSSD9lbnL5lmPdlNVgbXiygIoj1LEImjNYC5D5hy0AsBmPnQm1mViCFC27JF76gKRrYE6EfGujVZFt1YGULZgLFiPavw4/fRfQaKyEHJIA5AvmAPd3cOHDKfWiMNsvrXWOKPPIxsAo1P7gOZOgFye+hJIUW2Un2hpc2t61e91t7sLg0CphnMjACSTMpLNewC3IsvDsgAd9zrS9cj24qqHU6KpQg/nEZbiVKNYHmA1yT55fShG6PsbGHymNjkYL1czA5rdm2cKBrUjt7pIws2GmjUzRSlGCEAghxqvaXhqAKzSHebGjVcXiBb+ue3uLWplEnvk1TJHam6e1NDNBPJlvbtdZbvtlZqgsXs+aP8AGQyR/noy/tCrBhekXaKH8fnHc6Ifjlv8asGz+l2YaT4dHHMxsV08mzA/CmF9Rm4PiPfXVsK9JWzzq2HlueP4KI/HrNa8om3PwRG6L4QYZjIWBzOTeJjGO7tZSGNgvE+nMqXfOOI3WUt3ZQ1vlTWz0wKACRTiZ84UKhY3BYADIlrtY6KRYmwuL3EbszEh8XNlhWBQLAWAyZTlI7I4k6nyrqhxL0oVFI5J8CuK1VvlLHTOF8ie21vv18NpYJDGLXkCKCp4AqXOuttAB5jjVCw+25YXzQSMmtwVOW/iVva/v86sm2cKyqXXVmKoOzoSxtbxuL6VS8dg2ikeNhqjFT6c/Ua1zvVnLMjsfDaek6jk2joz6US7NBtGYXOXqZWAA55ldh+jYkd9zwrXWmA1JA56mvjrB4V5CVRSxAJsBc2HHTiaseBxeIEagzyKALWzcACQBrqBa1BypCOCs+i9ob1YeEEuxsOZsg/WkKg+hNVLaXSvAtxF2zyyKz/E5EHozVkAwlyHIZr8Ga5v+kf30ZHhDzstu/7u+kk5VbGhGMpbVllo2p0n4p7iNMg5F3P7MWT4s1Q2F3nxEjkTPx1sgCA+eUXb9K/CkYTZTStliSSZtLqik2F/DUDxNWXZ3Rfi5HR36rDrrfMc7ju7K9k8TxYVK92EjqUFpNSk18iP29A8uzjJEAoSWMSKBYyAsFRR49YU7vhUN/o5CHxMQl+kTQuIYEjBzO66zMUFyEUnKpvY5T5VtGytxoYo+rkklmXMj5WOVQyMHUgJZvaANix4VZMJhUiULGiooAFlFtBwFdPVK/By6k05tx6WYtszo5xrRBYkTDKbE9cxVi1uJChmv5gU1j93No4UfhYGmQfWjHWj0CjOPMqK3S9eXp1qNHO4JnzntQSSRtmgIUix6xyrWGugBJtfWxI8qicRiyUEbKym12suhsCRYgnTMB6A19LbR2XDOLTRJJ4ka+jcR6GqVtnopw0mYwTTQMwAtfOml7XUkMeJ0L214VzSi5PNHdDWjCNRu+/cy7ATo46sHNIYZLKovr1DWB8b8uN7ad1R2ngzC7JKro972It2SLjjqefurRdp9E2NjJK5MQnLq2ynzKNbXyJNUzejZkiFetV43HZyyKytYDQjMNRe/voQShgbVk9WpWulYIBJCDdSQe8aGrZu/wBI+PwzLeZpowRmjlOa68wGYFl05g++qjlp7AQq8iK7ZVLAM3cvM+6qEH8TedidLmDmIWUPA35QuvC/Fb6eYFSuN3/waqTHMjnwudO8BblvLTzFY5ht344265JkkQLJw46oyjTje5HKmJHym2i37+7vsOA/caSWMB04bsroXLbW/M87BIV4nQyW/wCWO+QeBcufEVnm2UxEjscQztKpsxkzZrEZl4i4WwNuXdTkiZyptfNmOvIDKBx8D7703HDrIg5hW8Lgn7iaypFHptKyL6prAnQHQX5+QpyFLG9xcfVJP/SaVJCwYgXy9459+vjT8ShdTYW8NaLkaOm7yOvdmBdMt9ePG3hx0q6bmblyYwB3zRYf7dhd/CMEa/nEW8zoLJur0dRowkxzpI4AIgBuouP6Qn2z+SOzx9oVb94944MEiPPmVGbICq3ANrgEDUaA2sOVChJauWo/UpuP6I4SD1OJlQ/1iK/7OS3xqCk6LcZHIjJJDKispIBKtYEE6MLXt+VV/wAJv1gJNBiUU8w+ZP2wBU1hsWkgzRusi96MGHvU0xJt9zCdp9HeODM3VjVmNgSdMxtcgZeHjVUx2DeFykgysOIuD8iRX1LmprExq4tIquO5wGHuNE25o+V69r6F2huRs+X2sKinvjunwQgfCq5tDoowrX6qaWIngGCuB6WU29aIeYjIAa6tTTopIFutRvE5xf0BNvfXVjcxBWwtlYJBN1yZlUi2cki1uOVdL+lRGM2jhYJyYrhCNFVbajuJ4Curqs6isIVuTnV9iF2xjZsVLGIAy2ZSgJAOckBTfvueJsPLWk714YHF4x9BkkSMAaDNlYHkNPwT15XUt3d/5gzVVXj+UObD3eZBncgk20HIcePfw4VYIFW5KqM3Eu2rend6V7XV6XDaMNqlWTwuP4jUWrKCeLf7je3zdBds5Gt9fvqCwuOLMFUXPIf+Sa6urm47VlB4O/8ACeHhqJKXksmx99J8H+DICxklvtXY8cx9oCwHAG3cb1a9k9LUbMEnQo18veL+BXj6gV1dXBpzbVs9XiNGMJOK7F+2ftqOX2Sb8wRwqSBrq6qyVOjki7R7XGurqAwmkmurqVhPDUHtbasTCSLq1nC36xXA6tdPrZgSdPsqa6uqcnQ8UmYDvx9FedmwkYjXJZwgKozXFiinVdL6cNBpe9VHIRXV1OuiKVlr4jiysPGnVxTk24301sfidfjXldWYUhyWZg/bHaAy2B0HO1vC/AEC/wATMNNna44ZAp9CQb+Jvy766upZeRoePIXEq2vz+FC4lh3eleV1SXU6pP0pi8HPMGjyyuuY2ADnRQVAsOHM6eFNbX21PJmhmkLokhIv3rmUH3E11dVUck0r+pFTDMzEajjXQYh0IZGZSOBUkEe6vK6mFeSy7M6QcfDYdcZAPqyjP8T2vcat+yel1TYYrDle94TcfqPqB+ka6urC7UX7Y22YcXH1uHfOt7G6kWPEjtAd/LSjCtdXUSLPQK6urqwD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314" name="Picture 2" descr="http://www.stumbleuponyang.org/collection/China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2738"/>
            <a:ext cx="10094976" cy="6309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2802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233497" y="230892"/>
            <a:ext cx="1954381" cy="717119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ja-JP" altLang="en-US" sz="11500" b="1" dirty="0" smtClean="0"/>
              <a:t>スナック</a:t>
            </a:r>
            <a:endParaRPr lang="en-US" sz="11500" b="1" dirty="0"/>
          </a:p>
        </p:txBody>
      </p:sp>
      <p:sp>
        <p:nvSpPr>
          <p:cNvPr id="3" name="AutoShape 2" descr="http://upload.wikimedia.org/wikipedia/en/a/a4/Flag_of_the_United_States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2" descr="data:image/jpeg;base64,/9j/4AAQSkZJRgABAQAAAQABAAD/2wCEAAkGBxQSEhUUEBQWFhQUFRcXGBQXFxQVFxUUFBQWFhcUFBQaHCggGBwlHBUUITEhJSkrLi4uFx8zODMsNygtLisBCgoKDg0OGxAQGzcmICYtLC8vLCwsLS0sLywsLDQsLCwsLywsNCwvLCwsLCwsLC0sLCwsLCwsLiwsLCwsLDQsLP/AABEIAMIBAwMBIgACEQEDEQH/xAAcAAABBQEBAQAAAAAAAAAAAAAAAQIDBAUGBwj/xABDEAABAwEFBQUFBgUBCAMAAAABAAIDEQQFEiExBkFRYXETIjKBkQdCUqGxI2JywdHwFIKSsuEzQ1NjorPC0vEVFiT/xAAaAQEAAwEBAQAAAAAAAAAAAAAAAwQFAgEG/8QALxEAAgEDAwIEBQUAAwAAAAAAAAECAxEhBBIxQVEFIjLwE2GBkaFxsdHh8RQjQv/aAAwDAQACEQMRAD8A9JiYpwmhOCAUBOSBKEAoCcAkCcEAUSgICVAFEqEqASiWiEqARCVCARInFIgECEtEIBtEickQDUlE5IUAwhNITymkIBhTCFIU0hAREJjgpSEwhAQkJjgpiFG4ICAhRvapiExwQFJ0aFZLUIDYCeE0JwQDglCQJwQChOCQJQgFCVASoAQhKgBCEqARKhCAaUqjtNoZG0vkc1jRq5xDWjqSs6xbR2SUlsdoicRqMQGvCtK+SA1Uiyrv2lss73RwzMe5vCtDTXA4ij6UNaEqodrYO27MVLdDKPCD+nNRzqwh6mSQpTn6Vc6BIlB4IUhGNKQrEtu0jWvdGxpc9hoRpSm/osue+536FrByzVeephF2JY0ZM6xxA1y6qpNeMTfFI0ea4ueR7j3nud50HrqqcjBqRpv19XFV5a3siZabuzt235ZyaCQdaOp60or/AEXllutWEUbr6rudjrb2tkjqauZVh490kCvlRTafUOo2mR1aSgro2CEwqQphVogI3BRuClKYUBC4KNwUzlG5AQ0SpyEBqBPCaE4IBwTgmhOCAUJyQJQgFCUJEqAVCRKgBKkQgFQkUNttIjjfIRUMaXUFKnCK0Fd50QHI7cWCdrnWqN0LmMjDcMzXn+HIJrPDhqMRxAGra5DNePXlY3yzEsoWucGsIc5zXOFA4hzxU1J1PErur02vN5O7FlYoqd5hIxSHMEVGrVg3pE2xzQuNezDsZb8GoJHKtFUqV/NsjyW6envDfLi5HdV6NgBitUZY5vdxAUIP3hvBzzFVsWO9ImnuuDmngc6cKKptUGTtbI2jg5oNdKt1Cym2Vj8wBp6cqrLqunNbuH1NWkqkHsvddD1DY2/O92DjVrqmM8Drg6a09F2dV8+2S2PgcHRmoa4EVOjgciPQLune1hm6yyk/jiA8jWtPJaGjqWhtk+OH8u30M3WU7z3RXPP69/qJt1dssMrrSyuAmpc33KgAh3AV36LPu7aJsjftAcTfhAoeeeiLx9p87gRFZomgilZHmT1Y0AH1XDWa9uze9z2t75rRgwtac8mMqaDNR6mMJZg8nlLcvUjupL1qe431zVae0mvfNTwC461bSyaRMw8zr8lYue2yvdR1M95qPXiqvwJJXZNvV7I3rVIXdToBuUOydrc287O1jqNBcySh8WJjqMPHOh81WtdsyLYjU+9L+TP3TqqNzuMVogc0HuysNBUkjEK9d6loSUZI9lScos99JTCVA+1Ac+iryWx24Adc1oz1NKHLM+NGcuhdKYVnmd/xH0CYbaWkYjkSB6miijrqbdsnb08krmgVG5SFRuVwgGIQhAagTglATgEAgTggBOAQAEqAE4BAIlRRLRAIlRRLRAIhLRYF9bXWazdo0vxSx0HZAEOLnNxDXKlM66BeN2Bevi+IrNGZJnAAGlBmS74QOK8cvHaKe0veHySGyOlJNaUFSaMy90Cgpn6mix3xPts0j7OMMbi8udicWue4udhjcTU0xeLQZU3LqbhhjkiMRbgLBgdH8PT9VS1GpsrR+pf02m3O8vp8y1aLia+MUFHNFWuGRad1OS5+G2ulfGbRG5rwx8bmvbQODXDvUPGvTJdJdTbRFG9lpLCGupE5upjA1csC9ZsUzOWPPlhj/wArPjKylHnBoyjdxlxn39h1pINQAAKZAUAAGgAWEZaVAPcJ148geC0JpMX4f7v8fXoqMoUVHy3T9/2WKkd1munv7DbTKCABSp3BQzRV5HimzyhmlAT5f+1G600qCTUZkYW/T/KuU6TaVsFKrXjFvdn9OP8AR8MBJAdXMgDDqSdBQrSsV2Me4iMVI1ecxT8W/oFmPk7VlGOo6hzpQtafEaAmlagHkumuQtiia2ItfvdWuppWulfLJc6lSpQv/hxp9labXT8mZaru7PMtqDo7QdFGGV104DRdVLbBI3BIwActP3zXMXkHROwgZHMO4j9VThWlPy9S69PCGbFy7YmF47VpcwatBwk+a9KuRlnLf/zNa3iKUd/NvPVePR2pwNQf0W7c19tLgGuwyDgc/JduEkitWd2eqmNR0CoXLeDpoyX0LmmleOWRI4q1M/ioXN8ENglkA/wsi8JsqncrUr1zO0t4YW4RqcgOZ0C9hds9awb+yG0htjZA9obLC4BwHhcHCrXt3itDlyW8SvP9gHdlaHxnWWPFXSr2Oqfk4ld+V9FRqfEgpGbWpunPaxEJEqlIjbDU4NUganBqAjDUuFSUS4UAzClwp+FLRAR0RRSURRAR0RhWXfe01msmU8oD90bavef5Bp1NAuQtntAlkqLNEIm/HJ33nowHC09SVHOrCHLJYUZz4Rv+0C/ZLFZDLC0F5cGBzgS1mKvfLRm7TIcSF4cYZ7bIXyudQg4pJM5JSRTMDJrdwaNAu8tt5SSj7aRzhwJyP8ooB6LLdRprTI5HlwJ5fryWZqNd5lGBp0NAkr1B2zUgp2WHA6MUwjSg3t/e9aJuuT+KbOxzRHgLXtoau4cuGfJQ2u5mzdm4PcxzCDiYaEgHNhWnarUGjP0VSTV7rryXFF22vpwV72tdBRcZahjeHV7oBoPirSp6ZDr9dS9bTjrXSoy5VzqsyQ5rmLtlE2xPDBzln2+04SG6VBNaE0A4U3q2XKF8RkqwGmIEVrSlRqpKStK9jmvmFk7FG7LP2hxipxGrQeVQCfnTqpbe1rXCOHvzSEUzObtARyFN2tDuzSytDSyOzgveQGtAr9oNMm7mfe304a7t2WJlmcZJWEOl98nGNwwNdQUbruzFKZCpuSko3m+ei9+/qZm3clTWI9Ze/f0KDrn7ENfIGmQtGKVgp3s8uB3d4eLTmc8BwJwGhBqKZeR/I86LtbUMbSMiCMjqM9KLlI7G+IjtKZnDkcsx+ZVehq3UT3c9u5NX0ag47eO/Y1LsvXINnaWk6O0B68DzTr5gDmZ1oDUEZEclXc0EFr8+HRNsUha4MfUtPgJ+h/JV3TW7fDHW3f8AT+Cypy2bZu6eL9U/n/JnNs8W9pd1c76AqC12hraBoDeDWDPlpmVtS3U0uzcQ07h+9Oi1LLc8TBiaAeYz9XKZV1a/JUlScXaxFsjtTLZ43/xMZINMJFMWVcnA5b1n33tZarQ7uExR/Cw94/ifr5CnmtWezB27oFTbZmtOQxHgNK83aD68lzGcLuVv4OfhyeEW9nbzkZG7t3lwpUFxJdX4QdTXgoiHPd2jx3j4W/CD+f76yQWfMOkoSNANG14fr9NFJaJAMyVWqVU5WiXqNDbmQy75MFpgf8MrQfwv7jvk5eokLx9s+ORgb8bc+jgV7E5bPh11TaZleI23poZRCchaBnnRYU4NUgalwoCMNS4VJhS4UBFhS4VTvW+YLMCZpGtoK4dXen6rzi/PadJISyxM7Nuf2rwHPI4tZo3qa9FxOpGCyyWnRnUdoo9Cvq+oLI3FaJA2ujdXu5MYMz9F5tf2309oqyzDsI9MWsrh+LRnlU81yji6RxfK4ve7VziXE8iTu+SmAos2vrXwsGrp9BFZll/gjijFSdSTUk5kniTvPMq219FAFZjYN6zJ1m+DSjSSHMq4rRs0HEKtHKxoqc/3xTJr7AyA4DugnXnkAoVTcss6lJLBZmkMGXuO05U3HpuPDLcK49st5cMyBvI1prlXTLL5pbRaHyAgsoDWpJq7kcsq6ZhZUjA0UpXrU/VWI2fJFZrgbPaxTKp14nhru+mpVZs+WeWfyTJ3lOjsjwMb4yWDM95rQBzqrUYJ4I5T25HNeCRixBvENJFOuiZbrR2j2wwM727IV0PeeeYrRvmdwT7xvF0obHEMDHZVOg/EN54N8zuA6K6tnXxNDmEucwe9rwIa45h1K8KaZHSby0knLEvwUpSnXbUXeP5I7nsv8LWSdnjoHyNJeG0FMNTmBkAaZbhrRblqc2RuVHMcN1CCEljvJkoLAKOaKOjIpQaZA7lSs92iJ73MJwvp3NzTUkkLM1M9ze7El+ff2NDTw2pbcx/b39yOw2PsmluIuGIltfdaQO7zzqa81RviOrHU1FCPIrUlfRZsgxnPwnQceZ5KOlKW/wCJIlnBbPhxKDWF4DvQceqe+Rr2kaOG45EEZhLd3gAO6o9CVNNC06gHqFalJRlZ9HggjBzhuXVZRNYpsTWk7wrXZtOdM1VYeCna5VJ83WCzGPls8kghbvz6mqcSBoFGXqC1SENNFyk5Ox1ZRQya1E5N9earOg3uNSpbMwAJzypl5XaJG1dXY+74/tGAD3m/UL1lea7N2bHOzgHB39Of5L0hhW5oItQbMHxCSc0h9EJwCFeKB1OFLhT1yu2G1Is5EMRHbOFSdezadDT4juHnwr5KSirs6hBzdka163zFZx3zV50jbm8+W4cyuE2j2stLmmlII+RGM9XfosK8NqcILYBikObpXVJ5kV8XUmnVcpa7S+VxL3FxrXESfQaU8qKtV1EYrk0aGjzlFi32sSNeKk11ca7yq1lcATzplvr03hELFegizFW1pxG4rKq6hPBqQ0+3KGdoBvonRyAkU319eunzWpBZY6ULN9d+W9bl32NvutA50+dVAowZI5SRzLLM93haSd1KgdNPzVuK4pXHMhufnT5/VdLK6OPxOFeqzbbfjfcHmj2xOd0pcFB1wsGbySVDKI2eBoHPf6qK03m52+iy5LRVRtuR2o2JbVaVkWmVTzOO79VcsF0kmr6HlqB14nkpoRUVdnMm3hGbZLFM4tcxrSMyMR1pvAHmpp4bVKQ1wDQDx7jSN+HMvPDEaCmi6iIBoo3M7yntjqo5axwflSPP+KpLzMzLj2aa3Jpo7XEQTVw7xLuJ8P8AVWuS6K7bzAd2EwDJGijRueOLTv8A3zCpfxJgOJ3gxDvbmHSrvukEtJ3d07irF52KO0hpfXuuBBBo4EEEtJ4Gn0I3Feqtugt+b9e3vscSpWl5MfLuvfUht12tNobOC5rmAggUo+oIGLpUpJXK1apK5rOtD/ln+/VVJNyauWoxUU2im4YySfAP+bl0UdoOissphAG4U9FBMyoXaeT1KyKFlADntG539zQ4f3K0Wqq3Kb8UbT5tc4H5FqvuCnr+q/dJ/gi0/ot2bX2YjWJxakokJUBMISqlsk7vmpZZFTtLqhTUo+ZMiqPDLERyHRSMZUpYIch0SW23xwDv9550jbm4/wDiOZU0KTlLBBUqqMbs6zZKzAFzjwoPNdfAFwOyEsnZmSSmKR1aDRjQKNYOmZrxJXb3fKSt2jFQgonz9ae+bkaQjQp2NySqa5Cbcj6Ak6AE+i+c75vJ1omkkJr2jy7yrp5CmS9f9q14SQXbM+IkGsbSRua+RrT5GtDyJXjNhkbIMTKGp7zfeY7gR+e9UNe5KKa4NPw3ZuafJHHZ+Pktm7LhfKcshxTIGgZ0Us94yEYcRaBuGX0WL8Vt5Nu1laJus2fhiFZZWjkSPoEya22NmTcT/KgXKyylVnuXV78I52d2dPJtCwf6cQHM5qnNf0jt9Oi5/Gk7Wi92NnvlRpy2knU1UDpVQkt7RqQPMKt/8q1xo04jwGfrwXUaEnwjiVaC6mi6RNjYXGjcz6AdTuRZbMXHv5DgNT+i0omhooPl+fEr1pQ5CvLgSx2TDmTnx/IcAtBhyoNFWBU0ZVWrUb4J4U7E7Bmr9kZnmqkLwtGFwUEY3eTuRcELTUOAIIoVgTsNkdhJrETRp+Hg08OR8umw2cDeqV5Wtj2ltKjeDoAeI4Ke64IdruVpLSKVrlxVaWTPgPnkaHL9VnODmuEbG4gCaHFkAQRhJORyJ41G6oJVh9je7xvHRufzP5BeOnGPLOlNvhELbSGHMih1pmPJaGBV4LIxprSp4nM+qtkripJN4PYprkoyWMdoHg6Bwp+LDX+0KV4UjiopHL3c5WuElG9iIuooi5SYKrOt97xxktaO0kHut0B+87d0zKs0qMpvCIKteMFdst9ms63W2NjgHPAoammZ6UGZPLksa2WySY4XyU/4bDhA60zPmks1la0d1oH74rUp6K2ZMyquvviKNK1X5JJUQjsm/FQGQ9Nzfn5KCw2QVrqSakk1JPNxzKRjQFq3JZnSysjYKuc4AAfXyCtxhGCtFFCdSU3eTPQLisf2bBTcPnmuvu2x0Ul1XRgaAdaLbhs9F2kRsgbDkhX8KFJY8M7aS622qzSwPFRIwjPjqF8uXrdktmmc3vBzDQOBwvAG47nBfWy5janYmC25uGF/xAI1dBOzPnex3padz2u/EAD8j+Smfetp+BnqeX6/Ir0O2+x2Sv2cjSOdQqY9j1o+Nnqqz09Ju+0tR1NZL1HBPvC0b+yHU/5VeS3THWVg6N69eXqvTofYzL70rB6laEHsYZ78/o1eqhTXETx6mq+Zni8k7zrK89Mv+3oo2tDzQCR5O6p/VezW72e2KElrXOlkGuYaxn43cfujPpqq8dz2aziow8MR38mjU9EbUfSiWnRnUzKWDzeDZ2jDJMzCBuyLicqCtMj6rTsNiDRoMuGgqNBxPMreva2Nlbga3u6g1oT95o5c1QiB1OROVTo+g93gd9Ouuqz69aTxe5qUNNCD4Eifu0VhgQ+DkeOhP01QwgZE6ior3QfMrNleRo+WKJFNGKpkTC6mFtag0OmYO+uozGgK0ILrkIq7u1bUDWjv3wA081y6b6nnxY9CvkMyRzPDrwSNtnwtc7vUy0/q04eq0W3U0k4u8TTXl1U5s4G7Pj/lcWjH5nm5sx8MjtaAVIPvVbxDcmpzbIMsZLiK+I1FDuw6UV+VirOao3UZ0oojcQKAAZacunBRucpXsULkQwhjVICmVSYl00c3EconuABJIAGZJyAHElE8gaC55AaMyT+/ksG0SvtJ0LYge6ze4/E/95fNXtLpHUd3wUdVq40lbqQ3pe7pAWxEsi0L8w9/IfCOWvRcpa7Y4d1gLG+jj5/ovRrs2VdKRUfoOi6+y+zSKVmGZtQfIjmDuK3acYwVkjAqVJVHeTPE7iioXOPL9/RbBK9Ouf2LYJHdraPsa90Mb9oR94nutPQGvJeiXFsfY7JQwwtxj/aP77/Jx8PlRd8nB41s57PbXaiHOYYoz78oLcvus8TvkOa9c2U2LgsIOCr5HeKV1K0+FoGTW/PiSunQulE8uNawBOQhdHgIQhACEIQAhCEALjNstrBE4wQHv0+0ePcB0Y37xG/cOZy6W/Lf2Fnll3sYSBxdo35kLwOa0OJLnE1eSS/U4iaknzKo6zUOnaK5ZpeH6VVW5y4X7mtbL5NNdNwrhbXe7eeKyp7Q57quJqNNKFp3fdFFC2MnMGh300O7JWIYDoFl1NTg3oUbDY28adBoK7grkOuenDd+8z6q1ZbqedGlasFxu4UVKTlJ3JHKEcFSydkAas16U8hTLyU8MMQIIjFQKeWWtOi0mXI0alOdHGzUhdf9lskO6m+CKyNFO6AOis9nxVJ1vY091VJb1J0XDqJDZJl94DVUtNpG5Zk1rJ1KrukKjbbJVG3JbmtCgdMqznpjnIoHtyyZlEXquXFNMlMyaBSxgRylYnLlXt1uZE3FIaDhqTyA3rFvPaJrO7F338tB1KybHY5LRIHSVc46DcByG4LR0+hcvNPCM7U65R8sMs1bDJJbZe+2kbc2R7q6Yn8TqvS9m9kq0LgodgtliDUjmTu6DkvV7NZgwAALXhFWtHgxJybd3yZ93XM2MCgWoyIBPQpVFHFwQhC6PAQhCAEIQgBCEIAQhCAEIQgPPvanfxjdBZdG2gSF7vwgBg/qI9AvOY4MziyOh5rt/bnczpYYZ2CroS5pHFsgBIHPu/LmvMrv2jbQC0A5ZCUD/qAaHmszxDTyqWlE1/DNVGneEup0EcK6C64IIgHTOFfhGZ9FzcFtjcKskaRyIUvaDiPULDUJp5RtyqRmsP7HXzbTxMFIoi7mcllWjaeZ3hAYOSwZbYwavaPMKnNfUDdZW+qnUasv6K9qUP7Nia3Su8UhVcknUlY79pINzq9ASqr9qWe4x7vKm4nf0PoulpKj6M8erpx/9I6NOBXLf/YJnDuQHzPTh1CjfedqOvZs6nrxpw+akXh9R9CJ+I0l1OsLgkLlxb7bOfFOB+Fv75qs8uPilld5hv0Ui8Ml1ZFLxSHRM7Sa0Mb4nAeYWZaNoYG+/iPBoLlzYsQJyYT1Jcr1mueR3hj+Snj4dTj6mQS8Sm/TEdadonu/0mU5u/QLNlEsv+o8kcBkPQLr7r2EtMpHcPkD9Su6uL2XYaGWg65lW6dKnD0IpVK1SfrZ5Zc2zz5CA1tBxp9AvV9kdhsIBcKDeTqV3F17NwQeFtTxK1wFOoN8kDklwQWOyNibhYKKwhCkSsRghCF6AQhCAEIQgBCEIAQhCAEIQgBCEICredhZPE6KQVa8UPLgQvAdstiJrLIXYSWE5SN0I4OA8l9EJskYcKOAIO4ioXjR6mfJ7bJFX7WN1eLCAfQhK+xWb3e3HI4fqHL6Rt+xdjmNXQtB4tyWafZpYfgd/V/hcWfY7Ul3Pn8WWzD3JXdXMGnkVMBF7lnA6uc7cRupuX0DD7PLC3/ZV6krRs+ydjZ4bOzzFfqln2F0fOLWPPhhZ5MrwO8neArdnum1v8Ebv5WAceA5n1X0lDdkLfDEwdGt/RWWsA0AHRNrPNyPneDYa3y6xv8A5q/mtax+ya1O8eFvUhe6ITZ8xu+R5NZPY9/vJR5Albdi9ldlZ4i53oF3yF78NHm9nOWTYmxx6RV6mq17PdcLPBGweQVxC9UIroeOTYgFNEqELo8BCEIAQhCAEIQgBCEIAQhCAEIQgBCEIAQhCAEIQgBCEIAQhCAEIQgBCEIAQhCAEIQgBCEIAQhCAEIQgBCEIAQhCAEIQgBCEIAQhCAEIQgP/9k="/>
          <p:cNvSpPr>
            <a:spLocks noChangeAspect="1" noChangeArrowheads="1"/>
          </p:cNvSpPr>
          <p:nvPr/>
        </p:nvSpPr>
        <p:spPr bwMode="auto">
          <a:xfrm>
            <a:off x="152399" y="2751137"/>
            <a:ext cx="360989" cy="360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2" descr="data:image/jpeg;base64,/9j/4AAQSkZJRgABAQAAAQABAAD/2wCEAAkGBxQTEhUUEhQWFBUXGBcXFxcXFx0fHBsYHBcYFxccGh0aHCggHRwlHBcWITEhJSkrLi4uGB8zODMsNygtLisBCgoKDg0OGhAQGzEkHyQsLCwsLywsLC8sLCwsLCwsLCwsLCwsLCwsLCwsLCwsLCwsLCwsLCwsLCwsLCwsLCwsLP/AABEIALcBEwMBIgACEQEDEQH/xAAcAAABBQEBAQAAAAAAAAAAAAAEAgMFBgcAAQj/xABQEAACAQIDBAcEBAkICQMFAAABAgMAEQQSIQUGMUEHEyJRYXGBMpGhsRRCUsEjM2JygpKy0fAVJENjc7PS1BY0U4OTosLD4USU8RdUdITE/8QAGgEAAwEBAQEAAAAAAAAAAAAAAQIDAAQFBv/EADERAAICAQIFAgQFBAMAAAAAAAABAhEhAxIEEzFBUSKhYXGR0QUUMrHBQuHw8RUzUv/aAAwDAQACEQMRAD8AtDLSClArvDDfK7BG5rKGjI8O3oT61JJKpF72HeeHvGnxoWgUDlK8MdG9WOWtJ6ulGQFl/j+P41rstGiOu6j+P49KAQQJXvV0aIKeTD0oSO6qu6mpmPB152eCAu3cv7+FBhRBNAe6hpBVwh2BLJrIRGvcOPqaA3g3SIs0IZhaxy8b99udK06uhk0Vy1eWpyLZkoJuCRzuCCD606cKeYoJjYB7V1qf6mvMlYFDVq9ApzJXhSsahQlIpYmNM5a9OnHTzIHzo2Ch4yX40hpaaEg5WPlw+FJJrWDaLaSmmauIpNq1mo8JpNqVlpax1rBQyabcUeuFJ5U8uzieWlGwNEVlrurNSy4RftX/ADQW/ZvRuG2S7exC58W0Hv1rWZorogNe/Rj3GrnBuvMfaKRjwF29+oPwo6Pc+LjLI7+4D3G491qZJi0jNZLCmS9Tu82zgszLFl6sWykNccNRfvuCfWoQYa1FNiOJ2bxrqcEddTWLQ/8ASZLZWbrF+zIA49zg29KYSCEG4jaFjxbDyNH71bMp8rCrxPuwNbZfTMvzLj3KKbw+6SZru+Zfs8PeeY8rVLZqI6t+myA2UJXa0col+11sRRgP7SG63/OAvU/9Ek+r2vP+AffUrFgyq5bIijgqa/uv38uPPifBDlFlGXS2nG3dpwHgLVVR8knLwRfVMNGWx8wff3U6sVFnDd/wpJh8xWo1nLCBqSBTsSFtI0LeJ0H76REtiCQGtyNTUe00AHZI8AKFGBodhltZXv8AkjQfx53qThw6RjsgL86Cfal+GlDvi70cIFsk5cYBw+NA4jGE8/TlQMk5NDu9ByCkKxEo4VGzreimph1qbKJUBPHTRSjWSkGOgMBmOkFaN6rwrww0AgJSm5Ygxuwvw7+Wg4EchRrxUyy1jAqwgcAB5X+8mutTzCm2oGoTavVjvSDXgBvcHUa1jUSWGwYPC7H8lSfjw+NSuH2JIeERHi5A+Avf30RsreRUjCtGMw4ldL9xOnH91Py70/ZAFUSj5JNsVBu259qRV/MX/Ff4UWu72HX8Zd/z2v7u6oSfeRzz/j0qOm2sx50fSgeougxGHj9kKPIa++hsRvEg4D3mqRNjiedCNiTW3+AbWW3Fb0NyNvKoLHbad+LH31EvIaZe9DdZto7NiSeJoZmriDSSpo2BoUDXU3XU1go2Ex13U05mpaEc6sIMdQPOlHAXH2fjRecDhSGloDYRAPhsSjWKxyDw7PxuflRpw/eBRrNTbChVGbsBMY7qbdKNaOkGKgwoCMdeZKLMVedVS0NYEUpto6PMFd1FLQbI4x0kx1INBSOpNChrARhr079C77CpHClB+MDeh09wor6ZGguFt42ArbUDcyLi2dfgrH0t87UUmxieSjzJPytT7bWv7IFCzbSY86NRBbF4jYKFTd9bG3AAHlw1qrPsd1Ju4t3aG/qOVTMuJY0JIxNJKh47iKkwtudMNDUo6U0YDSj2RhjpJFSEmFNuBoGTSgERfTiPvPlTYkPdavWam2NCzUKLVwvTWY1KbExESsevViOWQ2N+4i40486ZCtAy4RjyNLj2ax4WPlr8BVm/lnCr7GHzH8q1/jevH3sI0SJRTbV5Et+CHh3ckbgjn9G37VqOh3QkPEAebfMAH50Ji985bkZgCOIAFxUTid5ZW4ux9a3pBkta7rIv4yWNfIf4m+6h8bgsCim8rM1ja1rX5aKoFUuXabnmffQsk5NNaBkfbDgm+e3gBcD411C5jXUKBkncP0orD/rYUdplDKCAcoTMbdojVreNuVT+B6S8A4H4VR5nLb9e1K6Kox9HluBqwzX/AEjr76sWO3WwM2suEw7nvMSX99r11akak0iWlJSgmxGC3hw0vsSK35uvxGlSMeIjb2WU+Rqq43ou2XJr9HKHvSRx8MxX4VHYno2jQMcPtDGRMoJCmUFRzFxlU29aT1DvaaDkrurrPNnbrbQMcckO1BZ0RurkgU2uob21YHn3UWINuRH/ANHOvLK8iN65wR8a1s21eS79XXnVVSf9JtqR367ZchA5xSRyX8gGU/CkydIMiECTC5bhCQXKsucoArKyaMC4BF+RorPYVqu5eBCKUIRUHBvGCoLRSKCAeR/Zua7D73YViR1qqRxzXW3LXMBalUosdwkuxO5BQmLwUbnMQQRzU2PvFExyBuBBpWSjSYttA7DuFJMRPKiTHXdV41qMVbHbPxOtmZv0so9OpCP76i3weN4AMBx5H3lyW95q+mEUkxr3XqMtK+7LR1a7IoEexsRe5YxnvWQ3/VcOnuAqUgw8qjtuH8cttPHXj4/AVYDs9c5YFteWY5R5DlXHAL30FpUZ6tkIU76Oi2YCLllA/OopsAvjTbYIch/Hxptou9CRgoRxceg/+a9z4de9v48LUHjcGezYkcb29LX086FbDGlbrsMs9yRfakS+zEvmQP3VXMZFEzs/Vrdjc/8AijWwxptsGe6klKxkqIh417qfj2VmAOtjY6KTxF+63xow4A0X1sgUKCoAAAsutgLc70qaDJvsRqbH/Jb4D5saJi2R+SPVj9yilOsh4u3obfs2oaXB39q7eZJ+dHcvAtN9WFHDRr7bxL52v72Y14cbh1FjOT4KP8C/fUc2AHIfCkHA+FbmPwDYu7IbaKh5ZGUGzMSNOV9PhQ/0bwqwfQD3UoYKktj2ivDCGvRgz/Aqf+iUk4ajkDaIYYKuqZ6muo0wbiY6NLiFz3iJvfHerdJiV4EE+AUn7qrm4cKiBwQPqKdOQQafGrGcHH9gDyFvlXp6tb3ZwaCa01X+ZGxNEde0PNXHjzFqRi5ImVhnAuDoGtf0okxpm142tx+6g9s4WOWKRGYgFGU5XynVSNLHQ68aRNXiyjTrNAewMHGcNhyJCT1MY9oH6i0TJshiSVmZb8soPMH7qb3ew6/RoLPcmGL7J+oveKMmwBYW61vh91qZTa7+wr00/wCn3/uKgwsilbyZgOOh10t9rTXWs631w466QkaBwfRUDj/my+6tFgwJUr2728DrpbXWqdvvBfrT3kj1Kxj99GLywTjUVgl8MnYX80fKs3fAjrXTmQxPic7uP7sVp+GHYX80fKqViIbYsHvmceggJ+bmo6H6yuu/QSce4qcYcTtCC1tFlzKeeiyI2ngDTWLwGPgRni2k7hRfJPhV10vYOrLyB5Gr3CXyroOA5eH51CbexTJhpmYaCJzwP2T3XptsfBt0vPsQS4naqaXwOIsTzliOnmsg+NLl3mxcaFp8IkWoAImDqxIJNioBFrD2lHtedWOSbXtRX8bX+YqM3jw6yYVsq5QNbeNbYgb38B/Zm2GliWQoFuAbXv8AG1O/ykb2yfH/AMVGbvD+bjzb4sxHzo5F1rmm5J0mdEdrVtBqSE8qWGNdEtO5adJk20NG9IYURlpJSjtNYFJGTTBgqSMVIdLcaXYHcRxhpBiombFxL7Usa+bqPmajpt48EvtYvDD/AH8f+KhsNuBZYn+kL2uzkY5bflL48eOtqMaKgJd7dnA5jioSbEXBLacfqg91BTdIezVNvpFz4QzH49Xb40q0zPVXkm+przqfCq5J0mbOHB5G8omH7VqDm6WMEOEWJbySMfOWm5YvNj5LcYPCknD1SZelvD/Vw0p82QfK9Az9L4+pg/1p/wB0Vbli86Pk0BsPTTYes4m6XJfq4WIfnOzfILUbN0q408I8KvlHJ981blB5qNUMFNPDWRz9JWPbg8afmxKf2w1H7M3vxjQq7zZmaSWMkxx+yEgZbKFC3Bdtbc/KwlDarGhLe6RpXVV1UddvYkj8af1E/wAFdXPzoHX+Vn5QTtzeLaeEnZMGkhhIBuMOXUvchjmCHkFFr8qE/wDqXthfahX9PCyD5MtblgYMkaL3AX8+fxvT/rXoTe6TZw6cdsUjB16XsePbgw5t/VyD/u0p+mSTKVkw0BuCL52B4W0zXrdjQ+LVcp4HQ938WoIZpGI7J6YTDGkf0SNsqomYT2NlGW9uqNjp31JHpfifV8IwPeswJ/uxWjbp4KNsBhLohJw0FyVB/ol8KObYmGb28PCfOJD8xWUmZxj0ozjC9LuFBW+GxAt3dWb6W5uL1YtuYyPEQrLHfKz2INr6ISb2J+yKmjungCb/AETCn/8AXi1/5aidoYeJDiIolROrMLZEAACvG0a6DTjm91UjLOSc44wSuGHYXyHyqs42L+cfpm3m0dvuq0YYdhfIfKoDasJ6wW4lo7ed2X/qqOk6mU1FcA2DfvAH/wBbH6m3zQUjaO+GEaGUJjsKzGNwB1yXLFTYW87UIeibZnKJgOVpptPfKaE2r0V4BIZHVZAVRmH4VzqAT9YmqWLXzLI+9ERB6rEYSQ/VH0hNfC4Y291GYzECTDSG6FshJCMGAIF+Iqnr0QYP7cnhZuA5cb3qX2F0fwYXWOSW4JJuVswKlbN2NRqaOAZ/2E7v/wCrr5/vNe7QxbRgFbXJA19f3UrYyEQAHiCB8LULtn2R+cPka4eJk0m0dnDRTaTD8NtBz3e6qf0i7y4qB4lgmMYZSTZVNzew9pSas2Eqh9Kh/Cwf2bftU/CNykkzm/EvRoyccPH7kBLvfjjxxUvobfsgUDPt/FtxxWI/40g+TUG1INem9NHzfP1H1k/qLl2hM3tTSt+dIx+ZoKVb8dfOniKQRSOCG5kn1YMYxSWWn2FNsKVoopDBFIIp4imyKWiqY2RSaWaQaBRHhpNemkmgOjw0g0o0k0C0RJqw7I/1eP8At5/7rDVXjVg2Qf5un9vN/dYapav6GdfD/wDYifj4Curk4Curyj3j6AgxAdFYfXUMPUA/fSjIB53t4ny9KhNjbWQRKpEhK3XsRu2gJAuUU24fCpGLGx/Vjk14/gXBPmWUV7U47ZNHgab3xUgolm0Ay+Jt8ACfj8aY2q4jglchmCI7WUZmNlJ7I5nuFccX3Ryfq/vNN4nFXRhkcdk69jTsnX26VMdjW6f+o4T/APHg/ulo/EQZlIzFb8xa/HxBFRWwXK4TDhQxRYIgHNlzARrZspN1vxsddaO6xrcFHjnA+QNBPwaSscjwKhlbM3ZvYX0N+/TWq5i8N/OcdJ9pMHGAdRoz62PP8J8KssbvbghHfnP+CoXFyDrJlsQWeC+uhIXMAugPBdaom3JWJJKMXQTCeyPKoTbswjIc8ARfyzC9RQ3nlS65Y+zoLhuA0H1qC/lV8VG3WBRZ8oy31snWcz4VPS/WU1E9hoiYWEXsw18QfOgtvYWOPCzuoLERSWAIuSFOgvYD31GYfb2FCKJsVhlkyDOpALqSO0DdyeNwdKZ2nvTg+olRMSshKMAixkhiRoDlW9j33HnVZSaZOME12LOuyYuOv8eFqJgwyrGVTgb/ABqsjfXCaWnxLX+zhZD8oOFTOztrLKmdFnI/rIih87Oq6Um5yG2KA1B/SDukPxufvqN237A/PHyNV2TakolkCuQCA1h35mUn4fCgH2jK7WaRyONsxte9cXEu7id3DQaqRdcCdKovSoPwsP8AZn9qrRsuTTiffT20tnxzW6xFcgWDMqkgeFxXTwkNtSOL8QXNg4LF/cxdlpBrT5d2E5Bf+Gn3LQ77qp3L+qPuru5vwPF/49r+pe5mpptq0aXdND9VPcw+TihJN00H1Yf0mkH/AHxQc/gFcFLyvf7FAam2rQG3NY6rHCR4GX/MGui3QAvnw2bu6uRl875ma9I5IZcJPyvf7Gdmm2q3Y/YISQgwBF0sGxAzcBxGXvv8KGk2Kv8AsX/4w++E0m6x/wAtJd0VY0k1YX2MB/RSf+4Uf/z0w2zB/sH/APcr/lq1jLRkQZpBqe/k2PnHKPKRG/6FpmXZkfIzD/dof+6KFj8qSIU0g1LNgYx9af8A4Ef+Zpv6HFzecf7hP8zQHjFkXU9sg/gE/t5v7rDUL9Ch/wBrKPOAfdKaLw7Roiors/bkcnqyLZliUCxPH8GT6ik1FcWdGi9s02WCM6CuodMaluLfqmurzeTqeD1/zWj/AOkXmbeCeDTC9QS9w/WqzgZS1tFkW18xve/DhXqb1bSPF8IOHsxOLd/tM16QmH2ZYM+01bN2xkyA6k8RZiNbix4UQ0WzrART4qViAQI4jKbEXBKRRZgDyJtevX15bpXE8jh4bIKMhLbZx7ccWFH5MUZ0/STv50ymJxvBtoSMOY6mIA9/sgcaLi2HK2sUczD+si6o28na/wAqh97d3trho3wkXZRbEI0ZYm5N3R3KPytYXHCuf1NnW1ppX1CMNh5xEkf07FBVVVGRlWygWA0XgBb3Uo7NLe1i8c3nimt8LUV/pbjY0UvsyKAgdosr2FiRewSwFhfiePGofeLfqSHJ1sOHLvcsFhZWUAgDKzMRJz5qRppYg0KldWG4Ve0k02Th0BkmecogBZnxMtgLgXbt2AuRrU/guoZY3wAWVBMXlMTZ+19HkjFzmOt2j0vyqHwuP2Xi8JmlxogEi2ZDIiSRse4G5zDiCLg25iobZ+zNn4Zz9D2riu2CMqBnzaaX6lUvbUjuqsJSSySnGDljoFY/ZeIS+aGXgNQjEcO9QRULHtlcLGesRjllztyNmiaPgQALHLxP1gADR2AmMsqnDYqbGWOtpJGA5dpWJHMnnwoLBbC23HOZThFnUHWOWRHjdRoABJKXHJgeIIHlUoRalZbUnFwrBL7JxGFxCGcYrCxXOqSyBZASTbMCOYGhF7ipAYuIBguIjlyqzkRF3OVRdj2U4AUjaW1MWpKnZWHUd5gZ10va7BQo58+dVHeTbDrh3MsWGVi+QKmHbLlKtftDEEhuVso0vrQlBSl8Qw1JRj0wi67E2nFiH6uCQSSAElNQ1hYE2axsLj31bI5pkQjI/wCqx/ZBrBujn6A2IP0mafCMBeN45sqk3AK3EeZb8dX14Vedrw7M7V9p4mXjftPN7sooqGzoLLU3umgbD72wHF9TiMMMMCLB8RM0QAuzDNZDlBOaxJtwqdxWL2bGxDthQ3cmPLN+qQKzzbGy45oWXZ+bEOrhrfQysxWxGrpd2FydGsOHNRdro93txMMjRu8EsLjVcXOAqkXIKGR7C/A8eXdTOEZZr2E5kli/dlxxG+IjLdXhgsSsUE7zsYieQzLCdSNcouRY91WnYW1I8Sl4pI5mW2cRNfKTe1we0OBsSBex0qsbY2Vj5lzLs/Z7I3aBjije/GxVusF9Cdbc6quE3dxmGGIxGXG4aUapFhYXCPoMmYq1imdjdRcgBiONPB10Jai3dWbAyMOKn3Gmncc6+epN6cUkwMzSuysCUmeUG4NxcZ/mCPA1q28O2dl43CMn0yQRuRcJCS11KvazQ3FuzwPA871TmeST0vBbL3F+XfVZ3rw8ckkKyorraQ2YAi/Y1158aznZ+EGHxKPsqSfETA5hG8AVGUe11hEqnLY814kDS9Xnam0tovCZWwECGKNnd2jzZQFzPlzPcgAfVJvQeqjcppjsGWJAkVo0F7KugFzc2HmTSXxjfa+A/dVYw29UEgUPiIlc8bJIq8T3x5Rp3n1o3bmzsXIkT7NRpEIbO/WYZ1OoC5LSXuCGvfw8aZyQuxlejA/lIaD8cvzFXqcgVQsFszGw4uObG4aYRBw8rpGTlUaluxcWFr+lXTF7bwBVTHNM5a1gImHHQavGo+NIpJIMoNvAl2FMtbxpsShgGW4BAIBtcXF9baXp3DYV5DZQNLXuQBre3E+B4VrFoZZRTLwjuFQ+095o4ZZInSTNGxRiAtrg207XA8qd2Vt+LESLFHmzubKrC1zxte9veayYXBhb4cd1MPhR3GpiTZsw/o29LH5GgnuNCLHuNMpCOJGPhRTYw9u6pFqaKinRJoaEddTmSupqEJHH4I4dc02HlgiH1uokKgDxbUXOvaPM+lK2/jWeXrEZ2jAGQuuVlCm4C31sDwI4Agcq2PE9MMAOWOCWQ+FvkxU/CoDaU7Y85k2Oc41WTq5U1v8AWCjI/G+p9RxqLlHsv3+53wUllu/p/Cv3PMLvvtRo4166JjkBLKisTcnKSytluVy34a8qFxm+OIVJeuxs3Wrlyxr1aLlPHLIQSX49nK3s9/Cy4GDaoJ6jZmDw50/CyMpLeZDmQ/pVW99d29pyLM2MCuuVWUwxsRmXORlykldBlOa4OddLjMq0h18vdfsS/R7tTB452jkxOMExUfg8RiIysgOrCMKi5rZdbrex7r1ctqbB2SQv0lYXy3szuTa/HUHhoNPWsG3P3TkxOIy5WKo4VmCkqHGZrPY3C/g2UtY2LLp2hVx2n0ethoHlZY84YJGmgD+zZjIzKEFy3tC+g4XtQpvCQcLq6LDNsnYYVvo8rAAkt1DmWxsOOcOdO4WqtpJA0kYwMrztnRWOV4mVCcjupvYnj2QBofeNvzFDhsHF1UViZR+FOVZgxVmFnRSCntArmP1bHS9Q243SHiMJiI+unmkw1z1kZbPcFSAVzm4IYq2hHCl23lj5jj7A43T2i05eHCzsUfMknUmPVWurDOqi/A8K0KfenbMUaLiFSN9bkwEk6mxuhyXsCdBzq3ydJOzggcYgNcXACtm/Vy3v4WqKxXS1hgPwUUsvkpHvEmSmk/iTXXpgqT7y7QkOuNkjS+ViqRqot7WrgXI7sw9Kr+9G8ZErRtIMXFkUHric5DIGurK7Ri+a4ZNRfkasu1d/Y8QwB2dCdbhnsGBPPRSR5hhVY23sGfHSA4fBSaG2eNJMhXKir2ncp2crWIIuCL3PBI9SsnGsYLV0ZJsbFMwfCpBOmQqJcSziTjqgYqLjKLi31hV52hsHZMIfrGSK4IzGZuzcEXGZiAR4g8KzTdrobxTgtiisFmUqhKuSAbnNkYgX4DU210qzYfolPaeSSJW1OWNC1zx9o5fkaaSvsImk+oJtabZiuxw+NKGQMo6pMwzMbobxEZQrd9tCdRyyLbuz3imaPN1ltVa3tL3gXPiLXNiD3Vbtv7LkgeRGw+IygMokMTKt9LOGItYXPO2lObX3ukXBdUkOFWLEJLEwECqQAEIKMkna1kLXYA6cOZWLrqUmu/Umej5ttrhgkK3gyXhDLEbEuCeJDAWLnteFqK2pgttNfrGxNu6PL8OqBb41jaYkxtmjLRsOBVtR6qBWn9GXScYWeLaE00iNkETG8hU3YMDxc3uvf7NGUb7iRe3NWQY2OwmEm0IMXIGeNBmLIS2o1eaNsydk9kfaXXlQW9O8EBlX6BG2GRFs0ZCOpkzG7AaixGXSwF14Vs2O6TsGoPUmSY9yxuP2wo95FULeff5pgQMHh7d80ayHgTfLbTUAe0eIrbl0BT6lQ2HvvLDKrMsTAkBmEfVvkJBYB8PkblfUnUCta29HsXFIGkxSNwykYomSwzADtsW+s2hrDMLhkaRDMciNctktf2mACg6DUW8PHhWgw7pTOkf0WJ1iVWBkxAEYVczSEszhcw7R1VToOFaWEFRTfWiC3l2fspFf6PLjHezZc2XKCOF8yIctyNQTpSt09p4vDwkR4sxoRdYRqQxdb9mRMguuc3B42vrVuXo1gnAP8oRdZaxWNlkXgBcHMjDgDw40PiOiDFK2aPExkAgr2nU6WI4hgeHfWzQPT0IRVx+JkWV4J5ol7cnXkJCQCb5jJaHhrcHT0qz4eEadTHgnawsIsXCxHcAGZbfo0NtnZu3xEUDvMHMquM8LAxsqACzm+t5R38PCs1xu7OLi/GYSdLcWMT299rUktOMlTGjqOLxRrc0uJw8V12S0l8ykpJmcDkwyow119nhpWS43C41fxqYpeNy6yDwPtDuPxoPA7Unw5/AyyxG/BHZfeAdfWth2Z0rRSIWfDTKQQDkZGW5BPFip5HlTrCEfWzKt2sbCkyfSkV4LnrBkBNiptYizCxsdDWgJh9i3V8OJBISCmQ4lCCTYEM2g870DvN0g9YcggjK8+sVWNvKxsfU37hVQnxKykEMY1ChQiZrCwtxIufXxoN4Co2zQoMVJKF/nMqxEA5JHMjHU8TxGltLnW/HjTOAhDRRkyLcohN817lRe/Z43vVIwmKdF7EoA7jrwPnV/3Q3VnkRXxBaKLKpRRlDsCoKngcq2tx1PcONRvVt0/Ys4aNLcn9QnB7Akl1Fgmvb4i45Ac9ajdupFhXEc2IRWK5gCkvskkA9hGHFTz5UZvRh8HhCqTT4hC6NlIXNYHS4K5bEGx9BVHxWDwkpu21GcjQddh5jYcbXBbSuiEp1k5Z6eneOhNDaeH/8Auov1ZfvirqgP9GFOox+BI5XkcH3GO4rqpvYnJ0z6C6Nt6YcbhlyCOOdBaaKNcuXUgMq/YIsb3Nr2PCrRPtCNDZ5FU9xYX9BxNfKGxYZheSJ2TKSr5Ws2WwJB4XU3AtrqRccKlkixM5yhsRN3qrOw9QunvoX4GcVbPobHb34SL25Qtvtdn4yZR8ar+N6WMCnssXPhc/GNXX41leF3DxAuXjjgAGbNIyjQe0bLmYAcSSAB31ati9FolCs+LiItciFS+ngzFdPHLQ9RltDz0sRu7LBhzmNySQFubadoPe/mtULb+0sbNFJLiMS3VXuI7rexawW6qo0BGpte3AVrOzei7AxEM3WyspuC0mUX8owungb1Z8HsXDxW6uCNbc8oJ951+NCp3h4Kxlo7XcbfYwaDZRODcQtjcQJYybLCzJcC65rKxUXA58qq+ztgSSzKqxkgW6wE5bE6kEsDZvCxPhX1jehcZgo5LdYisRqCRqD3g8QfKnSV5JObr0owjae7rQIAosgsFJBNhbVnKgWJYk2F+NIwmHj6xb2kjysWKsBrdcoto/2uVuGtahvVuN9LUhMXNCOSWVo/UWDn1eqBtDo2xGEbNEgxBGqsuIyN55SAQR+QWNGa0uyf1Noy1U3bXyr+cDG0NtiLBypHDBlderLhPwoz3swkzXJUgMFNuHEVSMFvXi4Gvh8ZiFHIF2t6oWZfnVjlimELvOqPCMpyyO+bNqi9pGDk3e2p+VU3bOCyzEKojDZWVbk2DLmtc6m3jUkmlk6dXbKbaVfD4mv9GnSpJLM0O0ZoguS6SsFQlwyjKxFl1BJ4D2a136bHlzZ1y2uDfiPDv9K+Ptk7PaZiq6aceV+QJOgvrx7quWyd35SEhTMWANwHsupLHiQG0IFhfhWcmiWxNm4bW36wcFw8ozfZ+t+p+M/5TVI2r0m4dmyx4bMCQC7IoGptfM3a7uKCqDjcG0F1CKLBr24aAnuHdTWNgsjczbXXu14elSeodMeFlTddrIneDDiTENIkYRJLyFF0CsQSwFze17nu15CwpW7+HhQq0ozOHVkAa1ipuFN1IYEjW1j41dd38Js1kWTGTT5yrM0PZCXylPxmQHVMp9oWvx0Jq17u76bCgsMOFw7aDM8LZv0pLMx9Wp1lEdTD6FU2TuhjJ1usLqLNYyDqxf6pGftEeVxTW2N3dootjgmt2cxiIk0Rg4I6o5h2uHPQ8NK2jZu3MPiBeCeOX8xwT7r3owvQUUgPWk8HzgMMUkhYR/RHj1UAnMpDiQFet7QOYt32t4mpTbu++Ow6xGPEs6uHDCQI17ZRzUH6xreJgrCzgMO5gCPcai5NgYUiwhRAdbR9gX59lLA+oo5sDlGqo+UNLc7/AAqR2bt7E4e3UYiWO3JXYD1W+UjzFbbt/olwk7NIkkkDEcFEeTTnlCr661mm93R/9DiMy4qKZAQLZSpYk27GpVyOYDaU1gTTLtuF0nxvF1e0JrTZyFfIApQhcuYoAAQcwvYcqtmN31waLmXERyHuRr8r/UBPuB9ONYHsXBRZo3ebKysrGModQGvZWBOpFuIHHjRsM+vZCFQbWN9bcwVYWHdSSCoW8Fi3t6RPpBaLqgYzoxkVSSD9lbnL5lmPdlNVgbXiygIoj1LEImjNYC5D5hy0AsBmPnQm1mViCFC27JF76gKRrYE6EfGujVZFt1YGULZgLFiPavw4/fRfQaKyEHJIA5AvmAPd3cOHDKfWiMNsvrXWOKPPIxsAo1P7gOZOgFye+hJIUW2Un2hpc2t61e91t7sLg0CphnMjACSTMpLNewC3IsvDsgAd9zrS9cj24qqHU6KpQg/nEZbiVKNYHmA1yT55fShG6PsbGHymNjkYL1czA5rdm2cKBrUjt7pIws2GmjUzRSlGCEAghxqvaXhqAKzSHebGjVcXiBb+ue3uLWplEnvk1TJHam6e1NDNBPJlvbtdZbvtlZqgsXs+aP8AGQyR/noy/tCrBhekXaKH8fnHc6Ifjlv8asGz+l2YaT4dHHMxsV08mzA/CmF9Rm4PiPfXVsK9JWzzq2HlueP4KI/HrNa8om3PwRG6L4QYZjIWBzOTeJjGO7tZSGNgvE+nMqXfOOI3WUt3ZQ1vlTWz0wKACRTiZ84UKhY3BYADIlrtY6KRYmwuL3EbszEh8XNlhWBQLAWAyZTlI7I4k6nyrqhxL0oVFI5J8CuK1VvlLHTOF8ie21vv18NpYJDGLXkCKCp4AqXOuttAB5jjVCw+25YXzQSMmtwVOW/iVva/v86sm2cKyqXXVmKoOzoSxtbxuL6VS8dg2ikeNhqjFT6c/Ua1zvVnLMjsfDaek6jk2joz6US7NBtGYXOXqZWAA55ldh+jYkd9zwrXWmA1JA56mvjrB4V5CVRSxAJsBc2HHTiaseBxeIEagzyKALWzcACQBrqBa1BypCOCs+i9ob1YeEEuxsOZsg/WkKg+hNVLaXSvAtxF2zyyKz/E5EHozVkAwlyHIZr8Ga5v+kf30ZHhDzstu/7u+kk5VbGhGMpbVllo2p0n4p7iNMg5F3P7MWT4s1Q2F3nxEjkTPx1sgCA+eUXb9K/CkYTZTStliSSZtLqik2F/DUDxNWXZ3Rfi5HR36rDrrfMc7ju7K9k8TxYVK92EjqUFpNSk18iP29A8uzjJEAoSWMSKBYyAsFRR49YU7vhUN/o5CHxMQl+kTQuIYEjBzO66zMUFyEUnKpvY5T5VtGytxoYo+rkklmXMj5WOVQyMHUgJZvaANix4VZMJhUiULGiooAFlFtBwFdPVK/By6k05tx6WYtszo5xrRBYkTDKbE9cxVi1uJChmv5gU1j93No4UfhYGmQfWjHWj0CjOPMqK3S9eXp1qNHO4JnzntQSSRtmgIUix6xyrWGugBJtfWxI8qicRiyUEbKym12suhsCRYgnTMB6A19LbR2XDOLTRJJ4ka+jcR6GqVtnopw0mYwTTQMwAtfOml7XUkMeJ0L214VzSi5PNHdDWjCNRu+/cy7ATo46sHNIYZLKovr1DWB8b8uN7ad1R2ngzC7JKro972It2SLjjqefurRdp9E2NjJK5MQnLq2ynzKNbXyJNUzejZkiFetV43HZyyKytYDQjMNRe/voQShgbVk9WpWulYIBJCDdSQe8aGrZu/wBI+PwzLeZpowRmjlOa68wGYFl05g++qjlp7AQq8iK7ZVLAM3cvM+6qEH8TedidLmDmIWUPA35QuvC/Fb6eYFSuN3/waqTHMjnwudO8BblvLTzFY5ht344265JkkQLJw46oyjTje5HKmJHym2i37+7vsOA/caSWMB04bsroXLbW/M87BIV4nQyW/wCWO+QeBcufEVnm2UxEjscQztKpsxkzZrEZl4i4WwNuXdTkiZyptfNmOvIDKBx8D7703HDrIg5hW8Lgn7iaypFHptKyL6prAnQHQX5+QpyFLG9xcfVJP/SaVJCwYgXy9459+vjT8ShdTYW8NaLkaOm7yOvdmBdMt9ePG3hx0q6bmblyYwB3zRYf7dhd/CMEa/nEW8zoLJur0dRowkxzpI4AIgBuouP6Qn2z+SOzx9oVb94944MEiPPmVGbICq3ANrgEDUaA2sOVChJauWo/UpuP6I4SD1OJlQ/1iK/7OS3xqCk6LcZHIjJJDKispIBKtYEE6MLXt+VV/wAJv1gJNBiUU8w+ZP2wBU1hsWkgzRusi96MGHvU0xJt9zCdp9HeODM3VjVmNgSdMxtcgZeHjVUx2DeFykgysOIuD8iRX1LmprExq4tIquO5wGHuNE25o+V69r6F2huRs+X2sKinvjunwQgfCq5tDoowrX6qaWIngGCuB6WU29aIeYjIAa6tTTopIFutRvE5xf0BNvfXVjcxBWwtlYJBN1yZlUi2cki1uOVdL+lRGM2jhYJyYrhCNFVbajuJ4Curqs6isIVuTnV9iF2xjZsVLGIAy2ZSgJAOckBTfvueJsPLWk714YHF4x9BkkSMAaDNlYHkNPwT15XUt3d/5gzVVXj+UObD3eZBncgk20HIcePfw4VYIFW5KqM3Eu2rend6V7XV6XDaMNqlWTwuP4jUWrKCeLf7je3zdBds5Gt9fvqCwuOLMFUXPIf+Sa6urm47VlB4O/8ACeHhqJKXksmx99J8H+DICxklvtXY8cx9oCwHAG3cb1a9k9LUbMEnQo18veL+BXj6gV1dXBpzbVs9XiNGMJOK7F+2ftqOX2Sb8wRwqSBrq6qyVOjki7R7XGurqAwmkmurqVhPDUHtbasTCSLq1nC36xXA6tdPrZgSdPsqa6uqcnQ8UmYDvx9FedmwkYjXJZwgKozXFiinVdL6cNBpe9VHIRXV1OuiKVlr4jiysPGnVxTk24301sfidfjXldWYUhyWZg/bHaAy2B0HO1vC/AEC/wATMNNna44ZAp9CQb+Jvy766upZeRoePIXEq2vz+FC4lh3eleV1SXU6pP0pi8HPMGjyyuuY2ADnRQVAsOHM6eFNbX21PJmhmkLokhIv3rmUH3E11dVUck0r+pFTDMzEajjXQYh0IZGZSOBUkEe6vK6mFeSy7M6QcfDYdcZAPqyjP8T2vcat+yel1TYYrDle94TcfqPqB+ka6urC7UX7Y22YcXH1uHfOt7G6kWPEjtAd/LSjCtdXUSLPQK6urqwD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4338" name="Picture 2" descr="http://blog-imgs-38-origin.fc2.com/c/h/o/chouyakuc/20120112_001_candy_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40830"/>
            <a:ext cx="9383512" cy="6249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4462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545763" y="519381"/>
            <a:ext cx="1661993" cy="378565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ja-JP" altLang="en-US" sz="9600" b="1" dirty="0" smtClean="0"/>
              <a:t>めいし</a:t>
            </a:r>
            <a:endParaRPr lang="en-US" sz="9600" b="1" dirty="0"/>
          </a:p>
        </p:txBody>
      </p:sp>
      <p:sp>
        <p:nvSpPr>
          <p:cNvPr id="3" name="AutoShape 2" descr="http://upload.wikimedia.org/wikipedia/en/a/a4/Flag_of_the_United_States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2" descr="data:image/jpeg;base64,/9j/4AAQSkZJRgABAQAAAQABAAD/2wCEAAkGBxQSEhUUEBQWFhQUFRcXGBQXFxQVFxUUFBQWFhcUFBQaHCggGBwlHBUUITEhJSkrLi4uFx8zODMsNygtLisBCgoKDg0OGxAQGzcmICYtLC8vLCwsLS0sLywsLDQsLCwsLywsNCwvLCwsLCwsLC0sLCwsLCwsLiwsLCwsLDQsLP/AABEIAMIBAwMBIgACEQEDEQH/xAAcAAABBQEBAQAAAAAAAAAAAAAAAQIDBAUGBwj/xABDEAABAwEFBQUFBgUBCAMAAAABAAIDEQQFEiExBkFRYXETIjKBkQdCUqGxI2JywdHwFIKSsuEzQ1NjorPC0vEVFiT/xAAaAQEAAwEBAQAAAAAAAAAAAAAAAwQFAgEG/8QALxEAAgEDAwIEBQUAAwAAAAAAAAECAxEhBBIxQVEFIjLwE2GBkaFxsdHh8RQjQv/aAAwDAQACEQMRAD8A9JiYpwmhOCAUBOSBKEAoCcAkCcEAUSgICVAFEqEqASiWiEqARCVCARInFIgECEtEIBtEickQDUlE5IUAwhNITymkIBhTCFIU0hAREJjgpSEwhAQkJjgpiFG4ICAhRvapiExwQFJ0aFZLUIDYCeE0JwQDglCQJwQChOCQJQgFCVASoAQhKgBCEqARKhCAaUqjtNoZG0vkc1jRq5xDWjqSs6xbR2SUlsdoicRqMQGvCtK+SA1Uiyrv2lss73RwzMe5vCtDTXA4ij6UNaEqodrYO27MVLdDKPCD+nNRzqwh6mSQpTn6Vc6BIlB4IUhGNKQrEtu0jWvdGxpc9hoRpSm/osue+536FrByzVeephF2JY0ZM6xxA1y6qpNeMTfFI0ea4ueR7j3nud50HrqqcjBqRpv19XFV5a3siZabuzt235ZyaCQdaOp60or/AEXllutWEUbr6rudjrb2tkjqauZVh490kCvlRTafUOo2mR1aSgro2CEwqQphVogI3BRuClKYUBC4KNwUzlG5AQ0SpyEBqBPCaE4IBwTgmhOCAUJyQJQgFCUJEqAVCRKgBKkQgFQkUNttIjjfIRUMaXUFKnCK0Fd50QHI7cWCdrnWqN0LmMjDcMzXn+HIJrPDhqMRxAGra5DNePXlY3yzEsoWucGsIc5zXOFA4hzxU1J1PErur02vN5O7FlYoqd5hIxSHMEVGrVg3pE2xzQuNezDsZb8GoJHKtFUqV/NsjyW6envDfLi5HdV6NgBitUZY5vdxAUIP3hvBzzFVsWO9ImnuuDmngc6cKKptUGTtbI2jg5oNdKt1Cym2Vj8wBp6cqrLqunNbuH1NWkqkHsvddD1DY2/O92DjVrqmM8Drg6a09F2dV8+2S2PgcHRmoa4EVOjgciPQLune1hm6yyk/jiA8jWtPJaGjqWhtk+OH8u30M3WU7z3RXPP69/qJt1dssMrrSyuAmpc33KgAh3AV36LPu7aJsjftAcTfhAoeeeiLx9p87gRFZomgilZHmT1Y0AH1XDWa9uze9z2t75rRgwtac8mMqaDNR6mMJZg8nlLcvUjupL1qe431zVae0mvfNTwC461bSyaRMw8zr8lYue2yvdR1M95qPXiqvwJJXZNvV7I3rVIXdToBuUOydrc287O1jqNBcySh8WJjqMPHOh81WtdsyLYjU+9L+TP3TqqNzuMVogc0HuysNBUkjEK9d6loSUZI9lScos99JTCVA+1Ac+iryWx24Adc1oz1NKHLM+NGcuhdKYVnmd/xH0CYbaWkYjkSB6miijrqbdsnb08krmgVG5SFRuVwgGIQhAagTglATgEAgTggBOAQAEqAE4BAIlRRLRAIlRRLRAIhLRYF9bXWazdo0vxSx0HZAEOLnNxDXKlM66BeN2Bevi+IrNGZJnAAGlBmS74QOK8cvHaKe0veHySGyOlJNaUFSaMy90Cgpn6mix3xPts0j7OMMbi8udicWue4udhjcTU0xeLQZU3LqbhhjkiMRbgLBgdH8PT9VS1GpsrR+pf02m3O8vp8y1aLia+MUFHNFWuGRad1OS5+G2ulfGbRG5rwx8bmvbQODXDvUPGvTJdJdTbRFG9lpLCGupE5upjA1csC9ZsUzOWPPlhj/wArPjKylHnBoyjdxlxn39h1pINQAAKZAUAAGgAWEZaVAPcJ148geC0JpMX4f7v8fXoqMoUVHy3T9/2WKkd1munv7DbTKCABSp3BQzRV5HimzyhmlAT5f+1G600qCTUZkYW/T/KuU6TaVsFKrXjFvdn9OP8AR8MBJAdXMgDDqSdBQrSsV2Me4iMVI1ecxT8W/oFmPk7VlGOo6hzpQtafEaAmlagHkumuQtiia2ItfvdWuppWulfLJc6lSpQv/hxp9labXT8mZaru7PMtqDo7QdFGGV104DRdVLbBI3BIwActP3zXMXkHROwgZHMO4j9VThWlPy9S69PCGbFy7YmF47VpcwatBwk+a9KuRlnLf/zNa3iKUd/NvPVePR2pwNQf0W7c19tLgGuwyDgc/JduEkitWd2eqmNR0CoXLeDpoyX0LmmleOWRI4q1M/ioXN8ENglkA/wsi8JsqncrUr1zO0t4YW4RqcgOZ0C9hds9awb+yG0htjZA9obLC4BwHhcHCrXt3itDlyW8SvP9gHdlaHxnWWPFXSr2Oqfk4ld+V9FRqfEgpGbWpunPaxEJEqlIjbDU4NUganBqAjDUuFSUS4UAzClwp+FLRAR0RRSURRAR0RhWXfe01msmU8oD90bavef5Bp1NAuQtntAlkqLNEIm/HJ33nowHC09SVHOrCHLJYUZz4Rv+0C/ZLFZDLC0F5cGBzgS1mKvfLRm7TIcSF4cYZ7bIXyudQg4pJM5JSRTMDJrdwaNAu8tt5SSj7aRzhwJyP8ooB6LLdRprTI5HlwJ5fryWZqNd5lGBp0NAkr1B2zUgp2WHA6MUwjSg3t/e9aJuuT+KbOxzRHgLXtoau4cuGfJQ2u5mzdm4PcxzCDiYaEgHNhWnarUGjP0VSTV7rryXFF22vpwV72tdBRcZahjeHV7oBoPirSp6ZDr9dS9bTjrXSoy5VzqsyQ5rmLtlE2xPDBzln2+04SG6VBNaE0A4U3q2XKF8RkqwGmIEVrSlRqpKStK9jmvmFk7FG7LP2hxipxGrQeVQCfnTqpbe1rXCOHvzSEUzObtARyFN2tDuzSytDSyOzgveQGtAr9oNMm7mfe304a7t2WJlmcZJWEOl98nGNwwNdQUbruzFKZCpuSko3m+ei9+/qZm3clTWI9Ze/f0KDrn7ENfIGmQtGKVgp3s8uB3d4eLTmc8BwJwGhBqKZeR/I86LtbUMbSMiCMjqM9KLlI7G+IjtKZnDkcsx+ZVehq3UT3c9u5NX0ag47eO/Y1LsvXINnaWk6O0B68DzTr5gDmZ1oDUEZEclXc0EFr8+HRNsUha4MfUtPgJ+h/JV3TW7fDHW3f8AT+Cypy2bZu6eL9U/n/JnNs8W9pd1c76AqC12hraBoDeDWDPlpmVtS3U0uzcQ07h+9Oi1LLc8TBiaAeYz9XKZV1a/JUlScXaxFsjtTLZ43/xMZINMJFMWVcnA5b1n33tZarQ7uExR/Cw94/ifr5CnmtWezB27oFTbZmtOQxHgNK83aD68lzGcLuVv4OfhyeEW9nbzkZG7t3lwpUFxJdX4QdTXgoiHPd2jx3j4W/CD+f76yQWfMOkoSNANG14fr9NFJaJAMyVWqVU5WiXqNDbmQy75MFpgf8MrQfwv7jvk5eokLx9s+ORgb8bc+jgV7E5bPh11TaZleI23poZRCchaBnnRYU4NUgalwoCMNS4VJhS4UBFhS4VTvW+YLMCZpGtoK4dXen6rzi/PadJISyxM7Nuf2rwHPI4tZo3qa9FxOpGCyyWnRnUdoo9Cvq+oLI3FaJA2ujdXu5MYMz9F5tf2309oqyzDsI9MWsrh+LRnlU81yji6RxfK4ve7VziXE8iTu+SmAos2vrXwsGrp9BFZll/gjijFSdSTUk5kniTvPMq219FAFZjYN6zJ1m+DSjSSHMq4rRs0HEKtHKxoqc/3xTJr7AyA4DugnXnkAoVTcss6lJLBZmkMGXuO05U3HpuPDLcK49st5cMyBvI1prlXTLL5pbRaHyAgsoDWpJq7kcsq6ZhZUjA0UpXrU/VWI2fJFZrgbPaxTKp14nhru+mpVZs+WeWfyTJ3lOjsjwMb4yWDM95rQBzqrUYJ4I5T25HNeCRixBvENJFOuiZbrR2j2wwM727IV0PeeeYrRvmdwT7xvF0obHEMDHZVOg/EN54N8zuA6K6tnXxNDmEucwe9rwIa45h1K8KaZHSby0knLEvwUpSnXbUXeP5I7nsv8LWSdnjoHyNJeG0FMNTmBkAaZbhrRblqc2RuVHMcN1CCEljvJkoLAKOaKOjIpQaZA7lSs92iJ73MJwvp3NzTUkkLM1M9ze7El+ff2NDTw2pbcx/b39yOw2PsmluIuGIltfdaQO7zzqa81RviOrHU1FCPIrUlfRZsgxnPwnQceZ5KOlKW/wCJIlnBbPhxKDWF4DvQceqe+Rr2kaOG45EEZhLd3gAO6o9CVNNC06gHqFalJRlZ9HggjBzhuXVZRNYpsTWk7wrXZtOdM1VYeCna5VJ83WCzGPls8kghbvz6mqcSBoFGXqC1SENNFyk5Ox1ZRQya1E5N9earOg3uNSpbMwAJzypl5XaJG1dXY+74/tGAD3m/UL1lea7N2bHOzgHB39Of5L0hhW5oItQbMHxCSc0h9EJwCFeKB1OFLhT1yu2G1Is5EMRHbOFSdezadDT4juHnwr5KSirs6hBzdka163zFZx3zV50jbm8+W4cyuE2j2stLmmlII+RGM9XfosK8NqcILYBikObpXVJ5kV8XUmnVcpa7S+VxL3FxrXESfQaU8qKtV1EYrk0aGjzlFi32sSNeKk11ca7yq1lcATzplvr03hELFegizFW1pxG4rKq6hPBqQ0+3KGdoBvonRyAkU319eunzWpBZY6ULN9d+W9bl32NvutA50+dVAowZI5SRzLLM93haSd1KgdNPzVuK4pXHMhufnT5/VdLK6OPxOFeqzbbfjfcHmj2xOd0pcFB1wsGbySVDKI2eBoHPf6qK03m52+iy5LRVRtuR2o2JbVaVkWmVTzOO79VcsF0kmr6HlqB14nkpoRUVdnMm3hGbZLFM4tcxrSMyMR1pvAHmpp4bVKQ1wDQDx7jSN+HMvPDEaCmi6iIBoo3M7yntjqo5axwflSPP+KpLzMzLj2aa3Jpo7XEQTVw7xLuJ8P8AVWuS6K7bzAd2EwDJGijRueOLTv8A3zCpfxJgOJ3gxDvbmHSrvukEtJ3d07irF52KO0hpfXuuBBBo4EEEtJ4Gn0I3Feqtugt+b9e3vscSpWl5MfLuvfUht12tNobOC5rmAggUo+oIGLpUpJXK1apK5rOtD/ln+/VVJNyauWoxUU2im4YySfAP+bl0UdoOissphAG4U9FBMyoXaeT1KyKFlADntG539zQ4f3K0Wqq3Kb8UbT5tc4H5FqvuCnr+q/dJ/gi0/ot2bX2YjWJxakokJUBMISqlsk7vmpZZFTtLqhTUo+ZMiqPDLERyHRSMZUpYIch0SW23xwDv9550jbm4/wDiOZU0KTlLBBUqqMbs6zZKzAFzjwoPNdfAFwOyEsnZmSSmKR1aDRjQKNYOmZrxJXb3fKSt2jFQgonz9ae+bkaQjQp2NySqa5Cbcj6Ak6AE+i+c75vJ1omkkJr2jy7yrp5CmS9f9q14SQXbM+IkGsbSRua+RrT5GtDyJXjNhkbIMTKGp7zfeY7gR+e9UNe5KKa4NPw3ZuafJHHZ+Pktm7LhfKcshxTIGgZ0Us94yEYcRaBuGX0WL8Vt5Nu1laJus2fhiFZZWjkSPoEya22NmTcT/KgXKyylVnuXV78I52d2dPJtCwf6cQHM5qnNf0jt9Oi5/Gk7Wi92NnvlRpy2knU1UDpVQkt7RqQPMKt/8q1xo04jwGfrwXUaEnwjiVaC6mi6RNjYXGjcz6AdTuRZbMXHv5DgNT+i0omhooPl+fEr1pQ5CvLgSx2TDmTnx/IcAtBhyoNFWBU0ZVWrUb4J4U7E7Bmr9kZnmqkLwtGFwUEY3eTuRcELTUOAIIoVgTsNkdhJrETRp+Hg08OR8umw2cDeqV5Wtj2ltKjeDoAeI4Ke64IdruVpLSKVrlxVaWTPgPnkaHL9VnODmuEbG4gCaHFkAQRhJORyJ41G6oJVh9je7xvHRufzP5BeOnGPLOlNvhELbSGHMih1pmPJaGBV4LIxprSp4nM+qtkripJN4PYprkoyWMdoHg6Bwp+LDX+0KV4UjiopHL3c5WuElG9iIuooi5SYKrOt97xxktaO0kHut0B+87d0zKs0qMpvCIKteMFdst9ms63W2NjgHPAoammZ6UGZPLksa2WySY4XyU/4bDhA60zPmks1la0d1oH74rUp6K2ZMyquvviKNK1X5JJUQjsm/FQGQ9Nzfn5KCw2QVrqSakk1JPNxzKRjQFq3JZnSysjYKuc4AAfXyCtxhGCtFFCdSU3eTPQLisf2bBTcPnmuvu2x0Ul1XRgaAdaLbhs9F2kRsgbDkhX8KFJY8M7aS622qzSwPFRIwjPjqF8uXrdktmmc3vBzDQOBwvAG47nBfWy5janYmC25uGF/xAI1dBOzPnex3padz2u/EAD8j+Smfetp+BnqeX6/Ir0O2+x2Sv2cjSOdQqY9j1o+Nnqqz09Ju+0tR1NZL1HBPvC0b+yHU/5VeS3THWVg6N69eXqvTofYzL70rB6laEHsYZ78/o1eqhTXETx6mq+Zni8k7zrK89Mv+3oo2tDzQCR5O6p/VezW72e2KElrXOlkGuYaxn43cfujPpqq8dz2aziow8MR38mjU9EbUfSiWnRnUzKWDzeDZ2jDJMzCBuyLicqCtMj6rTsNiDRoMuGgqNBxPMreva2Nlbga3u6g1oT95o5c1QiB1OROVTo+g93gd9Ouuqz69aTxe5qUNNCD4Eifu0VhgQ+DkeOhP01QwgZE6ior3QfMrNleRo+WKJFNGKpkTC6mFtag0OmYO+uozGgK0ILrkIq7u1bUDWjv3wA081y6b6nnxY9CvkMyRzPDrwSNtnwtc7vUy0/q04eq0W3U0k4u8TTXl1U5s4G7Pj/lcWjH5nm5sx8MjtaAVIPvVbxDcmpzbIMsZLiK+I1FDuw6UV+VirOao3UZ0oojcQKAAZacunBRucpXsULkQwhjVICmVSYl00c3EconuABJIAGZJyAHElE8gaC55AaMyT+/ksG0SvtJ0LYge6ze4/E/95fNXtLpHUd3wUdVq40lbqQ3pe7pAWxEsi0L8w9/IfCOWvRcpa7Y4d1gLG+jj5/ovRrs2VdKRUfoOi6+y+zSKVmGZtQfIjmDuK3acYwVkjAqVJVHeTPE7iioXOPL9/RbBK9Ouf2LYJHdraPsa90Mb9oR94nutPQGvJeiXFsfY7JQwwtxj/aP77/Jx8PlRd8nB41s57PbXaiHOYYoz78oLcvus8TvkOa9c2U2LgsIOCr5HeKV1K0+FoGTW/PiSunQulE8uNawBOQhdHgIQhACEIQAhCEALjNstrBE4wQHv0+0ePcB0Y37xG/cOZy6W/Lf2Fnll3sYSBxdo35kLwOa0OJLnE1eSS/U4iaknzKo6zUOnaK5ZpeH6VVW5y4X7mtbL5NNdNwrhbXe7eeKyp7Q57quJqNNKFp3fdFFC2MnMGh300O7JWIYDoFl1NTg3oUbDY28adBoK7grkOuenDd+8z6q1ZbqedGlasFxu4UVKTlJ3JHKEcFSydkAas16U8hTLyU8MMQIIjFQKeWWtOi0mXI0alOdHGzUhdf9lskO6m+CKyNFO6AOis9nxVJ1vY091VJb1J0XDqJDZJl94DVUtNpG5Zk1rJ1KrukKjbbJVG3JbmtCgdMqznpjnIoHtyyZlEXquXFNMlMyaBSxgRylYnLlXt1uZE3FIaDhqTyA3rFvPaJrO7F338tB1KybHY5LRIHSVc46DcByG4LR0+hcvNPCM7U65R8sMs1bDJJbZe+2kbc2R7q6Yn8TqvS9m9kq0LgodgtliDUjmTu6DkvV7NZgwAALXhFWtHgxJybd3yZ93XM2MCgWoyIBPQpVFHFwQhC6PAQhCAEIQgBCEIAQhCAEIQgPPvanfxjdBZdG2gSF7vwgBg/qI9AvOY4MziyOh5rt/bnczpYYZ2CroS5pHFsgBIHPu/LmvMrv2jbQC0A5ZCUD/qAaHmszxDTyqWlE1/DNVGneEup0EcK6C64IIgHTOFfhGZ9FzcFtjcKskaRyIUvaDiPULDUJp5RtyqRmsP7HXzbTxMFIoi7mcllWjaeZ3hAYOSwZbYwavaPMKnNfUDdZW+qnUasv6K9qUP7Nia3Su8UhVcknUlY79pINzq9ASqr9qWe4x7vKm4nf0PoulpKj6M8erpx/9I6NOBXLf/YJnDuQHzPTh1CjfedqOvZs6nrxpw+akXh9R9CJ+I0l1OsLgkLlxb7bOfFOB+Fv75qs8uPilld5hv0Ui8Ml1ZFLxSHRM7Sa0Mb4nAeYWZaNoYG+/iPBoLlzYsQJyYT1Jcr1mueR3hj+Snj4dTj6mQS8Sm/TEdadonu/0mU5u/QLNlEsv+o8kcBkPQLr7r2EtMpHcPkD9Su6uL2XYaGWg65lW6dKnD0IpVK1SfrZ5Zc2zz5CA1tBxp9AvV9kdhsIBcKDeTqV3F17NwQeFtTxK1wFOoN8kDklwQWOyNibhYKKwhCkSsRghCF6AQhCAEIQgBCEIAQhCAEIQgBCEICredhZPE6KQVa8UPLgQvAdstiJrLIXYSWE5SN0I4OA8l9EJskYcKOAIO4ioXjR6mfJ7bJFX7WN1eLCAfQhK+xWb3e3HI4fqHL6Rt+xdjmNXQtB4tyWafZpYfgd/V/hcWfY7Ul3Pn8WWzD3JXdXMGnkVMBF7lnA6uc7cRupuX0DD7PLC3/ZV6krRs+ydjZ4bOzzFfqln2F0fOLWPPhhZ5MrwO8neArdnum1v8Ebv5WAceA5n1X0lDdkLfDEwdGt/RWWsA0AHRNrPNyPneDYa3y6xv8A5q/mtax+ya1O8eFvUhe6ITZ8xu+R5NZPY9/vJR5Albdi9ldlZ4i53oF3yF78NHm9nOWTYmxx6RV6mq17PdcLPBGweQVxC9UIroeOTYgFNEqELo8BCEIAQhCAEIQgBCEIAQhCAEIQgBCEIAQhCAEIQgBCEIAQhCAEIQgBCEIAQhCAEIQgBCEIAQhCAEIQgBCEIAQhCAEIQgBCEIAQhCAEIQgP/9k="/>
          <p:cNvSpPr>
            <a:spLocks noChangeAspect="1" noChangeArrowheads="1"/>
          </p:cNvSpPr>
          <p:nvPr/>
        </p:nvSpPr>
        <p:spPr bwMode="auto">
          <a:xfrm>
            <a:off x="152399" y="2751137"/>
            <a:ext cx="360989" cy="360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2" descr="data:image/jpeg;base64,/9j/4AAQSkZJRgABAQAAAQABAAD/2wCEAAkGBxQTEhUUEhQWFBUXGBcXFxcXFx0fHBsYHBcYFxccGh0aHCggHRwlHBcWITEhJSkrLi4uGB8zODMsNygtLisBCgoKDg0OGhAQGzEkHyQsLCwsLywsLC8sLCwsLCwsLCwsLCwsLCwsLCwsLCwsLCwsLCwsLCwsLCwsLCwsLCwsLP/AABEIALcBEwMBIgACEQEDEQH/xAAcAAABBQEBAQAAAAAAAAAAAAAEAgMFBgcAAQj/xABQEAACAQIDBAcEBAkICQMFAAABAgMAEQQSIQUGMUEHEyJRYXGBMpGhsRRCUsEjM2JygpKy0fAVJENjc7PS1BY0U4OTosLD4USU8RdUdITE/8QAGgEAAwEBAQEAAAAAAAAAAAAAAQIDAAQFBv/EADERAAICAQIFAgQFBAMAAAAAAAABAhEhAxIEEzFBUSKhYXGR0QUUMrHBQuHw8RUzUv/aAAwDAQACEQMRAD8AtDLSClArvDDfK7BG5rKGjI8O3oT61JJKpF72HeeHvGnxoWgUDlK8MdG9WOWtJ6ulGQFl/j+P41rstGiOu6j+P49KAQQJXvV0aIKeTD0oSO6qu6mpmPB152eCAu3cv7+FBhRBNAe6hpBVwh2BLJrIRGvcOPqaA3g3SIs0IZhaxy8b99udK06uhk0Vy1eWpyLZkoJuCRzuCCD606cKeYoJjYB7V1qf6mvMlYFDVq9ApzJXhSsahQlIpYmNM5a9OnHTzIHzo2Ch4yX40hpaaEg5WPlw+FJJrWDaLaSmmauIpNq1mo8JpNqVlpax1rBQyabcUeuFJ5U8uzieWlGwNEVlrurNSy4RftX/ADQW/ZvRuG2S7exC58W0Hv1rWZorogNe/Rj3GrnBuvMfaKRjwF29+oPwo6Pc+LjLI7+4D3G491qZJi0jNZLCmS9Tu82zgszLFl6sWykNccNRfvuCfWoQYa1FNiOJ2bxrqcEddTWLQ/8ASZLZWbrF+zIA49zg29KYSCEG4jaFjxbDyNH71bMp8rCrxPuwNbZfTMvzLj3KKbw+6SZru+Zfs8PeeY8rVLZqI6t+myA2UJXa0col+11sRRgP7SG63/OAvU/9Ek+r2vP+AffUrFgyq5bIijgqa/uv38uPPifBDlFlGXS2nG3dpwHgLVVR8knLwRfVMNGWx8wff3U6sVFnDd/wpJh8xWo1nLCBqSBTsSFtI0LeJ0H76REtiCQGtyNTUe00AHZI8AKFGBodhltZXv8AkjQfx53qThw6RjsgL86Cfal+GlDvi70cIFsk5cYBw+NA4jGE8/TlQMk5NDu9ByCkKxEo4VGzreimph1qbKJUBPHTRSjWSkGOgMBmOkFaN6rwrww0AgJSm5Ygxuwvw7+Wg4EchRrxUyy1jAqwgcAB5X+8mutTzCm2oGoTavVjvSDXgBvcHUa1jUSWGwYPC7H8lSfjw+NSuH2JIeERHi5A+Avf30RsreRUjCtGMw4ldL9xOnH91Py70/ZAFUSj5JNsVBu259qRV/MX/Ff4UWu72HX8Zd/z2v7u6oSfeRzz/j0qOm2sx50fSgeougxGHj9kKPIa++hsRvEg4D3mqRNjiedCNiTW3+AbWW3Fb0NyNvKoLHbad+LH31EvIaZe9DdZto7NiSeJoZmriDSSpo2BoUDXU3XU1go2Ex13U05mpaEc6sIMdQPOlHAXH2fjRecDhSGloDYRAPhsSjWKxyDw7PxuflRpw/eBRrNTbChVGbsBMY7qbdKNaOkGKgwoCMdeZKLMVedVS0NYEUpto6PMFd1FLQbI4x0kx1INBSOpNChrARhr079C77CpHClB+MDeh09wor6ZGguFt42ArbUDcyLi2dfgrH0t87UUmxieSjzJPytT7bWv7IFCzbSY86NRBbF4jYKFTd9bG3AAHlw1qrPsd1Ju4t3aG/qOVTMuJY0JIxNJKh47iKkwtudMNDUo6U0YDSj2RhjpJFSEmFNuBoGTSgERfTiPvPlTYkPdavWam2NCzUKLVwvTWY1KbExESsevViOWQ2N+4i40486ZCtAy4RjyNLj2ax4WPlr8BVm/lnCr7GHzH8q1/jevH3sI0SJRTbV5Et+CHh3ckbgjn9G37VqOh3QkPEAebfMAH50Ji985bkZgCOIAFxUTid5ZW4ux9a3pBkta7rIv4yWNfIf4m+6h8bgsCim8rM1ja1rX5aKoFUuXabnmffQsk5NNaBkfbDgm+e3gBcD411C5jXUKBkncP0orD/rYUdplDKCAcoTMbdojVreNuVT+B6S8A4H4VR5nLb9e1K6Kox9HluBqwzX/AEjr76sWO3WwM2suEw7nvMSX99r11akak0iWlJSgmxGC3hw0vsSK35uvxGlSMeIjb2WU+Rqq43ou2XJr9HKHvSRx8MxX4VHYno2jQMcPtDGRMoJCmUFRzFxlU29aT1DvaaDkrurrPNnbrbQMcckO1BZ0RurkgU2uob21YHn3UWINuRH/ANHOvLK8iN65wR8a1s21eS79XXnVVSf9JtqR367ZchA5xSRyX8gGU/CkydIMiECTC5bhCQXKsucoArKyaMC4BF+RorPYVqu5eBCKUIRUHBvGCoLRSKCAeR/Zua7D73YViR1qqRxzXW3LXMBalUosdwkuxO5BQmLwUbnMQQRzU2PvFExyBuBBpWSjSYttA7DuFJMRPKiTHXdV41qMVbHbPxOtmZv0so9OpCP76i3weN4AMBx5H3lyW95q+mEUkxr3XqMtK+7LR1a7IoEexsRe5YxnvWQ3/VcOnuAqUgw8qjtuH8cttPHXj4/AVYDs9c5YFteWY5R5DlXHAL30FpUZ6tkIU76Oi2YCLllA/OopsAvjTbYIch/Hxptou9CRgoRxceg/+a9z4de9v48LUHjcGezYkcb29LX086FbDGlbrsMs9yRfakS+zEvmQP3VXMZFEzs/Vrdjc/8AijWwxptsGe6klKxkqIh417qfj2VmAOtjY6KTxF+63xow4A0X1sgUKCoAAAsutgLc70qaDJvsRqbH/Jb4D5saJi2R+SPVj9yilOsh4u3obfs2oaXB39q7eZJ+dHcvAtN9WFHDRr7bxL52v72Y14cbh1FjOT4KP8C/fUc2AHIfCkHA+FbmPwDYu7IbaKh5ZGUGzMSNOV9PhQ/0bwqwfQD3UoYKktj2ivDCGvRgz/Aqf+iUk4ajkDaIYYKuqZ6muo0wbiY6NLiFz3iJvfHerdJiV4EE+AUn7qrm4cKiBwQPqKdOQQafGrGcHH9gDyFvlXp6tb3ZwaCa01X+ZGxNEde0PNXHjzFqRi5ImVhnAuDoGtf0okxpm142tx+6g9s4WOWKRGYgFGU5XynVSNLHQ68aRNXiyjTrNAewMHGcNhyJCT1MY9oH6i0TJshiSVmZb8soPMH7qb3ew6/RoLPcmGL7J+oveKMmwBYW61vh91qZTa7+wr00/wCn3/uKgwsilbyZgOOh10t9rTXWs631w466QkaBwfRUDj/my+6tFgwJUr2728DrpbXWqdvvBfrT3kj1Kxj99GLywTjUVgl8MnYX80fKs3fAjrXTmQxPic7uP7sVp+GHYX80fKqViIbYsHvmceggJ+bmo6H6yuu/QSce4qcYcTtCC1tFlzKeeiyI2ngDTWLwGPgRni2k7hRfJPhV10vYOrLyB5Gr3CXyroOA5eH51CbexTJhpmYaCJzwP2T3XptsfBt0vPsQS4naqaXwOIsTzliOnmsg+NLl3mxcaFp8IkWoAImDqxIJNioBFrD2lHtedWOSbXtRX8bX+YqM3jw6yYVsq5QNbeNbYgb38B/Zm2GliWQoFuAbXv8AG1O/ykb2yfH/AMVGbvD+bjzb4sxHzo5F1rmm5J0mdEdrVtBqSE8qWGNdEtO5adJk20NG9IYURlpJSjtNYFJGTTBgqSMVIdLcaXYHcRxhpBiombFxL7Usa+bqPmajpt48EvtYvDD/AH8f+KhsNuBZYn+kL2uzkY5bflL48eOtqMaKgJd7dnA5jioSbEXBLacfqg91BTdIezVNvpFz4QzH49Xb40q0zPVXkm+przqfCq5J0mbOHB5G8omH7VqDm6WMEOEWJbySMfOWm5YvNj5LcYPCknD1SZelvD/Vw0p82QfK9Az9L4+pg/1p/wB0Vbli86Pk0BsPTTYes4m6XJfq4WIfnOzfILUbN0q408I8KvlHJ981blB5qNUMFNPDWRz9JWPbg8afmxKf2w1H7M3vxjQq7zZmaSWMkxx+yEgZbKFC3Bdtbc/KwlDarGhLe6RpXVV1UddvYkj8af1E/wAFdXPzoHX+Vn5QTtzeLaeEnZMGkhhIBuMOXUvchjmCHkFFr8qE/wDqXthfahX9PCyD5MtblgYMkaL3AX8+fxvT/rXoTe6TZw6cdsUjB16XsePbgw5t/VyD/u0p+mSTKVkw0BuCL52B4W0zXrdjQ+LVcp4HQ938WoIZpGI7J6YTDGkf0SNsqomYT2NlGW9uqNjp31JHpfifV8IwPeswJ/uxWjbp4KNsBhLohJw0FyVB/ol8KObYmGb28PCfOJD8xWUmZxj0ozjC9LuFBW+GxAt3dWb6W5uL1YtuYyPEQrLHfKz2INr6ISb2J+yKmjungCb/AETCn/8AXi1/5aidoYeJDiIolROrMLZEAACvG0a6DTjm91UjLOSc44wSuGHYXyHyqs42L+cfpm3m0dvuq0YYdhfIfKoDasJ6wW4lo7ed2X/qqOk6mU1FcA2DfvAH/wBbH6m3zQUjaO+GEaGUJjsKzGNwB1yXLFTYW87UIeibZnKJgOVpptPfKaE2r0V4BIZHVZAVRmH4VzqAT9YmqWLXzLI+9ERB6rEYSQ/VH0hNfC4Y291GYzECTDSG6FshJCMGAIF+Iqnr0QYP7cnhZuA5cb3qX2F0fwYXWOSW4JJuVswKlbN2NRqaOAZ/2E7v/wCrr5/vNe7QxbRgFbXJA19f3UrYyEQAHiCB8LULtn2R+cPka4eJk0m0dnDRTaTD8NtBz3e6qf0i7y4qB4lgmMYZSTZVNzew9pSas2Eqh9Kh/Cwf2bftU/CNykkzm/EvRoyccPH7kBLvfjjxxUvobfsgUDPt/FtxxWI/40g+TUG1INem9NHzfP1H1k/qLl2hM3tTSt+dIx+ZoKVb8dfOniKQRSOCG5kn1YMYxSWWn2FNsKVoopDBFIIp4imyKWiqY2RSaWaQaBRHhpNemkmgOjw0g0o0k0C0RJqw7I/1eP8At5/7rDVXjVg2Qf5un9vN/dYapav6GdfD/wDYifj4Curk4Curyj3j6AgxAdFYfXUMPUA/fSjIB53t4ny9KhNjbWQRKpEhK3XsRu2gJAuUU24fCpGLGx/Vjk14/gXBPmWUV7U47ZNHgab3xUgolm0Ay+Jt8ACfj8aY2q4jglchmCI7WUZmNlJ7I5nuFccX3Ryfq/vNN4nFXRhkcdk69jTsnX26VMdjW6f+o4T/APHg/ulo/EQZlIzFb8xa/HxBFRWwXK4TDhQxRYIgHNlzARrZspN1vxsddaO6xrcFHjnA+QNBPwaSscjwKhlbM3ZvYX0N+/TWq5i8N/OcdJ9pMHGAdRoz62PP8J8KssbvbghHfnP+CoXFyDrJlsQWeC+uhIXMAugPBdaom3JWJJKMXQTCeyPKoTbswjIc8ARfyzC9RQ3nlS65Y+zoLhuA0H1qC/lV8VG3WBRZ8oy31snWcz4VPS/WU1E9hoiYWEXsw18QfOgtvYWOPCzuoLERSWAIuSFOgvYD31GYfb2FCKJsVhlkyDOpALqSO0DdyeNwdKZ2nvTg+olRMSshKMAixkhiRoDlW9j33HnVZSaZOME12LOuyYuOv8eFqJgwyrGVTgb/ABqsjfXCaWnxLX+zhZD8oOFTOztrLKmdFnI/rIih87Oq6Um5yG2KA1B/SDukPxufvqN237A/PHyNV2TakolkCuQCA1h35mUn4fCgH2jK7WaRyONsxte9cXEu7id3DQaqRdcCdKovSoPwsP8AZn9qrRsuTTiffT20tnxzW6xFcgWDMqkgeFxXTwkNtSOL8QXNg4LF/cxdlpBrT5d2E5Bf+Gn3LQ77qp3L+qPuru5vwPF/49r+pe5mpptq0aXdND9VPcw+TihJN00H1Yf0mkH/AHxQc/gFcFLyvf7FAam2rQG3NY6rHCR4GX/MGui3QAvnw2bu6uRl875ma9I5IZcJPyvf7Gdmm2q3Y/YISQgwBF0sGxAzcBxGXvv8KGk2Kv8AsX/4w++E0m6x/wAtJd0VY0k1YX2MB/RSf+4Uf/z0w2zB/sH/APcr/lq1jLRkQZpBqe/k2PnHKPKRG/6FpmXZkfIzD/dof+6KFj8qSIU0g1LNgYx9af8A4Ef+Zpv6HFzecf7hP8zQHjFkXU9sg/gE/t5v7rDUL9Ch/wBrKPOAfdKaLw7Roiors/bkcnqyLZliUCxPH8GT6ik1FcWdGi9s02WCM6CuodMaluLfqmurzeTqeD1/zWj/AOkXmbeCeDTC9QS9w/WqzgZS1tFkW18xve/DhXqb1bSPF8IOHsxOLd/tM16QmH2ZYM+01bN2xkyA6k8RZiNbix4UQ0WzrART4qViAQI4jKbEXBKRRZgDyJtevX15bpXE8jh4bIKMhLbZx7ccWFH5MUZ0/STv50ymJxvBtoSMOY6mIA9/sgcaLi2HK2sUczD+si6o28na/wAqh97d3trho3wkXZRbEI0ZYm5N3R3KPytYXHCuf1NnW1ppX1CMNh5xEkf07FBVVVGRlWygWA0XgBb3Uo7NLe1i8c3nimt8LUV/pbjY0UvsyKAgdosr2FiRewSwFhfiePGofeLfqSHJ1sOHLvcsFhZWUAgDKzMRJz5qRppYg0KldWG4Ve0k02Th0BkmecogBZnxMtgLgXbt2AuRrU/guoZY3wAWVBMXlMTZ+19HkjFzmOt2j0vyqHwuP2Xi8JmlxogEi2ZDIiSRse4G5zDiCLg25iobZ+zNn4Zz9D2riu2CMqBnzaaX6lUvbUjuqsJSSySnGDljoFY/ZeIS+aGXgNQjEcO9QRULHtlcLGesRjllztyNmiaPgQALHLxP1gADR2AmMsqnDYqbGWOtpJGA5dpWJHMnnwoLBbC23HOZThFnUHWOWRHjdRoABJKXHJgeIIHlUoRalZbUnFwrBL7JxGFxCGcYrCxXOqSyBZASTbMCOYGhF7ipAYuIBguIjlyqzkRF3OVRdj2U4AUjaW1MWpKnZWHUd5gZ10va7BQo58+dVHeTbDrh3MsWGVi+QKmHbLlKtftDEEhuVso0vrQlBSl8Qw1JRj0wi67E2nFiH6uCQSSAElNQ1hYE2axsLj31bI5pkQjI/wCqx/ZBrBujn6A2IP0mafCMBeN45sqk3AK3EeZb8dX14Vedrw7M7V9p4mXjftPN7sooqGzoLLU3umgbD72wHF9TiMMMMCLB8RM0QAuzDNZDlBOaxJtwqdxWL2bGxDthQ3cmPLN+qQKzzbGy45oWXZ+bEOrhrfQysxWxGrpd2FydGsOHNRdro93txMMjRu8EsLjVcXOAqkXIKGR7C/A8eXdTOEZZr2E5kli/dlxxG+IjLdXhgsSsUE7zsYieQzLCdSNcouRY91WnYW1I8Sl4pI5mW2cRNfKTe1we0OBsSBex0qsbY2Vj5lzLs/Z7I3aBjije/GxVusF9Cdbc6quE3dxmGGIxGXG4aUapFhYXCPoMmYq1imdjdRcgBiONPB10Jai3dWbAyMOKn3Gmncc6+epN6cUkwMzSuysCUmeUG4NxcZ/mCPA1q28O2dl43CMn0yQRuRcJCS11KvazQ3FuzwPA871TmeST0vBbL3F+XfVZ3rw8ckkKyorraQ2YAi/Y1158aznZ+EGHxKPsqSfETA5hG8AVGUe11hEqnLY814kDS9Xnam0tovCZWwECGKNnd2jzZQFzPlzPcgAfVJvQeqjcppjsGWJAkVo0F7KugFzc2HmTSXxjfa+A/dVYw29UEgUPiIlc8bJIq8T3x5Rp3n1o3bmzsXIkT7NRpEIbO/WYZ1OoC5LSXuCGvfw8aZyQuxlejA/lIaD8cvzFXqcgVQsFszGw4uObG4aYRBw8rpGTlUaluxcWFr+lXTF7bwBVTHNM5a1gImHHQavGo+NIpJIMoNvAl2FMtbxpsShgGW4BAIBtcXF9baXp3DYV5DZQNLXuQBre3E+B4VrFoZZRTLwjuFQ+095o4ZZInSTNGxRiAtrg207XA8qd2Vt+LESLFHmzubKrC1zxte9veayYXBhb4cd1MPhR3GpiTZsw/o29LH5GgnuNCLHuNMpCOJGPhRTYw9u6pFqaKinRJoaEddTmSupqEJHH4I4dc02HlgiH1uokKgDxbUXOvaPM+lK2/jWeXrEZ2jAGQuuVlCm4C31sDwI4Agcq2PE9MMAOWOCWQ+FvkxU/CoDaU7Y85k2Oc41WTq5U1v8AWCjI/G+p9RxqLlHsv3+53wUllu/p/Cv3PMLvvtRo4166JjkBLKisTcnKSytluVy34a8qFxm+OIVJeuxs3Wrlyxr1aLlPHLIQSX49nK3s9/Cy4GDaoJ6jZmDw50/CyMpLeZDmQ/pVW99d29pyLM2MCuuVWUwxsRmXORlykldBlOa4OddLjMq0h18vdfsS/R7tTB452jkxOMExUfg8RiIysgOrCMKi5rZdbrex7r1ctqbB2SQv0lYXy3szuTa/HUHhoNPWsG3P3TkxOIy5WKo4VmCkqHGZrPY3C/g2UtY2LLp2hVx2n0ethoHlZY84YJGmgD+zZjIzKEFy3tC+g4XtQpvCQcLq6LDNsnYYVvo8rAAkt1DmWxsOOcOdO4WqtpJA0kYwMrztnRWOV4mVCcjupvYnj2QBofeNvzFDhsHF1UViZR+FOVZgxVmFnRSCntArmP1bHS9Q243SHiMJiI+unmkw1z1kZbPcFSAVzm4IYq2hHCl23lj5jj7A43T2i05eHCzsUfMknUmPVWurDOqi/A8K0KfenbMUaLiFSN9bkwEk6mxuhyXsCdBzq3ydJOzggcYgNcXACtm/Vy3v4WqKxXS1hgPwUUsvkpHvEmSmk/iTXXpgqT7y7QkOuNkjS+ViqRqot7WrgXI7sw9Kr+9G8ZErRtIMXFkUHric5DIGurK7Ri+a4ZNRfkasu1d/Y8QwB2dCdbhnsGBPPRSR5hhVY23sGfHSA4fBSaG2eNJMhXKir2ncp2crWIIuCL3PBI9SsnGsYLV0ZJsbFMwfCpBOmQqJcSziTjqgYqLjKLi31hV52hsHZMIfrGSK4IzGZuzcEXGZiAR4g8KzTdrobxTgtiisFmUqhKuSAbnNkYgX4DU210qzYfolPaeSSJW1OWNC1zx9o5fkaaSvsImk+oJtabZiuxw+NKGQMo6pMwzMbobxEZQrd9tCdRyyLbuz3imaPN1ltVa3tL3gXPiLXNiD3Vbtv7LkgeRGw+IygMokMTKt9LOGItYXPO2lObX3ukXBdUkOFWLEJLEwECqQAEIKMkna1kLXYA6cOZWLrqUmu/Umej5ttrhgkK3gyXhDLEbEuCeJDAWLnteFqK2pgttNfrGxNu6PL8OqBb41jaYkxtmjLRsOBVtR6qBWn9GXScYWeLaE00iNkETG8hU3YMDxc3uvf7NGUb7iRe3NWQY2OwmEm0IMXIGeNBmLIS2o1eaNsydk9kfaXXlQW9O8EBlX6BG2GRFs0ZCOpkzG7AaixGXSwF14Vs2O6TsGoPUmSY9yxuP2wo95FULeff5pgQMHh7d80ayHgTfLbTUAe0eIrbl0BT6lQ2HvvLDKrMsTAkBmEfVvkJBYB8PkblfUnUCta29HsXFIGkxSNwykYomSwzADtsW+s2hrDMLhkaRDMciNctktf2mACg6DUW8PHhWgw7pTOkf0WJ1iVWBkxAEYVczSEszhcw7R1VToOFaWEFRTfWiC3l2fspFf6PLjHezZc2XKCOF8yIctyNQTpSt09p4vDwkR4sxoRdYRqQxdb9mRMguuc3B42vrVuXo1gnAP8oRdZaxWNlkXgBcHMjDgDw40PiOiDFK2aPExkAgr2nU6WI4hgeHfWzQPT0IRVx+JkWV4J5ol7cnXkJCQCb5jJaHhrcHT0qz4eEadTHgnawsIsXCxHcAGZbfo0NtnZu3xEUDvMHMquM8LAxsqACzm+t5R38PCs1xu7OLi/GYSdLcWMT299rUktOMlTGjqOLxRrc0uJw8V12S0l8ykpJmcDkwyow119nhpWS43C41fxqYpeNy6yDwPtDuPxoPA7Unw5/AyyxG/BHZfeAdfWth2Z0rRSIWfDTKQQDkZGW5BPFip5HlTrCEfWzKt2sbCkyfSkV4LnrBkBNiptYizCxsdDWgJh9i3V8OJBISCmQ4lCCTYEM2g870DvN0g9YcggjK8+sVWNvKxsfU37hVQnxKykEMY1ChQiZrCwtxIufXxoN4Co2zQoMVJKF/nMqxEA5JHMjHU8TxGltLnW/HjTOAhDRRkyLcohN817lRe/Z43vVIwmKdF7EoA7jrwPnV/3Q3VnkRXxBaKLKpRRlDsCoKngcq2tx1PcONRvVt0/Ys4aNLcn9QnB7Akl1Fgmvb4i45Ac9ajdupFhXEc2IRWK5gCkvskkA9hGHFTz5UZvRh8HhCqTT4hC6NlIXNYHS4K5bEGx9BVHxWDwkpu21GcjQddh5jYcbXBbSuiEp1k5Z6eneOhNDaeH/8Auov1ZfvirqgP9GFOox+BI5XkcH3GO4rqpvYnJ0z6C6Nt6YcbhlyCOOdBaaKNcuXUgMq/YIsb3Nr2PCrRPtCNDZ5FU9xYX9BxNfKGxYZheSJ2TKSr5Ws2WwJB4XU3AtrqRccKlkixM5yhsRN3qrOw9QunvoX4GcVbPobHb34SL25Qtvtdn4yZR8ar+N6WMCnssXPhc/GNXX41leF3DxAuXjjgAGbNIyjQe0bLmYAcSSAB31ati9FolCs+LiItciFS+ngzFdPHLQ9RltDz0sRu7LBhzmNySQFubadoPe/mtULb+0sbNFJLiMS3VXuI7rexawW6qo0BGpte3AVrOzei7AxEM3WyspuC0mUX8owungb1Z8HsXDxW6uCNbc8oJ951+NCp3h4Kxlo7XcbfYwaDZRODcQtjcQJYybLCzJcC65rKxUXA58qq+ztgSSzKqxkgW6wE5bE6kEsDZvCxPhX1jehcZgo5LdYisRqCRqD3g8QfKnSV5JObr0owjae7rQIAosgsFJBNhbVnKgWJYk2F+NIwmHj6xb2kjysWKsBrdcoto/2uVuGtahvVuN9LUhMXNCOSWVo/UWDn1eqBtDo2xGEbNEgxBGqsuIyN55SAQR+QWNGa0uyf1Noy1U3bXyr+cDG0NtiLBypHDBlderLhPwoz3swkzXJUgMFNuHEVSMFvXi4Gvh8ZiFHIF2t6oWZfnVjlimELvOqPCMpyyO+bNqi9pGDk3e2p+VU3bOCyzEKojDZWVbk2DLmtc6m3jUkmlk6dXbKbaVfD4mv9GnSpJLM0O0ZoguS6SsFQlwyjKxFl1BJ4D2a136bHlzZ1y2uDfiPDv9K+Ptk7PaZiq6aceV+QJOgvrx7quWyd35SEhTMWANwHsupLHiQG0IFhfhWcmiWxNm4bW36wcFw8ozfZ+t+p+M/5TVI2r0m4dmyx4bMCQC7IoGptfM3a7uKCqDjcG0F1CKLBr24aAnuHdTWNgsjczbXXu14elSeodMeFlTddrIneDDiTENIkYRJLyFF0CsQSwFze17nu15CwpW7+HhQq0ozOHVkAa1ipuFN1IYEjW1j41dd38Js1kWTGTT5yrM0PZCXylPxmQHVMp9oWvx0Jq17u76bCgsMOFw7aDM8LZv0pLMx9Wp1lEdTD6FU2TuhjJ1usLqLNYyDqxf6pGftEeVxTW2N3dootjgmt2cxiIk0Rg4I6o5h2uHPQ8NK2jZu3MPiBeCeOX8xwT7r3owvQUUgPWk8HzgMMUkhYR/RHj1UAnMpDiQFet7QOYt32t4mpTbu++Ow6xGPEs6uHDCQI17ZRzUH6xreJgrCzgMO5gCPcai5NgYUiwhRAdbR9gX59lLA+oo5sDlGqo+UNLc7/AAqR2bt7E4e3UYiWO3JXYD1W+UjzFbbt/olwk7NIkkkDEcFEeTTnlCr661mm93R/9DiMy4qKZAQLZSpYk27GpVyOYDaU1gTTLtuF0nxvF1e0JrTZyFfIApQhcuYoAAQcwvYcqtmN31waLmXERyHuRr8r/UBPuB9ONYHsXBRZo3ebKysrGModQGvZWBOpFuIHHjRsM+vZCFQbWN9bcwVYWHdSSCoW8Fi3t6RPpBaLqgYzoxkVSSD9lbnL5lmPdlNVgbXiygIoj1LEImjNYC5D5hy0AsBmPnQm1mViCFC27JF76gKRrYE6EfGujVZFt1YGULZgLFiPavw4/fRfQaKyEHJIA5AvmAPd3cOHDKfWiMNsvrXWOKPPIxsAo1P7gOZOgFye+hJIUW2Un2hpc2t61e91t7sLg0CphnMjACSTMpLNewC3IsvDsgAd9zrS9cj24qqHU6KpQg/nEZbiVKNYHmA1yT55fShG6PsbGHymNjkYL1czA5rdm2cKBrUjt7pIws2GmjUzRSlGCEAghxqvaXhqAKzSHebGjVcXiBb+ue3uLWplEnvk1TJHam6e1NDNBPJlvbtdZbvtlZqgsXs+aP8AGQyR/noy/tCrBhekXaKH8fnHc6Ifjlv8asGz+l2YaT4dHHMxsV08mzA/CmF9Rm4PiPfXVsK9JWzzq2HlueP4KI/HrNa8om3PwRG6L4QYZjIWBzOTeJjGO7tZSGNgvE+nMqXfOOI3WUt3ZQ1vlTWz0wKACRTiZ84UKhY3BYADIlrtY6KRYmwuL3EbszEh8XNlhWBQLAWAyZTlI7I4k6nyrqhxL0oVFI5J8CuK1VvlLHTOF8ie21vv18NpYJDGLXkCKCp4AqXOuttAB5jjVCw+25YXzQSMmtwVOW/iVva/v86sm2cKyqXXVmKoOzoSxtbxuL6VS8dg2ikeNhqjFT6c/Ua1zvVnLMjsfDaek6jk2joz6US7NBtGYXOXqZWAA55ldh+jYkd9zwrXWmA1JA56mvjrB4V5CVRSxAJsBc2HHTiaseBxeIEagzyKALWzcACQBrqBa1BypCOCs+i9ob1YeEEuxsOZsg/WkKg+hNVLaXSvAtxF2zyyKz/E5EHozVkAwlyHIZr8Ga5v+kf30ZHhDzstu/7u+kk5VbGhGMpbVllo2p0n4p7iNMg5F3P7MWT4s1Q2F3nxEjkTPx1sgCA+eUXb9K/CkYTZTStliSSZtLqik2F/DUDxNWXZ3Rfi5HR36rDrrfMc7ju7K9k8TxYVK92EjqUFpNSk18iP29A8uzjJEAoSWMSKBYyAsFRR49YU7vhUN/o5CHxMQl+kTQuIYEjBzO66zMUFyEUnKpvY5T5VtGytxoYo+rkklmXMj5WOVQyMHUgJZvaANix4VZMJhUiULGiooAFlFtBwFdPVK/By6k05tx6WYtszo5xrRBYkTDKbE9cxVi1uJChmv5gU1j93No4UfhYGmQfWjHWj0CjOPMqK3S9eXp1qNHO4JnzntQSSRtmgIUix6xyrWGugBJtfWxI8qicRiyUEbKym12suhsCRYgnTMB6A19LbR2XDOLTRJJ4ka+jcR6GqVtnopw0mYwTTQMwAtfOml7XUkMeJ0L214VzSi5PNHdDWjCNRu+/cy7ATo46sHNIYZLKovr1DWB8b8uN7ad1R2ngzC7JKro972It2SLjjqefurRdp9E2NjJK5MQnLq2ynzKNbXyJNUzejZkiFetV43HZyyKytYDQjMNRe/voQShgbVk9WpWulYIBJCDdSQe8aGrZu/wBI+PwzLeZpowRmjlOa68wGYFl05g++qjlp7AQq8iK7ZVLAM3cvM+6qEH8TedidLmDmIWUPA35QuvC/Fb6eYFSuN3/waqTHMjnwudO8BblvLTzFY5ht344265JkkQLJw46oyjTje5HKmJHym2i37+7vsOA/caSWMB04bsroXLbW/M87BIV4nQyW/wCWO+QeBcufEVnm2UxEjscQztKpsxkzZrEZl4i4WwNuXdTkiZyptfNmOvIDKBx8D7703HDrIg5hW8Lgn7iaypFHptKyL6prAnQHQX5+QpyFLG9xcfVJP/SaVJCwYgXy9459+vjT8ShdTYW8NaLkaOm7yOvdmBdMt9ePG3hx0q6bmblyYwB3zRYf7dhd/CMEa/nEW8zoLJur0dRowkxzpI4AIgBuouP6Qn2z+SOzx9oVb94944MEiPPmVGbICq3ANrgEDUaA2sOVChJauWo/UpuP6I4SD1OJlQ/1iK/7OS3xqCk6LcZHIjJJDKispIBKtYEE6MLXt+VV/wAJv1gJNBiUU8w+ZP2wBU1hsWkgzRusi96MGHvU0xJt9zCdp9HeODM3VjVmNgSdMxtcgZeHjVUx2DeFykgysOIuD8iRX1LmprExq4tIquO5wGHuNE25o+V69r6F2huRs+X2sKinvjunwQgfCq5tDoowrX6qaWIngGCuB6WU29aIeYjIAa6tTTopIFutRvE5xf0BNvfXVjcxBWwtlYJBN1yZlUi2cki1uOVdL+lRGM2jhYJyYrhCNFVbajuJ4Curqs6isIVuTnV9iF2xjZsVLGIAy2ZSgJAOckBTfvueJsPLWk714YHF4x9BkkSMAaDNlYHkNPwT15XUt3d/5gzVVXj+UObD3eZBncgk20HIcePfw4VYIFW5KqM3Eu2rend6V7XV6XDaMNqlWTwuP4jUWrKCeLf7je3zdBds5Gt9fvqCwuOLMFUXPIf+Sa6urm47VlB4O/8ACeHhqJKXksmx99J8H+DICxklvtXY8cx9oCwHAG3cb1a9k9LUbMEnQo18veL+BXj6gV1dXBpzbVs9XiNGMJOK7F+2ftqOX2Sb8wRwqSBrq6qyVOjki7R7XGurqAwmkmurqVhPDUHtbasTCSLq1nC36xXA6tdPrZgSdPsqa6uqcnQ8UmYDvx9FedmwkYjXJZwgKozXFiinVdL6cNBpe9VHIRXV1OuiKVlr4jiysPGnVxTk24301sfidfjXldWYUhyWZg/bHaAy2B0HO1vC/AEC/wATMNNna44ZAp9CQb+Jvy766upZeRoePIXEq2vz+FC4lh3eleV1SXU6pP0pi8HPMGjyyuuY2ADnRQVAsOHM6eFNbX21PJmhmkLokhIv3rmUH3E11dVUck0r+pFTDMzEajjXQYh0IZGZSOBUkEe6vK6mFeSy7M6QcfDYdcZAPqyjP8T2vcat+yel1TYYrDle94TcfqPqB+ka6urC7UX7Y22YcXH1uHfOt7G6kWPEjtAd/LSjCtdXUSLPQK6urqwD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2" descr="data:image/jpeg;base64,/9j/4AAQSkZJRgABAQAAAQABAAD/2wCEAAkGBxQSEhUUExQVFRUXGBcXGBcYGBsXGhwcHBcXHBwYHBwYHCggGholHBwZITEiJSkrLi4uGB8zODMsNygtLiwBCgoKDg0OGxAQGy8kICQsLCwsLCwsLC0sLCwsLCwsLCwsLCwsLywsLCwsLCwsLCwsLCwsLCwsLCwsLCwsLCwsLP/AABEIALYBFAMBIgACEQEDEQH/xAAcAAABBQEBAQAAAAAAAAAAAAAEAQIDBQYABwj/xABKEAACAAQDBQQHBAcHAwIHAAABAgADESEEEjEFIkFRYRNxgZEGMkKhscHRFCNS8DNicpKi4fEVQ1OCssLiY5PSFqMHJCU0VGRz/8QAGQEAAwEBAQAAAAAAAAAAAAAAAQIDAAQF/8QALhEAAgIBAwIFBAIBBQAAAAAAAAECESEDEjFBUQQTImGBMnGh8JGx8TNCwdHh/9oADAMBAAIRAxEAPwD0OWaQBtfbKSMoILM5yoo9o8qmw8Y7EzGVtdz4Hr0iRpSzBRgDcG4BuNDe0c61C20gRsRJo+JEvs3NAZbZuyOgWYdL/iFq25V0Mh7RncRseU4dRISVnFHeW7rmrqAikKo76jpxixwYEpVUWVQAKkmw6m8UnOF4FinWS2JiVIgEwRKjCBuVhofMNoglTKGHTnjK4rapea6GacKkorWY6Fi5NwAAKZDxJNTw5hkrdC8GwVrw6bpFbsfaaz1NCMyHK2U5lqOKt7SnX3GhtFiTUROaoeIimHPEaQ9jARmSS3rDozQ227YgpIQTEl2nNWlCRZE4PM45eXK1dDInK6hkIZTcEQ9OhepLWIHNDEwiCcYVsKCVaohjRn9g7WnPisRImSSiIFaW5K7wNQTrUg20Frg0JFdC0IwrkZWGTDHGAsdOZRYVFd48QOdOML5g20y//wARNm4ifKQSSDLDgzVoSStb0AIzCld2oJrrF56M4B5SHPPeeWoQWBVQtBRVQ+oOmsHyWqIkkNViOAFz1tby+UHzHVG2q7JyIDxRAqT9YNgPHuFudIR8BQDicGT97KpmpccHH1h+AxIYF6kAEJTjmJFj5qB3mJwcm8PVNz0/WHTn584C2coJYimUTGavAsQB7h/qHKF6hMl6XimKU8ap8RAG35dzBm137bGqB+IHwF/lEO3tTCPqVXQyE4XiGetUPdBOIF4hmDdbuPwiZUrgYJG0poXKJszL+HO1PKtIEhpMGhRXmREzRzGI2MMkA4tHRGTCw1As97nEhq6il1+Y5935KKMozLdPh/x+Hdok0b5KneAFRwI4V5d8SSjqy6+0htf5N7j74oQJTOoKw1kLCrbq9bH/AIj390CYLKHcgl7nKv4btWn4eV9KU6QZNtd7ngo08OZ6n3RrDRaS9BEgERK1okRoYUDnFg5qaroOnQ/WJAprVWKHQkUuORqCPpwiNjvPS4rvL4aj6cYZNnBMupDEBaXNToP5nxjKTQasImPlv79b/MmD5TVEVZFDzfgOC9f56nhFrIHwEZOzNEYgaZiSWK6U9/dBJ1MBuKk1tfdI4H8/SEtoNFe3o5hzMZ+xktnOZsyAnN+Je/iDUHXWtbnAqF3VoABZRYAC1hAwnUOX2+A59f2esE4SxPE8W68h3fm9YO9vBqC4BnTGDCvq6V68j8v6QaDAjG7cRow1p1/l+SGzIcZakqxAJWtDxFeUGSnzCo4xV1o2Q1y5c+bpWmXv68usWGFY03rVNhyFrQYsEkPYQNNJBtfmOPhBDPeBZ9c1uHDgen84VhQJPPZUK3RyAByZtKfqk+UGYc0JA0Gp5sbn89acIExzEBSgrmmKKfhJPrU6cR0gnD6mnqiw6mtz526mvSMuTMIDQDjZoBqTQCDIAxB3vGM3gyHocn7B0/VPL9k+7u0ocVOWRJanGYz95tTwFK+AiyxuOSQhDEEUsP8Aaen54RlRKbFMGfdlDQcxyHTrAbGSGbEkHent7VQvdxMV+2Z1axc7RxQUUFgLRktoYiphHhUUjl2V07WEnLSU7dAo72/41iWRJLsABUmI9tTQCJSmoSuY83Ovlp5wiHZTkRGyxo5TbPVBnGMeZS9DKlpXoSGNIoJjrw08/wCsMAHYRE5h2IxSiApis6lrKorQnieQ5mKRQrYj4m9oWAGnKOBMLFdnsT3LufSU+XVuRGh5fy6Q5TU/hcaHgR8x01HvIg2nJZrTU/eEFrMR7ZlPKjCx514QooNs+aDMmhEyvXfJBpq2h9vj5+EGk6hLtxY38+Z6DTpCNgmViGZSDfdNz3kaeH8olIoKCwgNNcmsMWJFiJTDwYYANXfPA1OU8D0P08R0Zic1VyUBzDMDw/WFrn4xKBUkHn84gxkquTNmNGBBXj+q1OfHgYUIQSKGhoupbi3cfn5cDBZYgVXlAwUm7eA4D6nr5dS1MazDZJJuYHlkZmpe+8vPqIMEByZWprepIPLp3dIDCNP6QfhyH7ziBX1edevTnBmG8hSy9OZgFv0oN65f0fAtX1600HP3VpB+HSlSbk6n5dB0gIzCBAaHeNLHhyI5fn6wWDAkoVr3xmZEf97UXGUUTjnzHyAFT7+UFyBY3qa3PWg/p4QF2Z7UmhDZApbhTMTUcM2nd3anygAKCwjIzFlpSB5i1a1iND+eESzMSi6so7yIrG2vJDHfB6LvH3RmZEuPLHJksTMRXHIcSP1gNDxtBOFatxZKUQdPxePDoK8YpsZtETKZZU03vogIvY5uF/jEc7Gz29pJQ6bx+QgWGi/xGIVBVmAHWM3i9tFyRIUua+sbKPGA5yyheYxmH9Y28haBcVt1VFFoB0jNhUSf7DfPPbO34fZH1iLH7UAFBFJiNqPMNFBMDvgnIzTGWWvNiBCbuw+3uMx2PLG0D4bAvMNaW5nSCMW0rD0qkx2OmZSi/wAQqfIxRbV287ijMqL+AWHjxPjC13H+xZY7aSSgZcg1Y2aZ8l69fLpnmMOmekU907JXmugA3MxCADSoNqaRSTcex9Zso5C5iig2LaQdPxAGpgTtWeuWgA1ZjQCA2mqx+7DEWux1Nenfp0hq4dpilixC1oBSmoND8IstOuSbn2HS1zVI3iBU360ifD4ZmQu5oAJwCj9RFPP9f3RabPwKy0JA9eVKapv6wUn31h89VGFJ4/fr5qh8eEK5+poaMW4pmew2FUrUi/fHQfIlbo7oSC9R3yLHTVHoErbrMCayWA1ImIfnEqbTr/dSz3FD8DGFly8NkYdpMDECgo9K5hWtK2y1EQ7bwuHDKcMXaWag5xQ5gTa40oVgbfuaz0hMd/8Arnw/kYnXaFP7qcO4v8jHkcrDhmAsK/qj5CNPhMDJGFVknzu0c733T5KCtQpEm9LnX2e+A1X+Blk3abYA4Ygf5n+cTLt8D+8nj89VjzOdhypJXEzsooR+kFQa0JoooK5daVrHSO0zENjJiUrbPNBoBWtCbWvGrF2as1R6gnpAv+NMHeE/8YKl+lFAVGINDrVU+kecYntBlAxz0p6xdxaxFjMuDXWg0imO28SrMvbuaEiuZjp4wE30ZnFHsA9Ih/jj9wfWJl9JP+unig/8o8tw+IxhQN9pUhhXKaEjj4HTzEQYjaGMRqdtmFaaJpah06+YMZJvhmaS5PXB6Rn/AB5f7n/KHStv00nSv3D/AOceUYbH4urVnoABaolbxIO6CyUrDcXtTFImczV9bLlpJc0pruppwhd1OryMoWrPW29Ia37aX/2/+UJ/6g/66eCf8o8k2ftbGTScsxbXukrkbfotbQdtSZjZTsqTkmBQDmVJdCSfV/R+sPnGbd8m2Ys9MPpCP/yPJViIbeUaYh/AIP8AbHm2zsTjZswoJwQDUmXLa2ZVJsl/Wr4QnpBjMZhnp25ZaVqoAFnZSPV6V7jAT9wbD0Z9uyzrNmn/ADU+AiFtqyj7Mxu9nPzjzLA7axczMftBUci+UdwJNtOELi52L7Mv9pckAkqJzNoQAN17Vr7jG61YdtKz0sbRX2cPX/JX4iFbas7hKK99F+MeUS/tbGhmzGFQaZ5mX1pi6Fz+D+KI9p4R5VGY1qe/41gNpS23kKhcd1HqE/aU6lWaWg5s6j5xV4ja6e3ipQ7iW+AjzvCYJplGFPWINQvIHiKcYNxGyMq17QBr0owXh0pxMbG6rDTUbo1c7a2FFPv2mk+zLU17r/KsBT/SSUhouHNf+oT7wctPOIpGzMHLALTkcnsq1mg0bJNJ4nVstR0ij9KZUr7ROaSUyBlVVUiwANN3Ud/SNFJtozwiz2j6aPog7IaEBl15gotadKmKLE7Ydm9apIzVoxJHOr0tE3o40tZnaTfVQgndLVBlzRooPHLrFliXkzGmOA9H7PJWWVGRUHq5qWNPdD4vKEz0KKYZjaB9SDVgLjWgXx8olXBsJdSoob1oK91SCfKLmU6KATKmETGYqaCgDOSLBul4Sbjpy/dmRJAVM9XZm3cuatFAFxCOUrqKKQimsvJmdo4cpMKmtqW7xWJJclTJmNWjKkxhent4ZRUcbO4HfEu2izTWL0DWrSwqABapMS4CQTJJBAqzK1RqpVGItSoJQcefWLRnSTZKUNzaQHsOTmQ0BO/LAtzLW9wg7Y2GBlzFYqtkIzsB7TX58IgmGcv2cnIEnFcqoDSgbLQ5gQDrx+EWey9liZOCzS+UCaWXOQBlDUAynQEDSGnKrbEhG+OhL/dIiksVQZqLQKFdqXNySpFBS2Q61tX4nbCJKMrQkTFYhSxIfLW7+rZQN3h1JjR4XDSZEqb2OYZmStQ/APT1++MrsZjMnoznOxMg1IHF+FBaJQzcuxSWEo/cFkbcCimQPxqxIPupHRNtrEv282jLQux63J1tHRXy4Sy1+WT3yji/wi4GxZZKVcAZBmosuuej1A+70zBB3Ewk7Yv3aBWBbeZgcoFbUplUajnygORlIrmlk1FAAprXNXnaoAhoObJlyMQAWyqtKAX0HTXWA91cjLb2J8NsqaGBsKDNWoN+Xf32iyweEnCWFM0KBXdCyyAGJDexW4Y8eMUpN81qVSm5ap9Za5fnwgxpyHM2YeohqJQpTIWJ/R0FwD3c4Wpexm4lv9karjtbFQBVUuQqmh3bAGotTQaxFM2e1VcsGds2c0W1bVFr7vxitw5Qnea5LE0l2oAaUrL7h4k9YkTKQc1c1akiWo4NU+pQGt6adID3Lt/H/ocMvBLmUUZwRUBhQVyg86a2EUmJ2FMzOwKGpJF6E687e/jDVpU5ub0AQaDNT2eQHl5xMU3svAt7IsM7ZRpyAHhAqXOP4CnHguFlzQvZ9hKOVVGbOozENLvpUGqg3/D3QNI2RM32KLmJNs6muptQWBqPKIZaq4EsSlO+GqSASDVaHd4mB3KFi5lilWGUUtlJ4U4gRluXb9+Q9TUYSbOzEfZ5K1RZJq9VpnLF7Lz4U4xR4rY84hlKAk0OYODS9MtwLaGA2CUeqUqRQgCi2FteNfcYkQS9ACp1qbj17cT1hPV+/wCQ4tB+yMF2QJm4ZJ4JACsy7tPauDzpa+sTzMBv5kw0tQ4NEzDKtnU3yWJB5RVYVq63O56tORPStfpDZLmljMrlprQkkm/reHhG9RsFvIw5Dlfsy0EuYtC2ZTnC8cnAWpTgYrDsdmFFkFD2etAActyLCzGlhS9oWdNdGK55gaumfh2YYaN1Bh32hsyb8wVDZgXblW19KECDcqNixuyNmzLBpTWcNRhS4lzaXIpT55YtZBBbsxhic7bthSksu2WrDjQi/Na9K0YuYoX7xt4CtCTqSL1J5e8RN/aM1a/eGooBUD8dOK8qwLkGkVssjs5faSnygJLG6oLGXnBbXrT+sTYyShFFlPLNic4ArUWpQ/msFja8/wDxBx4KNFJ5dImxW2J9blG9UXHP9lgISe5u/wDkaFJUUuHEsBRMVm3mIygHgBxP5pF7sp5IDZZMxqkLTKtb62Li1h5X6w/2u1d6VKOp0pp31iSTt1RfsAPaqCDoaaZRe8BOSldfkLyqAcMWliZLKvXMu6q10I4Bj7q1rBG3JyTkJly2VmmkglMtRlNhe4uPIQQdo4ZixZHUtTNUGliCNHPEDQQcMVImiiuoNGpQgEZiDWjAaUAHSHlqrmmTjFoz/o9MWUuJWajntECDKhe+8TULelNe+J520kmMCS9Qri8t/wAcyg9W53hYdYssHsvsiaOTVZgoVy1L5ONaGynzEC7SxKiYpJKBWq2ZWUXEq4IBVrq2hOsNGUZJ0xXuTTohw+0pSy0ldoC4SUg3WHqq1aVA408+kBYjbaEHMszMZTSiaClQT14aeEHTtooaZZiMAJaAKa2Cithfg3DiIrcGVZ1oyNTEBvWAOUqpJvQ0BT+KKRissDdK1+8AuPmiY5cAgNQgHW44wUzgy0AmICFFi1NEmCnfUgU6wuHwqFZeYGu9W9LhCRpw08oQbHVsR2UxRlyuQATbeABJJ1pytAUVeSj1HFNLtX8iYqUTKwAWjZGBcKcxWswtvAaC51i0lIUnTGJWjLPCnMNSDQXPGK3afo3Lw05MrE70sj/M9FEVUzAAkks8sXNaZgd61KU4X6Qzqb5IxuK4/UazFIwlMCbnLSpAFkNdTzii9GsA/bSycoH3Z9ddBmbgfdAmAwbPLmMZjlFCspIN70sC1tdYCxc5pZp2r1oDcV17yYMNNpOAJTTakFY+SpmMWYAk1153HuhYrF2lMUUDmncPpHRRQmsfv9COcHn9/s1UrY9DXOoPc/Mn5mJ8JsGpojivJc2nEd140svBtzA7lUfKM1t+dNlTuzWYTYGhPSp0HdEXJtYZbbTCH2FlAR2agoQMo4aG8PTYy0KgzKEUI7MUply0t0jOYnHTSVVprqBrlLDUi1tf5wEZrsxUzZrXygZjXNm6mGjBtW2LJpOjaLsQa7//AG6ch8AIX+x1vVnvroOf1jHHCCmYhtWFS3JhUa8oT7GGUMFNN8dTkAY+4geEZwXcymbY7Nl6lm4/3qjWsINnSb7w/wC8gjFvgBkLZNLa33gaezEk3DBqsEC7pIv1Lfh1vTwgeWu5tz6m1/s6SKNmpXQ9ugrQ8DW9zEz7CShJVgBc/eLTXU+fvi89DJC/ZFt7TfGDdrSh2MwAarT+JT8ok+MFqMoNkSiDSpFq0mpS9AK+NPOGf2VIPtf+4h41g2Qwl4SYlLs8r3TUMYXG7PDbwCEjhWhN6XtpevhCwqTaZp4Vmul7Fl6hm4aUOndDv7AXgZn/AG+/6xkBs9SU3FOoIr+Gpvu8c3uhz7M7IKcmoJJRjpnyU0GhHkYr5a7k97NVO2BmbMXNf1lp7OX4CGPsRj/eIbFeOh10HdGaRJodcrYhVy3VZhBJNb+v0r4xJJ2rPQAfap9bVqTM0BDm4b2hB8rsweYXH/p+YB7PDRhwIPE9IdP2dOofu29q4FdSeVYGxW3MTLlq2ZGNaHOiX53ABi2wm2ScO050lsylRuFlFyvNmuKxF1Sdl0pXVFHNwzAmoIueHNDzhk9f9p98bZcSDLmzGzBZKszVo4oOQtUxTy9s4Gdq8nlvgyT/ABBV+MZQk8oTelhlA3reDRHL0/yt8VjVzthymGYFkGoJIZdNc30rFK+y1Q0M5CL3UFjry098I5qPJRJy4K0jXu+YiN5NcopUm3ui0EiWugZ+G8co8lv/ABQ8YilltXggpXyuffC+d2H8l9SHZqTpRFGyrxRt6o/Z4eNI0OBZnDMF3BW1zbXXjavlFVIwTPrboD8SLD86RfbPwbItA7AaUohHdvKYhLUjJ+r8Bcdq9JXYzYUlnWaq5XUggjS3Cn0jH+l6BXreu+SDcXc0NDxygR6M8nrHnnpdie0xByElFUSyablQcxGZt0cBrwi/gdWUtSnlEPEQioXwPwWNyBUzS92wVhzHA2ifE7TyThOeWbrl3W/WqTf4QA8qkozrZwwXQGn3bvUVHGo8hFzLwaqEULVaksKW3gDw0Gsdco7WmS3XHgj2ltuTiCrI9GHZVDAi6NW3O3windC5TJVhUA3JAzECltBSsHyMOhxHqjKGYUpUWVufWKWYCMzIAmVmSqkitCOAGkPBJPAsm3GqDNjklcUxNakDyYk/ERCJKvMOYA0EnUV1Vv5eUM2djuzlzQwzZstCDxrcmuthDpOIluz5WKkiVQMK3UMCLcNPOH7/AL2JvoVm2EpOmftsf4jT3R0FbWkffTNPWsRyIB+cLFFJURkss9bRozG3cLnxROgyCp6n+kESdtZiAMqilamp91QfdHYiYC1WdO+4jg1JpKlyeileTNbWwWQh827UagGhr3HhE2GwuGSnaCcX9ZrMt6FiQTl4AmLPE4zDjdmMrjioFa9Phwitx21VYky6i5opDMaBRU1NuNIfR1JbaolqQV3YDOVZjOJYm5SAUGbSq1zGsy5OvExBKwDgXWY2vw6Vg58XMIpmObMK7q0ofnA32qZShZ6nQ6a5qad3wiu6ddBdsLDsHhjMcDsUliinM5oLX/AL8PCIvsMzLQSgbEm4FTugLw4Cte+IzPa121A9cnjdj3VhJgJIpvAAXzG+hrrfWBul7B2xNngsXNlysOktstJtZosdyq1HlXSNFidpymUjONOR590YjZ8iSZe+ozb3D9V6dOUTJIkoXKqp/SKK6UvThrCKL2rK/fks2iy2s4MshDU5kNB0dSdekZn7I9QwRSd4AN+srA1odNB3mLKdhmmnclJSvsoT7b8QPyBEC7JnKK2Q6b7haCxrQNWvhziV7XloLVqkVs/DsSGMhbKwsDwWtTum5p5tD3lhUJ7FRUVBqQQEBJBGQajrwEHpg8vrYrwQO9L83IEEJiUX/EmdGKqPJVr/ABQz8Sl7/wAgXhpMpkmBaMe1pyVjUW/aHPhEmDwZIB38xLCyZzfepZG5k8ItP7QoapLloeYWp82rDGx0w6u1OQNB5CEfi+yHXhG+WMx2ypzIoyqtSc3aELqKaFgeJ0grDSEXDtKmzVzMwP3SswoCv4qXtAWa/X3xMZBAzMVRebsEr3A3PgI5lOcltR07Ixy2Wc3bKdnMlrLqswFXznUHUbtKecU+HdUP3cuXL6qgzfvGre+CpeGVwRLE2ax0Kp2csd7TLsO4RLL9H21mMF6Kc58zu/wwW2l6pC+hcIBn4mtyxY99Y6TLdmGVCV4muXgOJFPj3RepsaXaikn8T7x8K2HhFlhdkgCnCIeZFPCsdybWcGfTZxYUNO5bnxdv9oEH4XZIHDKOnHvOp8Y0KYMLHMnKElOT5Esr5eHCi0PuBUmgHEwLtjbcnD+uavwQXP8AKMLtH0gm4maik5ZZb1Boe/nD6Xh56n27iT1FHk0W2drM6lZOlwWrQm3s29/9YxXYHtQGFFUEhTarUZve515UjQg04QrqGFxWPT0YrSVI5dR73bMliZjLVKnLUbp0qLA04HhWCpmMmzJgZGEtgqjU73ClKGvd3xcTsLyuPwt8jwisxEoLTKpDCYjG1wopavKt4tGVumiclSwyXZe1QHrOU1bMQ6DdrlN6UGsCTf0RpdTNmkHgbrSK+SfvPF69bNEjMijdm34rlanjFHCpYEhOlb90Wry1CgAAb0nx1rEsrYCutXJqzooykWDIDcFbmvWBX2is1BorBkFrKaEeIsQfAxpMKadkP+ogPhIb6QkW1V+4Wk0/gopGHKVVZjkAkCtPzSOiFMWBWpuWfgT7bAadBHRKSlZaMMFrtB17FhapUDTkYzpkgpWwoRqQNW98audgAooGS4o2dhp0yE0gV9m4cmrup6KrN8WHwgvXV5B5TawVM9lMxastTU8b6EEd94POzZhAojMSPZFSBaxtbQQckzDp6qOeGoUfwitPGJE2sFFElIBrer+O+TEvOp4KeS2sgkvZE4n1KftMBx5EwVL9GJ5uci9Se/p1hH21ONg5A5Luj3QM+JZtWJ8YV60uiHXh11Ycdg5fXxEkdBU/AQq4PDr6052/ZQD3kn4RXQ4RN6s31KrQgi0XEYddJbv1d6e5AId/a5H6OXLTqFqfM3iqzDn5QXhcG73AAH4nYKPHj7oSpS7j1CJJO2jNf1pjHxgcmCWl4dP0mJUn8MlTMP72kSyqH9DhJj/rT3yj91aVjeU1zg3mroAZhE4wkzLmyHKOJIX/AFERbycBiGG9MlSF/DJQD+I3h42FIBq5ac3N2LfyjNRjyweZJ8GbWZU0BBPJAZh/gt5mD5Gypz6S2pzmMEH7qVP8QjSyQFFERVHdEiyydSYlLWiuEb1PllNhtgAXeZTpLUJ/Eat74scLs2ShqksZvxNvN5m8WMrCwXKwgiUtWcjUkA9m5/lE0rAiLBZVIeITb3Nu7EMrD0icL0im2r6SSMPYtmf8K3P8ow3pD6az3FE+7UmltfExfT0ZTxFCSkllm72tt6Rh/XarfhFzGI2v6ZTZtVlfdrpb1vPhGTSYWarEk149xiZePf8ASOuPhYx+rLJPVb4GTWJNSamupiTBL96nQxG+sPw/rjpHUiLNC0IDCUhrCFoxIGiKfJDa68CNRCVhQ0YBTTNn5XBIpcmuta1sRw15dIpsCuZ1HP5mnGNk14qHwSpMD0sOVBxr+TFozw7JShxQBPkjQWvpQXNQOEF7M2y8llEwZ5akEUALLRSopQ8iYldF+0SgBullNzmBuCeEV21qLMKKimnEKKmt+AhoVJZBqel4EnUrapBqRXqxPDvjoRVsLUsLR0Cjri8It80OBhJconRT8IlMgj1mVO8/WkcNF9yGCF0hDOkj22c8lB+dIJw+dv0eH8XP9D74zi+oN66C4PCvNbLLRnbko+ekHzdgzpZUTckrMrtV3BAy0sSlQCa2HQ8o6TgMUdZgl/sCh/e198EyvRuXXNMZnPNjWCnppZVv8CuU28YKqZ2SgVngtmFURSd2hqQwquatAByvbSOmSO0K9lJnU5swUHvBBt3ERp8PhpEv1UAPdBBxXIQj1Yrsg1JlHhNjYni6ShyUFj5uSR4QWvo9L1mu8083YmDxMYxIsiIT8R2GWmRSJEqVZEHgIIExjpEqYaCJeFMQc5PgeooFEknUxNKwvSLKVhhBIlgQuxvk2/sAycJBSYYRLWKrafpDIkg5nBI4Lf8AlDKC6C22WygCIsTiUQVZgo6mMBtH08dqrJUL1OsZnaGNmTTWY7Me+OiPh5vnAjnFHoW0/TSWgPZKZlLVpRQepjH7S9KMRPJUvkWhNFtx0MGzE/8ApOGPOY3+qd9Iz2HwxdnI9iXmPdmUfOOiOhCDEeo3wRSxvj/N/oaIdpaDv+sS+0O8/AxHtLQd8Xj9SJS4Y2UtMp5/QxKOPePlDE0X88DDhx7x8oz5MuBjRJhlue4/AxG2sTSBrzNB76k+73wTF1LNo5oYukcTGFEJjgYbmhpMYxLWEIiMNDs0EAO0vIwbgD5XB8rCKXDknEgsKE3/AITGhYwAJISYHoOh8ND0h91RYrjbQNY3JFTzPh8o6Ox93NgulhpHQFLA7TLiXsmc/rzSOi2HupBmF9HpQ9a/eYK7Yw5K1jiesdK0wiRhpSeqo8BExn8gBEKy4mlyIjLVfRFFBdRDNYwstSdYIlyIITDxJuTGtIGTDwSkiDpWHghJIEJsfUG8Cl4WC5GH5wQFhSwGphtqQLbFEsCHiKXaPpLh5OrhjyW/v0EZLa3p3Ma0pcg58fOKw0py4QraXLPQsTjpcsVdwveflrGa2n6dSkqJSlzzOnkLxiUxSzB2mId9RxtfSpF4XHhN3JlpQ6fnXviy0KdSE8xNekMxfpLPxJKl8g5aDUCn9YrsWVrlCmq6sWzZqgG3KBsJgO1z81IIFaV9aHCSybpJtSgPD+sdShBL08ojvm3ngs/RbZC4qbMlmtcoIK6i/lA21sH2M15da5TStKcAdPGB9nYp5U7PLdpbi4Kmn57jaJ9p4lpkx3e7MbnnwrbnSsK1Ldd4HW2vctROP9myVrbtCaeM36xH6PJUYs8sK3+oRBKc/Y5Y4Bj8XhuysUyGeBo8go3cTr3gxou5P5M1SXwV/tL4/AxFtAWHfE8sVcdzHyRogx/Dvho/UhZcMcRSn54GO59/0jm1H54QgHx+kYwnGC5a3UDgM3iwFvD5xHhpdy1qKMx8CLQRgxqx1Y1jLLBLCCY6sKYYTDiHEw0mOMNMYw7NC5oYI6sYw+sNa4hKw3NBQCB1AN1r16R0Tkx0DajbmaRZMESpF4ISVE6So8xRO3cNSTBEuTEstaRIIO1AtiLJpE6LAGJ2tKles4ryFz7ooMf6bAWlrU8K39wgqLfCB9zZCggDHbdkyvWcE8heMLOx+KnneOUdfoIe+xkEpnYs7ZSbmg04AfOsF6a/3MN9kWmM9NyzBJCVJsK3P0ih23jMUSBMbUA5Q2gqfDhFfs22Kl/tD4RqdsOoADFQWBALLW46nTxjoUYac0qJOUpRdGOlE2qFJqON/j8OkdjBUqOZ+kXmK2aFXMpzC9mG8BwNdD32ijxZuvf9I6dyclRFJqLsmnJMQ5WAYZl41IIPTlc+MTsoAAHWp531iJCaltc1AbAmzE8YSXMY2altPHgYOpwLpPIVsOcqtMDECpFK95+sF7atlHG9uPCKnCIpL5qihUggA0ObQg8D8ocG4cukQnp+rcdEJ4aLb0Vwmd57BQ3ZqjUNK3NKivWg8RAu2v0r+H+kRL6MbQ7Cc7i5yqCODISO0Xoctx1EN9Ily4iaK1uKHmMoofEUPjCtPzPj/obGy/cFkCktLEEgm9wRmNGHLiD+yONYlwTU7X/+Y/1RLb7LJtvCor0JY/EfGBcO15n7A+MPF3J/IrVJDZbAOO5h5qwgfHez3xJ7Q8fgYjxns98GPKElwx/EfnhD5SEmg4mEpcQTKXIizbWY28xCtjpDJ1KKgFGvn/eNB8D5QXLFBAeGBJLNqbwYDFYxpUSlK2KTDSY6sMJggFJhtYSsJWMAWFhpjs0Yw+GmG1hKxgD46GEwkE1noMsRK0ygrHR0ecjsKHaPpOEqFS/M/QRnMX6Qz5xy5qdNB7o6Ojp04RcboTUk06RTNNZpgVjXeAPnGjkSFX1QBCx0HxGEkjeHzbZOIsMatJLA/gPwjo6OSsnRMyGAH/zMv9pYv/SlPulPJh7wY6Ojp1P9SJyx+iRQ4XGugKg7ptQ3F+I5GB8WLr3/AEhI6LpJSEb9JJh9TStKmlddYJmjSOjopP6SWn9QJKamfvWvnEiamOjoSXCKQ5ZLswN29VIBUFv3RW1OME7clus0iY2dxLkZmJJqewlXqbnvjo6FfNexRL037kx/+0k95/3QBJ1f9kfGEjonDl/P9hlwvgYBvDx+EMxQuvfCx0OuUI+GHYCQHeh/CT8IHn3fJXdQmneTeOjoWH1/AZ/SFpCwsdFiQ0w0x0dGMMMcYSOjAFjgISOjGOhIWOjAEAhY6OgmP//Z"/>
          <p:cNvSpPr>
            <a:spLocks noChangeAspect="1" noChangeArrowheads="1"/>
          </p:cNvSpPr>
          <p:nvPr/>
        </p:nvSpPr>
        <p:spPr bwMode="auto">
          <a:xfrm>
            <a:off x="304800" y="349091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5362" name="Picture 2" descr="http://japan.cnet.com/story_image/2042/20425773/AI/110201ms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075" y="519380"/>
            <a:ext cx="7841890" cy="5881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7817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://www.pharma-daiwa.co.jp/img/jigyo010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399" y="1948071"/>
            <a:ext cx="9769461" cy="4425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3940" y="10990055"/>
            <a:ext cx="10515600" cy="6949440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9233497" y="-144463"/>
            <a:ext cx="1954381" cy="692497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ja-JP" altLang="en-US" sz="11500" b="1" smtClean="0"/>
              <a:t>ねんれい</a:t>
            </a:r>
            <a:endParaRPr lang="en-US" sz="11500" b="1" dirty="0"/>
          </a:p>
        </p:txBody>
      </p:sp>
      <p:sp>
        <p:nvSpPr>
          <p:cNvPr id="3" name="AutoShape 2" descr="http://upload.wikimedia.org/wikipedia/en/a/a4/Flag_of_the_United_States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2" descr="data:image/jpeg;base64,/9j/4AAQSkZJRgABAQAAAQABAAD/2wCEAAkGBxQSEhUUEBQWFhQUFRcXGBQXFxQVFxUUFBQWFhcUFBQaHCggGBwlHBUUITEhJSkrLi4uFx8zODMsNygtLisBCgoKDg0OGxAQGzcmICYtLC8vLCwsLS0sLywsLDQsLCwsLywsNCwvLCwsLCwsLC0sLCwsLCwsLiwsLCwsLDQsLP/AABEIAMIBAwMBIgACEQEDEQH/xAAcAAABBQEBAQAAAAAAAAAAAAAAAQIDBAUGBwj/xABDEAABAwEFBQUFBgUBCAMAAAABAAIDEQQFEiExBkFRYXETIjKBkQdCUqGxI2JywdHwFIKSsuEzQ1NjorPC0vEVFiT/xAAaAQEAAwEBAQAAAAAAAAAAAAAAAwQFAgEG/8QALxEAAgEDAwIEBQUAAwAAAAAAAAECAxEhBBIxQVEFIjLwE2GBkaFxsdHh8RQjQv/aAAwDAQACEQMRAD8A9JiYpwmhOCAUBOSBKEAoCcAkCcEAUSgICVAFEqEqASiWiEqARCVCARInFIgECEtEIBtEickQDUlE5IUAwhNITymkIBhTCFIU0hAREJjgpSEwhAQkJjgpiFG4ICAhRvapiExwQFJ0aFZLUIDYCeE0JwQDglCQJwQChOCQJQgFCVASoAQhKgBCEqARKhCAaUqjtNoZG0vkc1jRq5xDWjqSs6xbR2SUlsdoicRqMQGvCtK+SA1Uiyrv2lss73RwzMe5vCtDTXA4ij6UNaEqodrYO27MVLdDKPCD+nNRzqwh6mSQpTn6Vc6BIlB4IUhGNKQrEtu0jWvdGxpc9hoRpSm/osue+536FrByzVeephF2JY0ZM6xxA1y6qpNeMTfFI0ea4ueR7j3nud50HrqqcjBqRpv19XFV5a3siZabuzt235ZyaCQdaOp60or/AEXllutWEUbr6rudjrb2tkjqauZVh490kCvlRTafUOo2mR1aSgro2CEwqQphVogI3BRuClKYUBC4KNwUzlG5AQ0SpyEBqBPCaE4IBwTgmhOCAUJyQJQgFCUJEqAVCRKgBKkQgFQkUNttIjjfIRUMaXUFKnCK0Fd50QHI7cWCdrnWqN0LmMjDcMzXn+HIJrPDhqMRxAGra5DNePXlY3yzEsoWucGsIc5zXOFA4hzxU1J1PErur02vN5O7FlYoqd5hIxSHMEVGrVg3pE2xzQuNezDsZb8GoJHKtFUqV/NsjyW6envDfLi5HdV6NgBitUZY5vdxAUIP3hvBzzFVsWO9ImnuuDmngc6cKKptUGTtbI2jg5oNdKt1Cym2Vj8wBp6cqrLqunNbuH1NWkqkHsvddD1DY2/O92DjVrqmM8Drg6a09F2dV8+2S2PgcHRmoa4EVOjgciPQLune1hm6yyk/jiA8jWtPJaGjqWhtk+OH8u30M3WU7z3RXPP69/qJt1dssMrrSyuAmpc33KgAh3AV36LPu7aJsjftAcTfhAoeeeiLx9p87gRFZomgilZHmT1Y0AH1XDWa9uze9z2t75rRgwtac8mMqaDNR6mMJZg8nlLcvUjupL1qe431zVae0mvfNTwC461bSyaRMw8zr8lYue2yvdR1M95qPXiqvwJJXZNvV7I3rVIXdToBuUOydrc287O1jqNBcySh8WJjqMPHOh81WtdsyLYjU+9L+TP3TqqNzuMVogc0HuysNBUkjEK9d6loSUZI9lScos99JTCVA+1Ac+iryWx24Adc1oz1NKHLM+NGcuhdKYVnmd/xH0CYbaWkYjkSB6miijrqbdsnb08krmgVG5SFRuVwgGIQhAagTglATgEAgTggBOAQAEqAE4BAIlRRLRAIlRRLRAIhLRYF9bXWazdo0vxSx0HZAEOLnNxDXKlM66BeN2Bevi+IrNGZJnAAGlBmS74QOK8cvHaKe0veHySGyOlJNaUFSaMy90Cgpn6mix3xPts0j7OMMbi8udicWue4udhjcTU0xeLQZU3LqbhhjkiMRbgLBgdH8PT9VS1GpsrR+pf02m3O8vp8y1aLia+MUFHNFWuGRad1OS5+G2ulfGbRG5rwx8bmvbQODXDvUPGvTJdJdTbRFG9lpLCGupE5upjA1csC9ZsUzOWPPlhj/wArPjKylHnBoyjdxlxn39h1pINQAAKZAUAAGgAWEZaVAPcJ148geC0JpMX4f7v8fXoqMoUVHy3T9/2WKkd1munv7DbTKCABSp3BQzRV5HimzyhmlAT5f+1G600qCTUZkYW/T/KuU6TaVsFKrXjFvdn9OP8AR8MBJAdXMgDDqSdBQrSsV2Me4iMVI1ecxT8W/oFmPk7VlGOo6hzpQtafEaAmlagHkumuQtiia2ItfvdWuppWulfLJc6lSpQv/hxp9labXT8mZaru7PMtqDo7QdFGGV104DRdVLbBI3BIwActP3zXMXkHROwgZHMO4j9VThWlPy9S69PCGbFy7YmF47VpcwatBwk+a9KuRlnLf/zNa3iKUd/NvPVePR2pwNQf0W7c19tLgGuwyDgc/JduEkitWd2eqmNR0CoXLeDpoyX0LmmleOWRI4q1M/ioXN8ENglkA/wsi8JsqncrUr1zO0t4YW4RqcgOZ0C9hds9awb+yG0htjZA9obLC4BwHhcHCrXt3itDlyW8SvP9gHdlaHxnWWPFXSr2Oqfk4ld+V9FRqfEgpGbWpunPaxEJEqlIjbDU4NUganBqAjDUuFSUS4UAzClwp+FLRAR0RRSURRAR0RhWXfe01msmU8oD90bavef5Bp1NAuQtntAlkqLNEIm/HJ33nowHC09SVHOrCHLJYUZz4Rv+0C/ZLFZDLC0F5cGBzgS1mKvfLRm7TIcSF4cYZ7bIXyudQg4pJM5JSRTMDJrdwaNAu8tt5SSj7aRzhwJyP8ooB6LLdRprTI5HlwJ5fryWZqNd5lGBp0NAkr1B2zUgp2WHA6MUwjSg3t/e9aJuuT+KbOxzRHgLXtoau4cuGfJQ2u5mzdm4PcxzCDiYaEgHNhWnarUGjP0VSTV7rryXFF22vpwV72tdBRcZahjeHV7oBoPirSp6ZDr9dS9bTjrXSoy5VzqsyQ5rmLtlE2xPDBzln2+04SG6VBNaE0A4U3q2XKF8RkqwGmIEVrSlRqpKStK9jmvmFk7FG7LP2hxipxGrQeVQCfnTqpbe1rXCOHvzSEUzObtARyFN2tDuzSytDSyOzgveQGtAr9oNMm7mfe304a7t2WJlmcZJWEOl98nGNwwNdQUbruzFKZCpuSko3m+ei9+/qZm3clTWI9Ze/f0KDrn7ENfIGmQtGKVgp3s8uB3d4eLTmc8BwJwGhBqKZeR/I86LtbUMbSMiCMjqM9KLlI7G+IjtKZnDkcsx+ZVehq3UT3c9u5NX0ag47eO/Y1LsvXINnaWk6O0B68DzTr5gDmZ1oDUEZEclXc0EFr8+HRNsUha4MfUtPgJ+h/JV3TW7fDHW3f8AT+Cypy2bZu6eL9U/n/JnNs8W9pd1c76AqC12hraBoDeDWDPlpmVtS3U0uzcQ07h+9Oi1LLc8TBiaAeYz9XKZV1a/JUlScXaxFsjtTLZ43/xMZINMJFMWVcnA5b1n33tZarQ7uExR/Cw94/ifr5CnmtWezB27oFTbZmtOQxHgNK83aD68lzGcLuVv4OfhyeEW9nbzkZG7t3lwpUFxJdX4QdTXgoiHPd2jx3j4W/CD+f76yQWfMOkoSNANG14fr9NFJaJAMyVWqVU5WiXqNDbmQy75MFpgf8MrQfwv7jvk5eokLx9s+ORgb8bc+jgV7E5bPh11TaZleI23poZRCchaBnnRYU4NUgalwoCMNS4VJhS4UBFhS4VTvW+YLMCZpGtoK4dXen6rzi/PadJISyxM7Nuf2rwHPI4tZo3qa9FxOpGCyyWnRnUdoo9Cvq+oLI3FaJA2ujdXu5MYMz9F5tf2309oqyzDsI9MWsrh+LRnlU81yji6RxfK4ve7VziXE8iTu+SmAos2vrXwsGrp9BFZll/gjijFSdSTUk5kniTvPMq219FAFZjYN6zJ1m+DSjSSHMq4rRs0HEKtHKxoqc/3xTJr7AyA4DugnXnkAoVTcss6lJLBZmkMGXuO05U3HpuPDLcK49st5cMyBvI1prlXTLL5pbRaHyAgsoDWpJq7kcsq6ZhZUjA0UpXrU/VWI2fJFZrgbPaxTKp14nhru+mpVZs+WeWfyTJ3lOjsjwMb4yWDM95rQBzqrUYJ4I5T25HNeCRixBvENJFOuiZbrR2j2wwM727IV0PeeeYrRvmdwT7xvF0obHEMDHZVOg/EN54N8zuA6K6tnXxNDmEucwe9rwIa45h1K8KaZHSby0knLEvwUpSnXbUXeP5I7nsv8LWSdnjoHyNJeG0FMNTmBkAaZbhrRblqc2RuVHMcN1CCEljvJkoLAKOaKOjIpQaZA7lSs92iJ73MJwvp3NzTUkkLM1M9ze7El+ff2NDTw2pbcx/b39yOw2PsmluIuGIltfdaQO7zzqa81RviOrHU1FCPIrUlfRZsgxnPwnQceZ5KOlKW/wCJIlnBbPhxKDWF4DvQceqe+Rr2kaOG45EEZhLd3gAO6o9CVNNC06gHqFalJRlZ9HggjBzhuXVZRNYpsTWk7wrXZtOdM1VYeCna5VJ83WCzGPls8kghbvz6mqcSBoFGXqC1SENNFyk5Ox1ZRQya1E5N9earOg3uNSpbMwAJzypl5XaJG1dXY+74/tGAD3m/UL1lea7N2bHOzgHB39Of5L0hhW5oItQbMHxCSc0h9EJwCFeKB1OFLhT1yu2G1Is5EMRHbOFSdezadDT4juHnwr5KSirs6hBzdka163zFZx3zV50jbm8+W4cyuE2j2stLmmlII+RGM9XfosK8NqcILYBikObpXVJ5kV8XUmnVcpa7S+VxL3FxrXESfQaU8qKtV1EYrk0aGjzlFi32sSNeKk11ca7yq1lcATzplvr03hELFegizFW1pxG4rKq6hPBqQ0+3KGdoBvonRyAkU319eunzWpBZY6ULN9d+W9bl32NvutA50+dVAowZI5SRzLLM93haSd1KgdNPzVuK4pXHMhufnT5/VdLK6OPxOFeqzbbfjfcHmj2xOd0pcFB1wsGbySVDKI2eBoHPf6qK03m52+iy5LRVRtuR2o2JbVaVkWmVTzOO79VcsF0kmr6HlqB14nkpoRUVdnMm3hGbZLFM4tcxrSMyMR1pvAHmpp4bVKQ1wDQDx7jSN+HMvPDEaCmi6iIBoo3M7yntjqo5axwflSPP+KpLzMzLj2aa3Jpo7XEQTVw7xLuJ8P8AVWuS6K7bzAd2EwDJGijRueOLTv8A3zCpfxJgOJ3gxDvbmHSrvukEtJ3d07irF52KO0hpfXuuBBBo4EEEtJ4Gn0I3Feqtugt+b9e3vscSpWl5MfLuvfUht12tNobOC5rmAggUo+oIGLpUpJXK1apK5rOtD/ln+/VVJNyauWoxUU2im4YySfAP+bl0UdoOissphAG4U9FBMyoXaeT1KyKFlADntG539zQ4f3K0Wqq3Kb8UbT5tc4H5FqvuCnr+q/dJ/gi0/ot2bX2YjWJxakokJUBMISqlsk7vmpZZFTtLqhTUo+ZMiqPDLERyHRSMZUpYIch0SW23xwDv9550jbm4/wDiOZU0KTlLBBUqqMbs6zZKzAFzjwoPNdfAFwOyEsnZmSSmKR1aDRjQKNYOmZrxJXb3fKSt2jFQgonz9ae+bkaQjQp2NySqa5Cbcj6Ak6AE+i+c75vJ1omkkJr2jy7yrp5CmS9f9q14SQXbM+IkGsbSRua+RrT5GtDyJXjNhkbIMTKGp7zfeY7gR+e9UNe5KKa4NPw3ZuafJHHZ+Pktm7LhfKcshxTIGgZ0Us94yEYcRaBuGX0WL8Vt5Nu1laJus2fhiFZZWjkSPoEya22NmTcT/KgXKyylVnuXV78I52d2dPJtCwf6cQHM5qnNf0jt9Oi5/Gk7Wi92NnvlRpy2knU1UDpVQkt7RqQPMKt/8q1xo04jwGfrwXUaEnwjiVaC6mi6RNjYXGjcz6AdTuRZbMXHv5DgNT+i0omhooPl+fEr1pQ5CvLgSx2TDmTnx/IcAtBhyoNFWBU0ZVWrUb4J4U7E7Bmr9kZnmqkLwtGFwUEY3eTuRcELTUOAIIoVgTsNkdhJrETRp+Hg08OR8umw2cDeqV5Wtj2ltKjeDoAeI4Ke64IdruVpLSKVrlxVaWTPgPnkaHL9VnODmuEbG4gCaHFkAQRhJORyJ41G6oJVh9je7xvHRufzP5BeOnGPLOlNvhELbSGHMih1pmPJaGBV4LIxprSp4nM+qtkripJN4PYprkoyWMdoHg6Bwp+LDX+0KV4UjiopHL3c5WuElG9iIuooi5SYKrOt97xxktaO0kHut0B+87d0zKs0qMpvCIKteMFdst9ms63W2NjgHPAoammZ6UGZPLksa2WySY4XyU/4bDhA60zPmks1la0d1oH74rUp6K2ZMyquvviKNK1X5JJUQjsm/FQGQ9Nzfn5KCw2QVrqSakk1JPNxzKRjQFq3JZnSysjYKuc4AAfXyCtxhGCtFFCdSU3eTPQLisf2bBTcPnmuvu2x0Ul1XRgaAdaLbhs9F2kRsgbDkhX8KFJY8M7aS622qzSwPFRIwjPjqF8uXrdktmmc3vBzDQOBwvAG47nBfWy5janYmC25uGF/xAI1dBOzPnex3padz2u/EAD8j+Smfetp+BnqeX6/Ir0O2+x2Sv2cjSOdQqY9j1o+Nnqqz09Ju+0tR1NZL1HBPvC0b+yHU/5VeS3THWVg6N69eXqvTofYzL70rB6laEHsYZ78/o1eqhTXETx6mq+Zni8k7zrK89Mv+3oo2tDzQCR5O6p/VezW72e2KElrXOlkGuYaxn43cfujPpqq8dz2aziow8MR38mjU9EbUfSiWnRnUzKWDzeDZ2jDJMzCBuyLicqCtMj6rTsNiDRoMuGgqNBxPMreva2Nlbga3u6g1oT95o5c1QiB1OROVTo+g93gd9Ouuqz69aTxe5qUNNCD4Eifu0VhgQ+DkeOhP01QwgZE6ior3QfMrNleRo+WKJFNGKpkTC6mFtag0OmYO+uozGgK0ILrkIq7u1bUDWjv3wA081y6b6nnxY9CvkMyRzPDrwSNtnwtc7vUy0/q04eq0W3U0k4u8TTXl1U5s4G7Pj/lcWjH5nm5sx8MjtaAVIPvVbxDcmpzbIMsZLiK+I1FDuw6UV+VirOao3UZ0oojcQKAAZacunBRucpXsULkQwhjVICmVSYl00c3EconuABJIAGZJyAHElE8gaC55AaMyT+/ksG0SvtJ0LYge6ze4/E/95fNXtLpHUd3wUdVq40lbqQ3pe7pAWxEsi0L8w9/IfCOWvRcpa7Y4d1gLG+jj5/ovRrs2VdKRUfoOi6+y+zSKVmGZtQfIjmDuK3acYwVkjAqVJVHeTPE7iioXOPL9/RbBK9Ouf2LYJHdraPsa90Mb9oR94nutPQGvJeiXFsfY7JQwwtxj/aP77/Jx8PlRd8nB41s57PbXaiHOYYoz78oLcvus8TvkOa9c2U2LgsIOCr5HeKV1K0+FoGTW/PiSunQulE8uNawBOQhdHgIQhACEIQAhCEALjNstrBE4wQHv0+0ePcB0Y37xG/cOZy6W/Lf2Fnll3sYSBxdo35kLwOa0OJLnE1eSS/U4iaknzKo6zUOnaK5ZpeH6VVW5y4X7mtbL5NNdNwrhbXe7eeKyp7Q57quJqNNKFp3fdFFC2MnMGh300O7JWIYDoFl1NTg3oUbDY28adBoK7grkOuenDd+8z6q1ZbqedGlasFxu4UVKTlJ3JHKEcFSydkAas16U8hTLyU8MMQIIjFQKeWWtOi0mXI0alOdHGzUhdf9lskO6m+CKyNFO6AOis9nxVJ1vY091VJb1J0XDqJDZJl94DVUtNpG5Zk1rJ1KrukKjbbJVG3JbmtCgdMqznpjnIoHtyyZlEXquXFNMlMyaBSxgRylYnLlXt1uZE3FIaDhqTyA3rFvPaJrO7F338tB1KybHY5LRIHSVc46DcByG4LR0+hcvNPCM7U65R8sMs1bDJJbZe+2kbc2R7q6Yn8TqvS9m9kq0LgodgtliDUjmTu6DkvV7NZgwAALXhFWtHgxJybd3yZ93XM2MCgWoyIBPQpVFHFwQhC6PAQhCAEIQgBCEIAQhCAEIQgPPvanfxjdBZdG2gSF7vwgBg/qI9AvOY4MziyOh5rt/bnczpYYZ2CroS5pHFsgBIHPu/LmvMrv2jbQC0A5ZCUD/qAaHmszxDTyqWlE1/DNVGneEup0EcK6C64IIgHTOFfhGZ9FzcFtjcKskaRyIUvaDiPULDUJp5RtyqRmsP7HXzbTxMFIoi7mcllWjaeZ3hAYOSwZbYwavaPMKnNfUDdZW+qnUasv6K9qUP7Nia3Su8UhVcknUlY79pINzq9ASqr9qWe4x7vKm4nf0PoulpKj6M8erpx/9I6NOBXLf/YJnDuQHzPTh1CjfedqOvZs6nrxpw+akXh9R9CJ+I0l1OsLgkLlxb7bOfFOB+Fv75qs8uPilld5hv0Ui8Ml1ZFLxSHRM7Sa0Mb4nAeYWZaNoYG+/iPBoLlzYsQJyYT1Jcr1mueR3hj+Snj4dTj6mQS8Sm/TEdadonu/0mU5u/QLNlEsv+o8kcBkPQLr7r2EtMpHcPkD9Su6uL2XYaGWg65lW6dKnD0IpVK1SfrZ5Zc2zz5CA1tBxp9AvV9kdhsIBcKDeTqV3F17NwQeFtTxK1wFOoN8kDklwQWOyNibhYKKwhCkSsRghCF6AQhCAEIQgBCEIAQhCAEIQgBCEICredhZPE6KQVa8UPLgQvAdstiJrLIXYSWE5SN0I4OA8l9EJskYcKOAIO4ioXjR6mfJ7bJFX7WN1eLCAfQhK+xWb3e3HI4fqHL6Rt+xdjmNXQtB4tyWafZpYfgd/V/hcWfY7Ul3Pn8WWzD3JXdXMGnkVMBF7lnA6uc7cRupuX0DD7PLC3/ZV6krRs+ydjZ4bOzzFfqln2F0fOLWPPhhZ5MrwO8neArdnum1v8Ebv5WAceA5n1X0lDdkLfDEwdGt/RWWsA0AHRNrPNyPneDYa3y6xv8A5q/mtax+ya1O8eFvUhe6ITZ8xu+R5NZPY9/vJR5Albdi9ldlZ4i53oF3yF78NHm9nOWTYmxx6RV6mq17PdcLPBGweQVxC9UIroeOTYgFNEqELo8BCEIAQhCAEIQgBCEIAQhCAEIQgBCEIAQhCAEIQgBCEIAQhCAEIQgBCEIAQhCAEIQgBCEIAQhCAEIQgBCEIAQhCAEIQgBCEIAQhCAEIQgP/9k="/>
          <p:cNvSpPr>
            <a:spLocks noChangeAspect="1" noChangeArrowheads="1"/>
          </p:cNvSpPr>
          <p:nvPr/>
        </p:nvSpPr>
        <p:spPr bwMode="auto">
          <a:xfrm>
            <a:off x="152399" y="2751137"/>
            <a:ext cx="360989" cy="360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2" descr="data:image/jpeg;base64,/9j/4AAQSkZJRgABAQAAAQABAAD/2wCEAAkGBxQTEhUUEhQWFBUXGBcXFxcXFx0fHBsYHBcYFxccGh0aHCggHRwlHBcWITEhJSkrLi4uGB8zODMsNygtLisBCgoKDg0OGhAQGzEkHyQsLCwsLywsLC8sLCwsLCwsLCwsLCwsLCwsLCwsLCwsLCwsLCwsLCwsLCwsLCwsLCwsLP/AABEIALcBEwMBIgACEQEDEQH/xAAcAAABBQEBAQAAAAAAAAAAAAAEAgMFBgcAAQj/xABQEAACAQIDBAcEBAkICQMFAAABAgMAEQQSIQUGMUEHEyJRYXGBMpGhsRRCUsEjM2JygpKy0fAVJENjc7PS1BY0U4OTosLD4USU8RdUdITE/8QAGgEAAwEBAQEAAAAAAAAAAAAAAQIDAAQFBv/EADERAAICAQIFAgQFBAMAAAAAAAABAhEhAxIEEzFBUSKhYXGR0QUUMrHBQuHw8RUzUv/aAAwDAQACEQMRAD8AtDLSClArvDDfK7BG5rKGjI8O3oT61JJKpF72HeeHvGnxoWgUDlK8MdG9WOWtJ6ulGQFl/j+P41rstGiOu6j+P49KAQQJXvV0aIKeTD0oSO6qu6mpmPB152eCAu3cv7+FBhRBNAe6hpBVwh2BLJrIRGvcOPqaA3g3SIs0IZhaxy8b99udK06uhk0Vy1eWpyLZkoJuCRzuCCD606cKeYoJjYB7V1qf6mvMlYFDVq9ApzJXhSsahQlIpYmNM5a9OnHTzIHzo2Ch4yX40hpaaEg5WPlw+FJJrWDaLaSmmauIpNq1mo8JpNqVlpax1rBQyabcUeuFJ5U8uzieWlGwNEVlrurNSy4RftX/ADQW/ZvRuG2S7exC58W0Hv1rWZorogNe/Rj3GrnBuvMfaKRjwF29+oPwo6Pc+LjLI7+4D3G491qZJi0jNZLCmS9Tu82zgszLFl6sWykNccNRfvuCfWoQYa1FNiOJ2bxrqcEddTWLQ/8ASZLZWbrF+zIA49zg29KYSCEG4jaFjxbDyNH71bMp8rCrxPuwNbZfTMvzLj3KKbw+6SZru+Zfs8PeeY8rVLZqI6t+myA2UJXa0col+11sRRgP7SG63/OAvU/9Ek+r2vP+AffUrFgyq5bIijgqa/uv38uPPifBDlFlGXS2nG3dpwHgLVVR8knLwRfVMNGWx8wff3U6sVFnDd/wpJh8xWo1nLCBqSBTsSFtI0LeJ0H76REtiCQGtyNTUe00AHZI8AKFGBodhltZXv8AkjQfx53qThw6RjsgL86Cfal+GlDvi70cIFsk5cYBw+NA4jGE8/TlQMk5NDu9ByCkKxEo4VGzreimph1qbKJUBPHTRSjWSkGOgMBmOkFaN6rwrww0AgJSm5Ygxuwvw7+Wg4EchRrxUyy1jAqwgcAB5X+8mutTzCm2oGoTavVjvSDXgBvcHUa1jUSWGwYPC7H8lSfjw+NSuH2JIeERHi5A+Avf30RsreRUjCtGMw4ldL9xOnH91Py70/ZAFUSj5JNsVBu259qRV/MX/Ff4UWu72HX8Zd/z2v7u6oSfeRzz/j0qOm2sx50fSgeougxGHj9kKPIa++hsRvEg4D3mqRNjiedCNiTW3+AbWW3Fb0NyNvKoLHbad+LH31EvIaZe9DdZto7NiSeJoZmriDSSpo2BoUDXU3XU1go2Ex13U05mpaEc6sIMdQPOlHAXH2fjRecDhSGloDYRAPhsSjWKxyDw7PxuflRpw/eBRrNTbChVGbsBMY7qbdKNaOkGKgwoCMdeZKLMVedVS0NYEUpto6PMFd1FLQbI4x0kx1INBSOpNChrARhr079C77CpHClB+MDeh09wor6ZGguFt42ArbUDcyLi2dfgrH0t87UUmxieSjzJPytT7bWv7IFCzbSY86NRBbF4jYKFTd9bG3AAHlw1qrPsd1Ju4t3aG/qOVTMuJY0JIxNJKh47iKkwtudMNDUo6U0YDSj2RhjpJFSEmFNuBoGTSgERfTiPvPlTYkPdavWam2NCzUKLVwvTWY1KbExESsevViOWQ2N+4i40486ZCtAy4RjyNLj2ax4WPlr8BVm/lnCr7GHzH8q1/jevH3sI0SJRTbV5Et+CHh3ckbgjn9G37VqOh3QkPEAebfMAH50Ji985bkZgCOIAFxUTid5ZW4ux9a3pBkta7rIv4yWNfIf4m+6h8bgsCim8rM1ja1rX5aKoFUuXabnmffQsk5NNaBkfbDgm+e3gBcD411C5jXUKBkncP0orD/rYUdplDKCAcoTMbdojVreNuVT+B6S8A4H4VR5nLb9e1K6Kox9HluBqwzX/AEjr76sWO3WwM2suEw7nvMSX99r11akak0iWlJSgmxGC3hw0vsSK35uvxGlSMeIjb2WU+Rqq43ou2XJr9HKHvSRx8MxX4VHYno2jQMcPtDGRMoJCmUFRzFxlU29aT1DvaaDkrurrPNnbrbQMcckO1BZ0RurkgU2uob21YHn3UWINuRH/ANHOvLK8iN65wR8a1s21eS79XXnVVSf9JtqR367ZchA5xSRyX8gGU/CkydIMiECTC5bhCQXKsucoArKyaMC4BF+RorPYVqu5eBCKUIRUHBvGCoLRSKCAeR/Zua7D73YViR1qqRxzXW3LXMBalUosdwkuxO5BQmLwUbnMQQRzU2PvFExyBuBBpWSjSYttA7DuFJMRPKiTHXdV41qMVbHbPxOtmZv0so9OpCP76i3weN4AMBx5H3lyW95q+mEUkxr3XqMtK+7LR1a7IoEexsRe5YxnvWQ3/VcOnuAqUgw8qjtuH8cttPHXj4/AVYDs9c5YFteWY5R5DlXHAL30FpUZ6tkIU76Oi2YCLllA/OopsAvjTbYIch/Hxptou9CRgoRxceg/+a9z4de9v48LUHjcGezYkcb29LX086FbDGlbrsMs9yRfakS+zEvmQP3VXMZFEzs/Vrdjc/8AijWwxptsGe6klKxkqIh417qfj2VmAOtjY6KTxF+63xow4A0X1sgUKCoAAAsutgLc70qaDJvsRqbH/Jb4D5saJi2R+SPVj9yilOsh4u3obfs2oaXB39q7eZJ+dHcvAtN9WFHDRr7bxL52v72Y14cbh1FjOT4KP8C/fUc2AHIfCkHA+FbmPwDYu7IbaKh5ZGUGzMSNOV9PhQ/0bwqwfQD3UoYKktj2ivDCGvRgz/Aqf+iUk4ajkDaIYYKuqZ6muo0wbiY6NLiFz3iJvfHerdJiV4EE+AUn7qrm4cKiBwQPqKdOQQafGrGcHH9gDyFvlXp6tb3ZwaCa01X+ZGxNEde0PNXHjzFqRi5ImVhnAuDoGtf0okxpm142tx+6g9s4WOWKRGYgFGU5XynVSNLHQ68aRNXiyjTrNAewMHGcNhyJCT1MY9oH6i0TJshiSVmZb8soPMH7qb3ew6/RoLPcmGL7J+oveKMmwBYW61vh91qZTa7+wr00/wCn3/uKgwsilbyZgOOh10t9rTXWs631w466QkaBwfRUDj/my+6tFgwJUr2728DrpbXWqdvvBfrT3kj1Kxj99GLywTjUVgl8MnYX80fKs3fAjrXTmQxPic7uP7sVp+GHYX80fKqViIbYsHvmceggJ+bmo6H6yuu/QSce4qcYcTtCC1tFlzKeeiyI2ngDTWLwGPgRni2k7hRfJPhV10vYOrLyB5Gr3CXyroOA5eH51CbexTJhpmYaCJzwP2T3XptsfBt0vPsQS4naqaXwOIsTzliOnmsg+NLl3mxcaFp8IkWoAImDqxIJNioBFrD2lHtedWOSbXtRX8bX+YqM3jw6yYVsq5QNbeNbYgb38B/Zm2GliWQoFuAbXv8AG1O/ykb2yfH/AMVGbvD+bjzb4sxHzo5F1rmm5J0mdEdrVtBqSE8qWGNdEtO5adJk20NG9IYURlpJSjtNYFJGTTBgqSMVIdLcaXYHcRxhpBiombFxL7Usa+bqPmajpt48EvtYvDD/AH8f+KhsNuBZYn+kL2uzkY5bflL48eOtqMaKgJd7dnA5jioSbEXBLacfqg91BTdIezVNvpFz4QzH49Xb40q0zPVXkm+przqfCq5J0mbOHB5G8omH7VqDm6WMEOEWJbySMfOWm5YvNj5LcYPCknD1SZelvD/Vw0p82QfK9Az9L4+pg/1p/wB0Vbli86Pk0BsPTTYes4m6XJfq4WIfnOzfILUbN0q408I8KvlHJ981blB5qNUMFNPDWRz9JWPbg8afmxKf2w1H7M3vxjQq7zZmaSWMkxx+yEgZbKFC3Bdtbc/KwlDarGhLe6RpXVV1UddvYkj8af1E/wAFdXPzoHX+Vn5QTtzeLaeEnZMGkhhIBuMOXUvchjmCHkFFr8qE/wDqXthfahX9PCyD5MtblgYMkaL3AX8+fxvT/rXoTe6TZw6cdsUjB16XsePbgw5t/VyD/u0p+mSTKVkw0BuCL52B4W0zXrdjQ+LVcp4HQ938WoIZpGI7J6YTDGkf0SNsqomYT2NlGW9uqNjp31JHpfifV8IwPeswJ/uxWjbp4KNsBhLohJw0FyVB/ol8KObYmGb28PCfOJD8xWUmZxj0ozjC9LuFBW+GxAt3dWb6W5uL1YtuYyPEQrLHfKz2INr6ISb2J+yKmjungCb/AETCn/8AXi1/5aidoYeJDiIolROrMLZEAACvG0a6DTjm91UjLOSc44wSuGHYXyHyqs42L+cfpm3m0dvuq0YYdhfIfKoDasJ6wW4lo7ed2X/qqOk6mU1FcA2DfvAH/wBbH6m3zQUjaO+GEaGUJjsKzGNwB1yXLFTYW87UIeibZnKJgOVpptPfKaE2r0V4BIZHVZAVRmH4VzqAT9YmqWLXzLI+9ERB6rEYSQ/VH0hNfC4Y291GYzECTDSG6FshJCMGAIF+Iqnr0QYP7cnhZuA5cb3qX2F0fwYXWOSW4JJuVswKlbN2NRqaOAZ/2E7v/wCrr5/vNe7QxbRgFbXJA19f3UrYyEQAHiCB8LULtn2R+cPka4eJk0m0dnDRTaTD8NtBz3e6qf0i7y4qB4lgmMYZSTZVNzew9pSas2Eqh9Kh/Cwf2bftU/CNykkzm/EvRoyccPH7kBLvfjjxxUvobfsgUDPt/FtxxWI/40g+TUG1INem9NHzfP1H1k/qLl2hM3tTSt+dIx+ZoKVb8dfOniKQRSOCG5kn1YMYxSWWn2FNsKVoopDBFIIp4imyKWiqY2RSaWaQaBRHhpNemkmgOjw0g0o0k0C0RJqw7I/1eP8At5/7rDVXjVg2Qf5un9vN/dYapav6GdfD/wDYifj4Curk4Curyj3j6AgxAdFYfXUMPUA/fSjIB53t4ny9KhNjbWQRKpEhK3XsRu2gJAuUU24fCpGLGx/Vjk14/gXBPmWUV7U47ZNHgab3xUgolm0Ay+Jt8ACfj8aY2q4jglchmCI7WUZmNlJ7I5nuFccX3Ryfq/vNN4nFXRhkcdk69jTsnX26VMdjW6f+o4T/APHg/ulo/EQZlIzFb8xa/HxBFRWwXK4TDhQxRYIgHNlzARrZspN1vxsddaO6xrcFHjnA+QNBPwaSscjwKhlbM3ZvYX0N+/TWq5i8N/OcdJ9pMHGAdRoz62PP8J8KssbvbghHfnP+CoXFyDrJlsQWeC+uhIXMAugPBdaom3JWJJKMXQTCeyPKoTbswjIc8ARfyzC9RQ3nlS65Y+zoLhuA0H1qC/lV8VG3WBRZ8oy31snWcz4VPS/WU1E9hoiYWEXsw18QfOgtvYWOPCzuoLERSWAIuSFOgvYD31GYfb2FCKJsVhlkyDOpALqSO0DdyeNwdKZ2nvTg+olRMSshKMAixkhiRoDlW9j33HnVZSaZOME12LOuyYuOv8eFqJgwyrGVTgb/ABqsjfXCaWnxLX+zhZD8oOFTOztrLKmdFnI/rIih87Oq6Um5yG2KA1B/SDukPxufvqN237A/PHyNV2TakolkCuQCA1h35mUn4fCgH2jK7WaRyONsxte9cXEu7id3DQaqRdcCdKovSoPwsP8AZn9qrRsuTTiffT20tnxzW6xFcgWDMqkgeFxXTwkNtSOL8QXNg4LF/cxdlpBrT5d2E5Bf+Gn3LQ77qp3L+qPuru5vwPF/49r+pe5mpptq0aXdND9VPcw+TihJN00H1Yf0mkH/AHxQc/gFcFLyvf7FAam2rQG3NY6rHCR4GX/MGui3QAvnw2bu6uRl875ma9I5IZcJPyvf7Gdmm2q3Y/YISQgwBF0sGxAzcBxGXvv8KGk2Kv8AsX/4w++E0m6x/wAtJd0VY0k1YX2MB/RSf+4Uf/z0w2zB/sH/APcr/lq1jLRkQZpBqe/k2PnHKPKRG/6FpmXZkfIzD/dof+6KFj8qSIU0g1LNgYx9af8A4Ef+Zpv6HFzecf7hP8zQHjFkXU9sg/gE/t5v7rDUL9Ch/wBrKPOAfdKaLw7Roiors/bkcnqyLZliUCxPH8GT6ik1FcWdGi9s02WCM6CuodMaluLfqmurzeTqeD1/zWj/AOkXmbeCeDTC9QS9w/WqzgZS1tFkW18xve/DhXqb1bSPF8IOHsxOLd/tM16QmH2ZYM+01bN2xkyA6k8RZiNbix4UQ0WzrART4qViAQI4jKbEXBKRRZgDyJtevX15bpXE8jh4bIKMhLbZx7ccWFH5MUZ0/STv50ymJxvBtoSMOY6mIA9/sgcaLi2HK2sUczD+si6o28na/wAqh97d3trho3wkXZRbEI0ZYm5N3R3KPytYXHCuf1NnW1ppX1CMNh5xEkf07FBVVVGRlWygWA0XgBb3Uo7NLe1i8c3nimt8LUV/pbjY0UvsyKAgdosr2FiRewSwFhfiePGofeLfqSHJ1sOHLvcsFhZWUAgDKzMRJz5qRppYg0KldWG4Ve0k02Th0BkmecogBZnxMtgLgXbt2AuRrU/guoZY3wAWVBMXlMTZ+19HkjFzmOt2j0vyqHwuP2Xi8JmlxogEi2ZDIiSRse4G5zDiCLg25iobZ+zNn4Zz9D2riu2CMqBnzaaX6lUvbUjuqsJSSySnGDljoFY/ZeIS+aGXgNQjEcO9QRULHtlcLGesRjllztyNmiaPgQALHLxP1gADR2AmMsqnDYqbGWOtpJGA5dpWJHMnnwoLBbC23HOZThFnUHWOWRHjdRoABJKXHJgeIIHlUoRalZbUnFwrBL7JxGFxCGcYrCxXOqSyBZASTbMCOYGhF7ipAYuIBguIjlyqzkRF3OVRdj2U4AUjaW1MWpKnZWHUd5gZ10va7BQo58+dVHeTbDrh3MsWGVi+QKmHbLlKtftDEEhuVso0vrQlBSl8Qw1JRj0wi67E2nFiH6uCQSSAElNQ1hYE2axsLj31bI5pkQjI/wCqx/ZBrBujn6A2IP0mafCMBeN45sqk3AK3EeZb8dX14Vedrw7M7V9p4mXjftPN7sooqGzoLLU3umgbD72wHF9TiMMMMCLB8RM0QAuzDNZDlBOaxJtwqdxWL2bGxDthQ3cmPLN+qQKzzbGy45oWXZ+bEOrhrfQysxWxGrpd2FydGsOHNRdro93txMMjRu8EsLjVcXOAqkXIKGR7C/A8eXdTOEZZr2E5kli/dlxxG+IjLdXhgsSsUE7zsYieQzLCdSNcouRY91WnYW1I8Sl4pI5mW2cRNfKTe1we0OBsSBex0qsbY2Vj5lzLs/Z7I3aBjije/GxVusF9Cdbc6quE3dxmGGIxGXG4aUapFhYXCPoMmYq1imdjdRcgBiONPB10Jai3dWbAyMOKn3Gmncc6+epN6cUkwMzSuysCUmeUG4NxcZ/mCPA1q28O2dl43CMn0yQRuRcJCS11KvazQ3FuzwPA871TmeST0vBbL3F+XfVZ3rw8ckkKyorraQ2YAi/Y1158aznZ+EGHxKPsqSfETA5hG8AVGUe11hEqnLY814kDS9Xnam0tovCZWwECGKNnd2jzZQFzPlzPcgAfVJvQeqjcppjsGWJAkVo0F7KugFzc2HmTSXxjfa+A/dVYw29UEgUPiIlc8bJIq8T3x5Rp3n1o3bmzsXIkT7NRpEIbO/WYZ1OoC5LSXuCGvfw8aZyQuxlejA/lIaD8cvzFXqcgVQsFszGw4uObG4aYRBw8rpGTlUaluxcWFr+lXTF7bwBVTHNM5a1gImHHQavGo+NIpJIMoNvAl2FMtbxpsShgGW4BAIBtcXF9baXp3DYV5DZQNLXuQBre3E+B4VrFoZZRTLwjuFQ+095o4ZZInSTNGxRiAtrg207XA8qd2Vt+LESLFHmzubKrC1zxte9veayYXBhb4cd1MPhR3GpiTZsw/o29LH5GgnuNCLHuNMpCOJGPhRTYw9u6pFqaKinRJoaEddTmSupqEJHH4I4dc02HlgiH1uokKgDxbUXOvaPM+lK2/jWeXrEZ2jAGQuuVlCm4C31sDwI4Agcq2PE9MMAOWOCWQ+FvkxU/CoDaU7Y85k2Oc41WTq5U1v8AWCjI/G+p9RxqLlHsv3+53wUllu/p/Cv3PMLvvtRo4166JjkBLKisTcnKSytluVy34a8qFxm+OIVJeuxs3Wrlyxr1aLlPHLIQSX49nK3s9/Cy4GDaoJ6jZmDw50/CyMpLeZDmQ/pVW99d29pyLM2MCuuVWUwxsRmXORlykldBlOa4OddLjMq0h18vdfsS/R7tTB452jkxOMExUfg8RiIysgOrCMKi5rZdbrex7r1ctqbB2SQv0lYXy3szuTa/HUHhoNPWsG3P3TkxOIy5WKo4VmCkqHGZrPY3C/g2UtY2LLp2hVx2n0ethoHlZY84YJGmgD+zZjIzKEFy3tC+g4XtQpvCQcLq6LDNsnYYVvo8rAAkt1DmWxsOOcOdO4WqtpJA0kYwMrztnRWOV4mVCcjupvYnj2QBofeNvzFDhsHF1UViZR+FOVZgxVmFnRSCntArmP1bHS9Q243SHiMJiI+unmkw1z1kZbPcFSAVzm4IYq2hHCl23lj5jj7A43T2i05eHCzsUfMknUmPVWurDOqi/A8K0KfenbMUaLiFSN9bkwEk6mxuhyXsCdBzq3ydJOzggcYgNcXACtm/Vy3v4WqKxXS1hgPwUUsvkpHvEmSmk/iTXXpgqT7y7QkOuNkjS+ViqRqot7WrgXI7sw9Kr+9G8ZErRtIMXFkUHric5DIGurK7Ri+a4ZNRfkasu1d/Y8QwB2dCdbhnsGBPPRSR5hhVY23sGfHSA4fBSaG2eNJMhXKir2ncp2crWIIuCL3PBI9SsnGsYLV0ZJsbFMwfCpBOmQqJcSziTjqgYqLjKLi31hV52hsHZMIfrGSK4IzGZuzcEXGZiAR4g8KzTdrobxTgtiisFmUqhKuSAbnNkYgX4DU210qzYfolPaeSSJW1OWNC1zx9o5fkaaSvsImk+oJtabZiuxw+NKGQMo6pMwzMbobxEZQrd9tCdRyyLbuz3imaPN1ltVa3tL3gXPiLXNiD3Vbtv7LkgeRGw+IygMokMTKt9LOGItYXPO2lObX3ukXBdUkOFWLEJLEwECqQAEIKMkna1kLXYA6cOZWLrqUmu/Umej5ttrhgkK3gyXhDLEbEuCeJDAWLnteFqK2pgttNfrGxNu6PL8OqBb41jaYkxtmjLRsOBVtR6qBWn9GXScYWeLaE00iNkETG8hU3YMDxc3uvf7NGUb7iRe3NWQY2OwmEm0IMXIGeNBmLIS2o1eaNsydk9kfaXXlQW9O8EBlX6BG2GRFs0ZCOpkzG7AaixGXSwF14Vs2O6TsGoPUmSY9yxuP2wo95FULeff5pgQMHh7d80ayHgTfLbTUAe0eIrbl0BT6lQ2HvvLDKrMsTAkBmEfVvkJBYB8PkblfUnUCta29HsXFIGkxSNwykYomSwzADtsW+s2hrDMLhkaRDMciNctktf2mACg6DUW8PHhWgw7pTOkf0WJ1iVWBkxAEYVczSEszhcw7R1VToOFaWEFRTfWiC3l2fspFf6PLjHezZc2XKCOF8yIctyNQTpSt09p4vDwkR4sxoRdYRqQxdb9mRMguuc3B42vrVuXo1gnAP8oRdZaxWNlkXgBcHMjDgDw40PiOiDFK2aPExkAgr2nU6WI4hgeHfWzQPT0IRVx+JkWV4J5ol7cnXkJCQCb5jJaHhrcHT0qz4eEadTHgnawsIsXCxHcAGZbfo0NtnZu3xEUDvMHMquM8LAxsqACzm+t5R38PCs1xu7OLi/GYSdLcWMT299rUktOMlTGjqOLxRrc0uJw8V12S0l8ykpJmcDkwyow119nhpWS43C41fxqYpeNy6yDwPtDuPxoPA7Unw5/AyyxG/BHZfeAdfWth2Z0rRSIWfDTKQQDkZGW5BPFip5HlTrCEfWzKt2sbCkyfSkV4LnrBkBNiptYizCxsdDWgJh9i3V8OJBISCmQ4lCCTYEM2g870DvN0g9YcggjK8+sVWNvKxsfU37hVQnxKykEMY1ChQiZrCwtxIufXxoN4Co2zQoMVJKF/nMqxEA5JHMjHU8TxGltLnW/HjTOAhDRRkyLcohN817lRe/Z43vVIwmKdF7EoA7jrwPnV/3Q3VnkRXxBaKLKpRRlDsCoKngcq2tx1PcONRvVt0/Ys4aNLcn9QnB7Akl1Fgmvb4i45Ac9ajdupFhXEc2IRWK5gCkvskkA9hGHFTz5UZvRh8HhCqTT4hC6NlIXNYHS4K5bEGx9BVHxWDwkpu21GcjQddh5jYcbXBbSuiEp1k5Z6eneOhNDaeH/8Auov1ZfvirqgP9GFOox+BI5XkcH3GO4rqpvYnJ0z6C6Nt6YcbhlyCOOdBaaKNcuXUgMq/YIsb3Nr2PCrRPtCNDZ5FU9xYX9BxNfKGxYZheSJ2TKSr5Ws2WwJB4XU3AtrqRccKlkixM5yhsRN3qrOw9QunvoX4GcVbPobHb34SL25Qtvtdn4yZR8ar+N6WMCnssXPhc/GNXX41leF3DxAuXjjgAGbNIyjQe0bLmYAcSSAB31ati9FolCs+LiItciFS+ngzFdPHLQ9RltDz0sRu7LBhzmNySQFubadoPe/mtULb+0sbNFJLiMS3VXuI7rexawW6qo0BGpte3AVrOzei7AxEM3WyspuC0mUX8owungb1Z8HsXDxW6uCNbc8oJ951+NCp3h4Kxlo7XcbfYwaDZRODcQtjcQJYybLCzJcC65rKxUXA58qq+ztgSSzKqxkgW6wE5bE6kEsDZvCxPhX1jehcZgo5LdYisRqCRqD3g8QfKnSV5JObr0owjae7rQIAosgsFJBNhbVnKgWJYk2F+NIwmHj6xb2kjysWKsBrdcoto/2uVuGtahvVuN9LUhMXNCOSWVo/UWDn1eqBtDo2xGEbNEgxBGqsuIyN55SAQR+QWNGa0uyf1Noy1U3bXyr+cDG0NtiLBypHDBlderLhPwoz3swkzXJUgMFNuHEVSMFvXi4Gvh8ZiFHIF2t6oWZfnVjlimELvOqPCMpyyO+bNqi9pGDk3e2p+VU3bOCyzEKojDZWVbk2DLmtc6m3jUkmlk6dXbKbaVfD4mv9GnSpJLM0O0ZoguS6SsFQlwyjKxFl1BJ4D2a136bHlzZ1y2uDfiPDv9K+Ptk7PaZiq6aceV+QJOgvrx7quWyd35SEhTMWANwHsupLHiQG0IFhfhWcmiWxNm4bW36wcFw8ozfZ+t+p+M/5TVI2r0m4dmyx4bMCQC7IoGptfM3a7uKCqDjcG0F1CKLBr24aAnuHdTWNgsjczbXXu14elSeodMeFlTddrIneDDiTENIkYRJLyFF0CsQSwFze17nu15CwpW7+HhQq0ozOHVkAa1ipuFN1IYEjW1j41dd38Js1kWTGTT5yrM0PZCXylPxmQHVMp9oWvx0Jq17u76bCgsMOFw7aDM8LZv0pLMx9Wp1lEdTD6FU2TuhjJ1usLqLNYyDqxf6pGftEeVxTW2N3dootjgmt2cxiIk0Rg4I6o5h2uHPQ8NK2jZu3MPiBeCeOX8xwT7r3owvQUUgPWk8HzgMMUkhYR/RHj1UAnMpDiQFet7QOYt32t4mpTbu++Ow6xGPEs6uHDCQI17ZRzUH6xreJgrCzgMO5gCPcai5NgYUiwhRAdbR9gX59lLA+oo5sDlGqo+UNLc7/AAqR2bt7E4e3UYiWO3JXYD1W+UjzFbbt/olwk7NIkkkDEcFEeTTnlCr661mm93R/9DiMy4qKZAQLZSpYk27GpVyOYDaU1gTTLtuF0nxvF1e0JrTZyFfIApQhcuYoAAQcwvYcqtmN31waLmXERyHuRr8r/UBPuB9ONYHsXBRZo3ebKysrGModQGvZWBOpFuIHHjRsM+vZCFQbWN9bcwVYWHdSSCoW8Fi3t6RPpBaLqgYzoxkVSSD9lbnL5lmPdlNVgbXiygIoj1LEImjNYC5D5hy0AsBmPnQm1mViCFC27JF76gKRrYE6EfGujVZFt1YGULZgLFiPavw4/fRfQaKyEHJIA5AvmAPd3cOHDKfWiMNsvrXWOKPPIxsAo1P7gOZOgFye+hJIUW2Un2hpc2t61e91t7sLg0CphnMjACSTMpLNewC3IsvDsgAd9zrS9cj24qqHU6KpQg/nEZbiVKNYHmA1yT55fShG6PsbGHymNjkYL1czA5rdm2cKBrUjt7pIws2GmjUzRSlGCEAghxqvaXhqAKzSHebGjVcXiBb+ue3uLWplEnvk1TJHam6e1NDNBPJlvbtdZbvtlZqgsXs+aP8AGQyR/noy/tCrBhekXaKH8fnHc6Ifjlv8asGz+l2YaT4dHHMxsV08mzA/CmF9Rm4PiPfXVsK9JWzzq2HlueP4KI/HrNa8om3PwRG6L4QYZjIWBzOTeJjGO7tZSGNgvE+nMqXfOOI3WUt3ZQ1vlTWz0wKACRTiZ84UKhY3BYADIlrtY6KRYmwuL3EbszEh8XNlhWBQLAWAyZTlI7I4k6nyrqhxL0oVFI5J8CuK1VvlLHTOF8ie21vv18NpYJDGLXkCKCp4AqXOuttAB5jjVCw+25YXzQSMmtwVOW/iVva/v86sm2cKyqXXVmKoOzoSxtbxuL6VS8dg2ikeNhqjFT6c/Ua1zvVnLMjsfDaek6jk2joz6US7NBtGYXOXqZWAA55ldh+jYkd9zwrXWmA1JA56mvjrB4V5CVRSxAJsBc2HHTiaseBxeIEagzyKALWzcACQBrqBa1BypCOCs+i9ob1YeEEuxsOZsg/WkKg+hNVLaXSvAtxF2zyyKz/E5EHozVkAwlyHIZr8Ga5v+kf30ZHhDzstu/7u+kk5VbGhGMpbVllo2p0n4p7iNMg5F3P7MWT4s1Q2F3nxEjkTPx1sgCA+eUXb9K/CkYTZTStliSSZtLqik2F/DUDxNWXZ3Rfi5HR36rDrrfMc7ju7K9k8TxYVK92EjqUFpNSk18iP29A8uzjJEAoSWMSKBYyAsFRR49YU7vhUN/o5CHxMQl+kTQuIYEjBzO66zMUFyEUnKpvY5T5VtGytxoYo+rkklmXMj5WOVQyMHUgJZvaANix4VZMJhUiULGiooAFlFtBwFdPVK/By6k05tx6WYtszo5xrRBYkTDKbE9cxVi1uJChmv5gU1j93No4UfhYGmQfWjHWj0CjOPMqK3S9eXp1qNHO4JnzntQSSRtmgIUix6xyrWGugBJtfWxI8qicRiyUEbKym12suhsCRYgnTMB6A19LbR2XDOLTRJJ4ka+jcR6GqVtnopw0mYwTTQMwAtfOml7XUkMeJ0L214VzSi5PNHdDWjCNRu+/cy7ATo46sHNIYZLKovr1DWB8b8uN7ad1R2ngzC7JKro972It2SLjjqefurRdp9E2NjJK5MQnLq2ynzKNbXyJNUzejZkiFetV43HZyyKytYDQjMNRe/voQShgbVk9WpWulYIBJCDdSQe8aGrZu/wBI+PwzLeZpowRmjlOa68wGYFl05g++qjlp7AQq8iK7ZVLAM3cvM+6qEH8TedidLmDmIWUPA35QuvC/Fb6eYFSuN3/waqTHMjnwudO8BblvLTzFY5ht344265JkkQLJw46oyjTje5HKmJHym2i37+7vsOA/caSWMB04bsroXLbW/M87BIV4nQyW/wCWO+QeBcufEVnm2UxEjscQztKpsxkzZrEZl4i4WwNuXdTkiZyptfNmOvIDKBx8D7703HDrIg5hW8Lgn7iaypFHptKyL6prAnQHQX5+QpyFLG9xcfVJP/SaVJCwYgXy9459+vjT8ShdTYW8NaLkaOm7yOvdmBdMt9ePG3hx0q6bmblyYwB3zRYf7dhd/CMEa/nEW8zoLJur0dRowkxzpI4AIgBuouP6Qn2z+SOzx9oVb94944MEiPPmVGbICq3ANrgEDUaA2sOVChJauWo/UpuP6I4SD1OJlQ/1iK/7OS3xqCk6LcZHIjJJDKispIBKtYEE6MLXt+VV/wAJv1gJNBiUU8w+ZP2wBU1hsWkgzRusi96MGHvU0xJt9zCdp9HeODM3VjVmNgSdMxtcgZeHjVUx2DeFykgysOIuD8iRX1LmprExq4tIquO5wGHuNE25o+V69r6F2huRs+X2sKinvjunwQgfCq5tDoowrX6qaWIngGCuB6WU29aIeYjIAa6tTTopIFutRvE5xf0BNvfXVjcxBWwtlYJBN1yZlUi2cki1uOVdL+lRGM2jhYJyYrhCNFVbajuJ4Curqs6isIVuTnV9iF2xjZsVLGIAy2ZSgJAOckBTfvueJsPLWk714YHF4x9BkkSMAaDNlYHkNPwT15XUt3d/5gzVVXj+UObD3eZBncgk20HIcePfw4VYIFW5KqM3Eu2rend6V7XV6XDaMNqlWTwuP4jUWrKCeLf7je3zdBds5Gt9fvqCwuOLMFUXPIf+Sa6urm47VlB4O/8ACeHhqJKXksmx99J8H+DICxklvtXY8cx9oCwHAG3cb1a9k9LUbMEnQo18veL+BXj6gV1dXBpzbVs9XiNGMJOK7F+2ftqOX2Sb8wRwqSBrq6qyVOjki7R7XGurqAwmkmurqVhPDUHtbasTCSLq1nC36xXA6tdPrZgSdPsqa6uqcnQ8UmYDvx9FedmwkYjXJZwgKozXFiinVdL6cNBpe9VHIRXV1OuiKVlr4jiysPGnVxTk24301sfidfjXldWYUhyWZg/bHaAy2B0HO1vC/AEC/wATMNNna44ZAp9CQb+Jvy766upZeRoePIXEq2vz+FC4lh3eleV1SXU6pP0pi8HPMGjyyuuY2ADnRQVAsOHM6eFNbX21PJmhmkLokhIv3rmUH3E11dVUck0r+pFTDMzEajjXQYh0IZGZSOBUkEe6vK6mFeSy7M6QcfDYdcZAPqyjP8T2vcat+yel1TYYrDle94TcfqPqB+ka6urC7UX7Y22YcXH1uHfOt7G6kWPEjtAd/LSjCtdXUSLPQK6urqwD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2" descr="data:image/jpeg;base64,/9j/4AAQSkZJRgABAQAAAQABAAD/2wCEAAkGBxQSEhUUExQVFRUXGBcXGBcYGBsXGhwcHBcXHBwYHBwYHCggGholHBwZITEiJSkrLi4uGB8zODMsNygtLiwBCgoKDg0OGxAQGy8kICQsLCwsLCwsLC0sLCwsLCwsLCwsLCwsLywsLCwsLCwsLCwsLCwsLCwsLCwsLCwsLCwsLP/AABEIALYBFAMBIgACEQEDEQH/xAAcAAABBQEBAQAAAAAAAAAAAAAEAQIDBQYABwj/xABKEAACAAQDBQQHBAcHAwIHAAABAgADESEEEjEFIkFRYRNxgZEGMkKhscHRFCNS8DNicpKi4fEVQ1OCssLiY5PSFqMHJCU0VGRz/8QAGQEAAwEBAQAAAAAAAAAAAAAAAQIDAAQF/8QALhEAAgIBAwIFBAIBBQAAAAAAAAECESEDEjFBUQQTImGBMnGh8JGx8TNCwdHh/9oADAMBAAIRAxEAPwD0OWaQBtfbKSMoILM5yoo9o8qmw8Y7EzGVtdz4Hr0iRpSzBRgDcG4BuNDe0c61C20gRsRJo+JEvs3NAZbZuyOgWYdL/iFq25V0Mh7RncRseU4dRISVnFHeW7rmrqAikKo76jpxixwYEpVUWVQAKkmw6m8UnOF4FinWS2JiVIgEwRKjCBuVhofMNoglTKGHTnjK4rapea6GacKkorWY6Fi5NwAAKZDxJNTw5hkrdC8GwVrw6bpFbsfaaz1NCMyHK2U5lqOKt7SnX3GhtFiTUROaoeIimHPEaQ9jARmSS3rDozQ227YgpIQTEl2nNWlCRZE4PM45eXK1dDInK6hkIZTcEQ9OhepLWIHNDEwiCcYVsKCVaohjRn9g7WnPisRImSSiIFaW5K7wNQTrUg20Frg0JFdC0IwrkZWGTDHGAsdOZRYVFd48QOdOML5g20y//wARNm4ifKQSSDLDgzVoSStb0AIzCld2oJrrF56M4B5SHPPeeWoQWBVQtBRVQ+oOmsHyWqIkkNViOAFz1tby+UHzHVG2q7JyIDxRAqT9YNgPHuFudIR8BQDicGT97KpmpccHH1h+AxIYF6kAEJTjmJFj5qB3mJwcm8PVNz0/WHTn584C2coJYimUTGavAsQB7h/qHKF6hMl6XimKU8ap8RAG35dzBm137bGqB+IHwF/lEO3tTCPqVXQyE4XiGetUPdBOIF4hmDdbuPwiZUrgYJG0poXKJszL+HO1PKtIEhpMGhRXmREzRzGI2MMkA4tHRGTCw1As97nEhq6il1+Y5935KKMozLdPh/x+Hdok0b5KneAFRwI4V5d8SSjqy6+0htf5N7j74oQJTOoKw1kLCrbq9bH/AIj390CYLKHcgl7nKv4btWn4eV9KU6QZNtd7ngo08OZ6n3RrDRaS9BEgERK1okRoYUDnFg5qaroOnQ/WJAprVWKHQkUuORqCPpwiNjvPS4rvL4aj6cYZNnBMupDEBaXNToP5nxjKTQasImPlv79b/MmD5TVEVZFDzfgOC9f56nhFrIHwEZOzNEYgaZiSWK6U9/dBJ1MBuKk1tfdI4H8/SEtoNFe3o5hzMZ+xktnOZsyAnN+Je/iDUHXWtbnAqF3VoABZRYAC1hAwnUOX2+A59f2esE4SxPE8W68h3fm9YO9vBqC4BnTGDCvq6V68j8v6QaDAjG7cRow1p1/l+SGzIcZakqxAJWtDxFeUGSnzCo4xV1o2Q1y5c+bpWmXv68usWGFY03rVNhyFrQYsEkPYQNNJBtfmOPhBDPeBZ9c1uHDgen84VhQJPPZUK3RyAByZtKfqk+UGYc0JA0Gp5sbn89acIExzEBSgrmmKKfhJPrU6cR0gnD6mnqiw6mtz526mvSMuTMIDQDjZoBqTQCDIAxB3vGM3gyHocn7B0/VPL9k+7u0ocVOWRJanGYz95tTwFK+AiyxuOSQhDEEUsP8Aaen54RlRKbFMGfdlDQcxyHTrAbGSGbEkHent7VQvdxMV+2Z1axc7RxQUUFgLRktoYiphHhUUjl2V07WEnLSU7dAo72/41iWRJLsABUmI9tTQCJSmoSuY83Ovlp5wiHZTkRGyxo5TbPVBnGMeZS9DKlpXoSGNIoJjrw08/wCsMAHYRE5h2IxSiApis6lrKorQnieQ5mKRQrYj4m9oWAGnKOBMLFdnsT3LufSU+XVuRGh5fy6Q5TU/hcaHgR8x01HvIg2nJZrTU/eEFrMR7ZlPKjCx514QooNs+aDMmhEyvXfJBpq2h9vj5+EGk6hLtxY38+Z6DTpCNgmViGZSDfdNz3kaeH8olIoKCwgNNcmsMWJFiJTDwYYANXfPA1OU8D0P08R0Zic1VyUBzDMDw/WFrn4xKBUkHn84gxkquTNmNGBBXj+q1OfHgYUIQSKGhoupbi3cfn5cDBZYgVXlAwUm7eA4D6nr5dS1MazDZJJuYHlkZmpe+8vPqIMEByZWprepIPLp3dIDCNP6QfhyH7ziBX1edevTnBmG8hSy9OZgFv0oN65f0fAtX1600HP3VpB+HSlSbk6n5dB0gIzCBAaHeNLHhyI5fn6wWDAkoVr3xmZEf97UXGUUTjnzHyAFT7+UFyBY3qa3PWg/p4QF2Z7UmhDZApbhTMTUcM2nd3anygAKCwjIzFlpSB5i1a1iND+eESzMSi6so7yIrG2vJDHfB6LvH3RmZEuPLHJksTMRXHIcSP1gNDxtBOFatxZKUQdPxePDoK8YpsZtETKZZU03vogIvY5uF/jEc7Gz29pJQ6bx+QgWGi/xGIVBVmAHWM3i9tFyRIUua+sbKPGA5yyheYxmH9Y28haBcVt1VFFoB0jNhUSf7DfPPbO34fZH1iLH7UAFBFJiNqPMNFBMDvgnIzTGWWvNiBCbuw+3uMx2PLG0D4bAvMNaW5nSCMW0rD0qkx2OmZSi/wAQqfIxRbV287ijMqL+AWHjxPjC13H+xZY7aSSgZcg1Y2aZ8l69fLpnmMOmekU907JXmugA3MxCADSoNqaRSTcex9Zso5C5iig2LaQdPxAGpgTtWeuWgA1ZjQCA2mqx+7DEWux1Nenfp0hq4dpilixC1oBSmoND8IstOuSbn2HS1zVI3iBU360ifD4ZmQu5oAJwCj9RFPP9f3RabPwKy0JA9eVKapv6wUn31h89VGFJ4/fr5qh8eEK5+poaMW4pmew2FUrUi/fHQfIlbo7oSC9R3yLHTVHoErbrMCayWA1ImIfnEqbTr/dSz3FD8DGFly8NkYdpMDECgo9K5hWtK2y1EQ7bwuHDKcMXaWag5xQ5gTa40oVgbfuaz0hMd/8Arnw/kYnXaFP7qcO4v8jHkcrDhmAsK/qj5CNPhMDJGFVknzu0c733T5KCtQpEm9LnX2e+A1X+Blk3abYA4Ygf5n+cTLt8D+8nj89VjzOdhypJXEzsooR+kFQa0JoooK5daVrHSO0zENjJiUrbPNBoBWtCbWvGrF2as1R6gnpAv+NMHeE/8YKl+lFAVGINDrVU+kecYntBlAxz0p6xdxaxFjMuDXWg0imO28SrMvbuaEiuZjp4wE30ZnFHsA9Ih/jj9wfWJl9JP+unig/8o8tw+IxhQN9pUhhXKaEjj4HTzEQYjaGMRqdtmFaaJpah06+YMZJvhmaS5PXB6Rn/AB5f7n/KHStv00nSv3D/AOceUYbH4urVnoABaolbxIO6CyUrDcXtTFImczV9bLlpJc0pruppwhd1OryMoWrPW29Ia37aX/2/+UJ/6g/66eCf8o8k2ftbGTScsxbXukrkbfotbQdtSZjZTsqTkmBQDmVJdCSfV/R+sPnGbd8m2Ys9MPpCP/yPJViIbeUaYh/AIP8AbHm2zsTjZswoJwQDUmXLa2ZVJsl/Wr4QnpBjMZhnp25ZaVqoAFnZSPV6V7jAT9wbD0Z9uyzrNmn/ADU+AiFtqyj7Mxu9nPzjzLA7axczMftBUci+UdwJNtOELi52L7Mv9pckAkqJzNoQAN17Vr7jG61YdtKz0sbRX2cPX/JX4iFbas7hKK99F+MeUS/tbGhmzGFQaZ5mX1pi6Fz+D+KI9p4R5VGY1qe/41gNpS23kKhcd1HqE/aU6lWaWg5s6j5xV4ja6e3ipQ7iW+AjzvCYJplGFPWINQvIHiKcYNxGyMq17QBr0owXh0pxMbG6rDTUbo1c7a2FFPv2mk+zLU17r/KsBT/SSUhouHNf+oT7wctPOIpGzMHLALTkcnsq1mg0bJNJ4nVstR0ij9KZUr7ROaSUyBlVVUiwANN3Ud/SNFJtozwiz2j6aPog7IaEBl15gotadKmKLE7Ydm9apIzVoxJHOr0tE3o40tZnaTfVQgndLVBlzRooPHLrFliXkzGmOA9H7PJWWVGRUHq5qWNPdD4vKEz0KKYZjaB9SDVgLjWgXx8olXBsJdSoob1oK91SCfKLmU6KATKmETGYqaCgDOSLBul4Sbjpy/dmRJAVM9XZm3cuatFAFxCOUrqKKQimsvJmdo4cpMKmtqW7xWJJclTJmNWjKkxhent4ZRUcbO4HfEu2izTWL0DWrSwqABapMS4CQTJJBAqzK1RqpVGItSoJQcefWLRnSTZKUNzaQHsOTmQ0BO/LAtzLW9wg7Y2GBlzFYqtkIzsB7TX58IgmGcv2cnIEnFcqoDSgbLQ5gQDrx+EWey9liZOCzS+UCaWXOQBlDUAynQEDSGnKrbEhG+OhL/dIiksVQZqLQKFdqXNySpFBS2Q61tX4nbCJKMrQkTFYhSxIfLW7+rZQN3h1JjR4XDSZEqb2OYZmStQ/APT1++MrsZjMnoznOxMg1IHF+FBaJQzcuxSWEo/cFkbcCimQPxqxIPupHRNtrEv282jLQux63J1tHRXy4Sy1+WT3yji/wi4GxZZKVcAZBmosuuej1A+70zBB3Ewk7Yv3aBWBbeZgcoFbUplUajnygORlIrmlk1FAAprXNXnaoAhoObJlyMQAWyqtKAX0HTXWA91cjLb2J8NsqaGBsKDNWoN+Xf32iyweEnCWFM0KBXdCyyAGJDexW4Y8eMUpN81qVSm5ap9Za5fnwgxpyHM2YeohqJQpTIWJ/R0FwD3c4Wpexm4lv9karjtbFQBVUuQqmh3bAGotTQaxFM2e1VcsGds2c0W1bVFr7vxitw5Qnea5LE0l2oAaUrL7h4k9YkTKQc1c1akiWo4NU+pQGt6adID3Lt/H/ocMvBLmUUZwRUBhQVyg86a2EUmJ2FMzOwKGpJF6E687e/jDVpU5ub0AQaDNT2eQHl5xMU3svAt7IsM7ZRpyAHhAqXOP4CnHguFlzQvZ9hKOVVGbOozENLvpUGqg3/D3QNI2RM32KLmJNs6muptQWBqPKIZaq4EsSlO+GqSASDVaHd4mB3KFi5lilWGUUtlJ4U4gRluXb9+Q9TUYSbOzEfZ5K1RZJq9VpnLF7Lz4U4xR4rY84hlKAk0OYODS9MtwLaGA2CUeqUqRQgCi2FteNfcYkQS9ACp1qbj17cT1hPV+/wCQ4tB+yMF2QJm4ZJ4JACsy7tPauDzpa+sTzMBv5kw0tQ4NEzDKtnU3yWJB5RVYVq63O56tORPStfpDZLmljMrlprQkkm/reHhG9RsFvIw5Dlfsy0EuYtC2ZTnC8cnAWpTgYrDsdmFFkFD2etAActyLCzGlhS9oWdNdGK55gaumfh2YYaN1Bh32hsyb8wVDZgXblW19KECDcqNixuyNmzLBpTWcNRhS4lzaXIpT55YtZBBbsxhic7bthSksu2WrDjQi/Na9K0YuYoX7xt4CtCTqSL1J5e8RN/aM1a/eGooBUD8dOK8qwLkGkVssjs5faSnygJLG6oLGXnBbXrT+sTYyShFFlPLNic4ArUWpQ/msFja8/wDxBx4KNFJ5dImxW2J9blG9UXHP9lgISe5u/wDkaFJUUuHEsBRMVm3mIygHgBxP5pF7sp5IDZZMxqkLTKtb62Li1h5X6w/2u1d6VKOp0pp31iSTt1RfsAPaqCDoaaZRe8BOSldfkLyqAcMWliZLKvXMu6q10I4Bj7q1rBG3JyTkJly2VmmkglMtRlNhe4uPIQQdo4ZixZHUtTNUGliCNHPEDQQcMVImiiuoNGpQgEZiDWjAaUAHSHlqrmmTjFoz/o9MWUuJWajntECDKhe+8TULelNe+J520kmMCS9Qri8t/wAcyg9W53hYdYssHsvsiaOTVZgoVy1L5ONaGynzEC7SxKiYpJKBWq2ZWUXEq4IBVrq2hOsNGUZJ0xXuTTohw+0pSy0ldoC4SUg3WHqq1aVA408+kBYjbaEHMszMZTSiaClQT14aeEHTtooaZZiMAJaAKa2Cithfg3DiIrcGVZ1oyNTEBvWAOUqpJvQ0BT+KKRissDdK1+8AuPmiY5cAgNQgHW44wUzgy0AmICFFi1NEmCnfUgU6wuHwqFZeYGu9W9LhCRpw08oQbHVsR2UxRlyuQATbeABJJ1pytAUVeSj1HFNLtX8iYqUTKwAWjZGBcKcxWswtvAaC51i0lIUnTGJWjLPCnMNSDQXPGK3afo3Lw05MrE70sj/M9FEVUzAAkks8sXNaZgd61KU4X6Qzqb5IxuK4/UazFIwlMCbnLSpAFkNdTzii9GsA/bSycoH3Z9ddBmbgfdAmAwbPLmMZjlFCspIN70sC1tdYCxc5pZp2r1oDcV17yYMNNpOAJTTakFY+SpmMWYAk1153HuhYrF2lMUUDmncPpHRRQmsfv9COcHn9/s1UrY9DXOoPc/Mn5mJ8JsGpojivJc2nEd140svBtzA7lUfKM1t+dNlTuzWYTYGhPSp0HdEXJtYZbbTCH2FlAR2agoQMo4aG8PTYy0KgzKEUI7MUply0t0jOYnHTSVVprqBrlLDUi1tf5wEZrsxUzZrXygZjXNm6mGjBtW2LJpOjaLsQa7//AG6ch8AIX+x1vVnvroOf1jHHCCmYhtWFS3JhUa8oT7GGUMFNN8dTkAY+4geEZwXcymbY7Nl6lm4/3qjWsINnSb7w/wC8gjFvgBkLZNLa33gaezEk3DBqsEC7pIv1Lfh1vTwgeWu5tz6m1/s6SKNmpXQ9ugrQ8DW9zEz7CShJVgBc/eLTXU+fvi89DJC/ZFt7TfGDdrSh2MwAarT+JT8ok+MFqMoNkSiDSpFq0mpS9AK+NPOGf2VIPtf+4h41g2Qwl4SYlLs8r3TUMYXG7PDbwCEjhWhN6XtpevhCwqTaZp4Vmul7Fl6hm4aUOndDv7AXgZn/AG+/6xkBs9SU3FOoIr+Gpvu8c3uhz7M7IKcmoJJRjpnyU0GhHkYr5a7k97NVO2BmbMXNf1lp7OX4CGPsRj/eIbFeOh10HdGaRJodcrYhVy3VZhBJNb+v0r4xJJ2rPQAfap9bVqTM0BDm4b2hB8rsweYXH/p+YB7PDRhwIPE9IdP2dOofu29q4FdSeVYGxW3MTLlq2ZGNaHOiX53ABi2wm2ScO050lsylRuFlFyvNmuKxF1Sdl0pXVFHNwzAmoIueHNDzhk9f9p98bZcSDLmzGzBZKszVo4oOQtUxTy9s4Gdq8nlvgyT/ABBV+MZQk8oTelhlA3reDRHL0/yt8VjVzthymGYFkGoJIZdNc30rFK+y1Q0M5CL3UFjry098I5qPJRJy4K0jXu+YiN5NcopUm3ui0EiWugZ+G8co8lv/ABQ8YilltXggpXyuffC+d2H8l9SHZqTpRFGyrxRt6o/Z4eNI0OBZnDMF3BW1zbXXjavlFVIwTPrboD8SLD86RfbPwbItA7AaUohHdvKYhLUjJ+r8Bcdq9JXYzYUlnWaq5XUggjS3Cn0jH+l6BXreu+SDcXc0NDxygR6M8nrHnnpdie0xByElFUSyablQcxGZt0cBrwi/gdWUtSnlEPEQioXwPwWNyBUzS92wVhzHA2ifE7TyThOeWbrl3W/WqTf4QA8qkozrZwwXQGn3bvUVHGo8hFzLwaqEULVaksKW3gDw0Gsdco7WmS3XHgj2ltuTiCrI9GHZVDAi6NW3O3windC5TJVhUA3JAzECltBSsHyMOhxHqjKGYUpUWVufWKWYCMzIAmVmSqkitCOAGkPBJPAsm3GqDNjklcUxNakDyYk/ERCJKvMOYA0EnUV1Vv5eUM2djuzlzQwzZstCDxrcmuthDpOIluz5WKkiVQMK3UMCLcNPOH7/AL2JvoVm2EpOmftsf4jT3R0FbWkffTNPWsRyIB+cLFFJURkss9bRozG3cLnxROgyCp6n+kESdtZiAMqilamp91QfdHYiYC1WdO+4jg1JpKlyeileTNbWwWQh827UagGhr3HhE2GwuGSnaCcX9ZrMt6FiQTl4AmLPE4zDjdmMrjioFa9Phwitx21VYky6i5opDMaBRU1NuNIfR1JbaolqQV3YDOVZjOJYm5SAUGbSq1zGsy5OvExBKwDgXWY2vw6Vg58XMIpmObMK7q0ofnA32qZShZ6nQ6a5qad3wiu6ddBdsLDsHhjMcDsUliinM5oLX/AL8PCIvsMzLQSgbEm4FTugLw4Cte+IzPa121A9cnjdj3VhJgJIpvAAXzG+hrrfWBul7B2xNngsXNlysOktstJtZosdyq1HlXSNFidpymUjONOR590YjZ8iSZe+ozb3D9V6dOUTJIkoXKqp/SKK6UvThrCKL2rK/fks2iy2s4MshDU5kNB0dSdekZn7I9QwRSd4AN+srA1odNB3mLKdhmmnclJSvsoT7b8QPyBEC7JnKK2Q6b7haCxrQNWvhziV7XloLVqkVs/DsSGMhbKwsDwWtTum5p5tD3lhUJ7FRUVBqQQEBJBGQajrwEHpg8vrYrwQO9L83IEEJiUX/EmdGKqPJVr/ABQz8Sl7/wAgXhpMpkmBaMe1pyVjUW/aHPhEmDwZIB38xLCyZzfepZG5k8ItP7QoapLloeYWp82rDGx0w6u1OQNB5CEfi+yHXhG+WMx2ypzIoyqtSc3aELqKaFgeJ0grDSEXDtKmzVzMwP3SswoCv4qXtAWa/X3xMZBAzMVRebsEr3A3PgI5lOcltR07Ixy2Wc3bKdnMlrLqswFXznUHUbtKecU+HdUP3cuXL6qgzfvGre+CpeGVwRLE2ax0Kp2csd7TLsO4RLL9H21mMF6Kc58zu/wwW2l6pC+hcIBn4mtyxY99Y6TLdmGVCV4muXgOJFPj3RepsaXaikn8T7x8K2HhFlhdkgCnCIeZFPCsdybWcGfTZxYUNO5bnxdv9oEH4XZIHDKOnHvOp8Y0KYMLHMnKElOT5Esr5eHCi0PuBUmgHEwLtjbcnD+uavwQXP8AKMLtH0gm4maik5ZZb1Boe/nD6Xh56n27iT1FHk0W2drM6lZOlwWrQm3s29/9YxXYHtQGFFUEhTarUZve515UjQg04QrqGFxWPT0YrSVI5dR73bMliZjLVKnLUbp0qLA04HhWCpmMmzJgZGEtgqjU73ClKGvd3xcTsLyuPwt8jwisxEoLTKpDCYjG1wopavKt4tGVumiclSwyXZe1QHrOU1bMQ6DdrlN6UGsCTf0RpdTNmkHgbrSK+SfvPF69bNEjMijdm34rlanjFHCpYEhOlb90Wry1CgAAb0nx1rEsrYCutXJqzooykWDIDcFbmvWBX2is1BorBkFrKaEeIsQfAxpMKadkP+ogPhIb6QkW1V+4Wk0/gopGHKVVZjkAkCtPzSOiFMWBWpuWfgT7bAadBHRKSlZaMMFrtB17FhapUDTkYzpkgpWwoRqQNW98audgAooGS4o2dhp0yE0gV9m4cmrup6KrN8WHwgvXV5B5TawVM9lMxastTU8b6EEd94POzZhAojMSPZFSBaxtbQQckzDp6qOeGoUfwitPGJE2sFFElIBrer+O+TEvOp4KeS2sgkvZE4n1KftMBx5EwVL9GJ5uci9Se/p1hH21ONg5A5Luj3QM+JZtWJ8YV60uiHXh11Ycdg5fXxEkdBU/AQq4PDr6052/ZQD3kn4RXQ4RN6s31KrQgi0XEYddJbv1d6e5AId/a5H6OXLTqFqfM3iqzDn5QXhcG73AAH4nYKPHj7oSpS7j1CJJO2jNf1pjHxgcmCWl4dP0mJUn8MlTMP72kSyqH9DhJj/rT3yj91aVjeU1zg3mroAZhE4wkzLmyHKOJIX/AFERbycBiGG9MlSF/DJQD+I3h42FIBq5ac3N2LfyjNRjyweZJ8GbWZU0BBPJAZh/gt5mD5Gypz6S2pzmMEH7qVP8QjSyQFFERVHdEiyydSYlLWiuEb1PllNhtgAXeZTpLUJ/Eat74scLs2ShqksZvxNvN5m8WMrCwXKwgiUtWcjUkA9m5/lE0rAiLBZVIeITb3Nu7EMrD0icL0im2r6SSMPYtmf8K3P8ow3pD6az3FE+7UmltfExfT0ZTxFCSkllm72tt6Rh/XarfhFzGI2v6ZTZtVlfdrpb1vPhGTSYWarEk149xiZePf8ASOuPhYx+rLJPVb4GTWJNSamupiTBL96nQxG+sPw/rjpHUiLNC0IDCUhrCFoxIGiKfJDa68CNRCVhQ0YBTTNn5XBIpcmuta1sRw15dIpsCuZ1HP5mnGNk14qHwSpMD0sOVBxr+TFozw7JShxQBPkjQWvpQXNQOEF7M2y8llEwZ5akEUALLRSopQ8iYldF+0SgBullNzmBuCeEV21qLMKKimnEKKmt+AhoVJZBqel4EnUrapBqRXqxPDvjoRVsLUsLR0Cjri8It80OBhJconRT8IlMgj1mVO8/WkcNF9yGCF0hDOkj22c8lB+dIJw+dv0eH8XP9D74zi+oN66C4PCvNbLLRnbko+ekHzdgzpZUTckrMrtV3BAy0sSlQCa2HQ8o6TgMUdZgl/sCh/e198EyvRuXXNMZnPNjWCnppZVv8CuU28YKqZ2SgVngtmFURSd2hqQwquatAByvbSOmSO0K9lJnU5swUHvBBt3ERp8PhpEv1UAPdBBxXIQj1Yrsg1JlHhNjYni6ShyUFj5uSR4QWvo9L1mu8083YmDxMYxIsiIT8R2GWmRSJEqVZEHgIIExjpEqYaCJeFMQc5PgeooFEknUxNKwvSLKVhhBIlgQuxvk2/sAycJBSYYRLWKrafpDIkg5nBI4Lf8AlDKC6C22WygCIsTiUQVZgo6mMBtH08dqrJUL1OsZnaGNmTTWY7Me+OiPh5vnAjnFHoW0/TSWgPZKZlLVpRQepjH7S9KMRPJUvkWhNFtx0MGzE/8ApOGPOY3+qd9Iz2HwxdnI9iXmPdmUfOOiOhCDEeo3wRSxvj/N/oaIdpaDv+sS+0O8/AxHtLQd8Xj9SJS4Y2UtMp5/QxKOPePlDE0X88DDhx7x8oz5MuBjRJhlue4/AxG2sTSBrzNB76k+73wTF1LNo5oYukcTGFEJjgYbmhpMYxLWEIiMNDs0EAO0vIwbgD5XB8rCKXDknEgsKE3/AITGhYwAJISYHoOh8ND0h91RYrjbQNY3JFTzPh8o6Ox93NgulhpHQFLA7TLiXsmc/rzSOi2HupBmF9HpQ9a/eYK7Yw5K1jiesdK0wiRhpSeqo8BExn8gBEKy4mlyIjLVfRFFBdRDNYwstSdYIlyIITDxJuTGtIGTDwSkiDpWHghJIEJsfUG8Cl4WC5GH5wQFhSwGphtqQLbFEsCHiKXaPpLh5OrhjyW/v0EZLa3p3Ma0pcg58fOKw0py4QraXLPQsTjpcsVdwveflrGa2n6dSkqJSlzzOnkLxiUxSzB2mId9RxtfSpF4XHhN3JlpQ6fnXviy0KdSE8xNekMxfpLPxJKl8g5aDUCn9YrsWVrlCmq6sWzZqgG3KBsJgO1z81IIFaV9aHCSybpJtSgPD+sdShBL08ojvm3ngs/RbZC4qbMlmtcoIK6i/lA21sH2M15da5TStKcAdPGB9nYp5U7PLdpbi4Kmn57jaJ9p4lpkx3e7MbnnwrbnSsK1Ldd4HW2vctROP9myVrbtCaeM36xH6PJUYs8sK3+oRBKc/Y5Y4Bj8XhuysUyGeBo8go3cTr3gxou5P5M1SXwV/tL4/AxFtAWHfE8sVcdzHyRogx/Dvho/UhZcMcRSn54GO59/0jm1H54QgHx+kYwnGC5a3UDgM3iwFvD5xHhpdy1qKMx8CLQRgxqx1Y1jLLBLCCY6sKYYTDiHEw0mOMNMYw7NC5oYI6sYw+sNa4hKw3NBQCB1AN1r16R0Tkx0DajbmaRZMESpF4ISVE6So8xRO3cNSTBEuTEstaRIIO1AtiLJpE6LAGJ2tKles4ryFz7ooMf6bAWlrU8K39wgqLfCB9zZCggDHbdkyvWcE8heMLOx+KnneOUdfoIe+xkEpnYs7ZSbmg04AfOsF6a/3MN9kWmM9NyzBJCVJsK3P0ih23jMUSBMbUA5Q2gqfDhFfs22Kl/tD4RqdsOoADFQWBALLW46nTxjoUYac0qJOUpRdGOlE2qFJqON/j8OkdjBUqOZ+kXmK2aFXMpzC9mG8BwNdD32ijxZuvf9I6dyclRFJqLsmnJMQ5WAYZl41IIPTlc+MTsoAAHWp531iJCaltc1AbAmzE8YSXMY2altPHgYOpwLpPIVsOcqtMDECpFK95+sF7atlHG9uPCKnCIpL5qihUggA0ObQg8D8ocG4cukQnp+rcdEJ4aLb0Vwmd57BQ3ZqjUNK3NKivWg8RAu2v0r+H+kRL6MbQ7Cc7i5yqCODISO0Xoctx1EN9Ily4iaK1uKHmMoofEUPjCtPzPj/obGy/cFkCktLEEgm9wRmNGHLiD+yONYlwTU7X/+Y/1RLb7LJtvCor0JY/EfGBcO15n7A+MPF3J/IrVJDZbAOO5h5qwgfHez3xJ7Q8fgYjxns98GPKElwx/EfnhD5SEmg4mEpcQTKXIizbWY28xCtjpDJ1KKgFGvn/eNB8D5QXLFBAeGBJLNqbwYDFYxpUSlK2KTDSY6sMJggFJhtYSsJWMAWFhpjs0Yw+GmG1hKxgD46GEwkE1noMsRK0ygrHR0ecjsKHaPpOEqFS/M/QRnMX6Qz5xy5qdNB7o6Ojp04RcboTUk06RTNNZpgVjXeAPnGjkSFX1QBCx0HxGEkjeHzbZOIsMatJLA/gPwjo6OSsnRMyGAH/zMv9pYv/SlPulPJh7wY6Ojp1P9SJyx+iRQ4XGugKg7ptQ3F+I5GB8WLr3/AEhI6LpJSEb9JJh9TStKmlddYJmjSOjopP6SWn9QJKamfvWvnEiamOjoSXCKQ5ZLswN29VIBUFv3RW1OME7clus0iY2dxLkZmJJqewlXqbnvjo6FfNexRL037kx/+0k95/3QBJ1f9kfGEjonDl/P9hlwvgYBvDx+EMxQuvfCx0OuUI+GHYCQHeh/CT8IHn3fJXdQmneTeOjoWH1/AZ/SFpCwsdFiQ0w0x0dGMMMcYSOjAFjgISOjGOhIWOjAEAhY6OgmP//Z"/>
          <p:cNvSpPr>
            <a:spLocks noChangeAspect="1" noChangeArrowheads="1"/>
          </p:cNvSpPr>
          <p:nvPr/>
        </p:nvSpPr>
        <p:spPr bwMode="auto">
          <a:xfrm>
            <a:off x="304800" y="349091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420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3940" y="10990055"/>
            <a:ext cx="10515600" cy="6949440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3" name="AutoShape 2" descr="http://upload.wikimedia.org/wikipedia/en/a/a4/Flag_of_the_United_States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2" descr="data:image/jpeg;base64,/9j/4AAQSkZJRgABAQAAAQABAAD/2wCEAAkGBxQSEhUUEBQWFhQUFRcXGBQXFxQVFxUUFBQWFhcUFBQaHCggGBwlHBUUITEhJSkrLi4uFx8zODMsNygtLisBCgoKDg0OGxAQGzcmICYtLC8vLCwsLS0sLywsLDQsLCwsLywsNCwvLCwsLCwsLC0sLCwsLCwsLiwsLCwsLDQsLP/AABEIAMIBAwMBIgACEQEDEQH/xAAcAAABBQEBAQAAAAAAAAAAAAAAAQIDBAUGBwj/xABDEAABAwEFBQUFBgUBCAMAAAABAAIDEQQFEiExBkFRYXETIjKBkQdCUqGxI2JywdHwFIKSsuEzQ1NjorPC0vEVFiT/xAAaAQEAAwEBAQAAAAAAAAAAAAAAAwQFAgEG/8QALxEAAgEDAwIEBQUAAwAAAAAAAAECAxEhBBIxQVEFIjLwE2GBkaFxsdHh8RQjQv/aAAwDAQACEQMRAD8A9JiYpwmhOCAUBOSBKEAoCcAkCcEAUSgICVAFEqEqASiWiEqARCVCARInFIgECEtEIBtEickQDUlE5IUAwhNITymkIBhTCFIU0hAREJjgpSEwhAQkJjgpiFG4ICAhRvapiExwQFJ0aFZLUIDYCeE0JwQDglCQJwQChOCQJQgFCVASoAQhKgBCEqARKhCAaUqjtNoZG0vkc1jRq5xDWjqSs6xbR2SUlsdoicRqMQGvCtK+SA1Uiyrv2lss73RwzMe5vCtDTXA4ij6UNaEqodrYO27MVLdDKPCD+nNRzqwh6mSQpTn6Vc6BIlB4IUhGNKQrEtu0jWvdGxpc9hoRpSm/osue+536FrByzVeephF2JY0ZM6xxA1y6qpNeMTfFI0ea4ueR7j3nud50HrqqcjBqRpv19XFV5a3siZabuzt235ZyaCQdaOp60or/AEXllutWEUbr6rudjrb2tkjqauZVh490kCvlRTafUOo2mR1aSgro2CEwqQphVogI3BRuClKYUBC4KNwUzlG5AQ0SpyEBqBPCaE4IBwTgmhOCAUJyQJQgFCUJEqAVCRKgBKkQgFQkUNttIjjfIRUMaXUFKnCK0Fd50QHI7cWCdrnWqN0LmMjDcMzXn+HIJrPDhqMRxAGra5DNePXlY3yzEsoWucGsIc5zXOFA4hzxU1J1PErur02vN5O7FlYoqd5hIxSHMEVGrVg3pE2xzQuNezDsZb8GoJHKtFUqV/NsjyW6envDfLi5HdV6NgBitUZY5vdxAUIP3hvBzzFVsWO9ImnuuDmngc6cKKptUGTtbI2jg5oNdKt1Cym2Vj8wBp6cqrLqunNbuH1NWkqkHsvddD1DY2/O92DjVrqmM8Drg6a09F2dV8+2S2PgcHRmoa4EVOjgciPQLune1hm6yyk/jiA8jWtPJaGjqWhtk+OH8u30M3WU7z3RXPP69/qJt1dssMrrSyuAmpc33KgAh3AV36LPu7aJsjftAcTfhAoeeeiLx9p87gRFZomgilZHmT1Y0AH1XDWa9uze9z2t75rRgwtac8mMqaDNR6mMJZg8nlLcvUjupL1qe431zVae0mvfNTwC461bSyaRMw8zr8lYue2yvdR1M95qPXiqvwJJXZNvV7I3rVIXdToBuUOydrc287O1jqNBcySh8WJjqMPHOh81WtdsyLYjU+9L+TP3TqqNzuMVogc0HuysNBUkjEK9d6loSUZI9lScos99JTCVA+1Ac+iryWx24Adc1oz1NKHLM+NGcuhdKYVnmd/xH0CYbaWkYjkSB6miijrqbdsnb08krmgVG5SFRuVwgGIQhAagTglATgEAgTggBOAQAEqAE4BAIlRRLRAIlRRLRAIhLRYF9bXWazdo0vxSx0HZAEOLnNxDXKlM66BeN2Bevi+IrNGZJnAAGlBmS74QOK8cvHaKe0veHySGyOlJNaUFSaMy90Cgpn6mix3xPts0j7OMMbi8udicWue4udhjcTU0xeLQZU3LqbhhjkiMRbgLBgdH8PT9VS1GpsrR+pf02m3O8vp8y1aLia+MUFHNFWuGRad1OS5+G2ulfGbRG5rwx8bmvbQODXDvUPGvTJdJdTbRFG9lpLCGupE5upjA1csC9ZsUzOWPPlhj/wArPjKylHnBoyjdxlxn39h1pINQAAKZAUAAGgAWEZaVAPcJ148geC0JpMX4f7v8fXoqMoUVHy3T9/2WKkd1munv7DbTKCABSp3BQzRV5HimzyhmlAT5f+1G600qCTUZkYW/T/KuU6TaVsFKrXjFvdn9OP8AR8MBJAdXMgDDqSdBQrSsV2Me4iMVI1ecxT8W/oFmPk7VlGOo6hzpQtafEaAmlagHkumuQtiia2ItfvdWuppWulfLJc6lSpQv/hxp9labXT8mZaru7PMtqDo7QdFGGV104DRdVLbBI3BIwActP3zXMXkHROwgZHMO4j9VThWlPy9S69PCGbFy7YmF47VpcwatBwk+a9KuRlnLf/zNa3iKUd/NvPVePR2pwNQf0W7c19tLgGuwyDgc/JduEkitWd2eqmNR0CoXLeDpoyX0LmmleOWRI4q1M/ioXN8ENglkA/wsi8JsqncrUr1zO0t4YW4RqcgOZ0C9hds9awb+yG0htjZA9obLC4BwHhcHCrXt3itDlyW8SvP9gHdlaHxnWWPFXSr2Oqfk4ld+V9FRqfEgpGbWpunPaxEJEqlIjbDU4NUganBqAjDUuFSUS4UAzClwp+FLRAR0RRSURRAR0RhWXfe01msmU8oD90bavef5Bp1NAuQtntAlkqLNEIm/HJ33nowHC09SVHOrCHLJYUZz4Rv+0C/ZLFZDLC0F5cGBzgS1mKvfLRm7TIcSF4cYZ7bIXyudQg4pJM5JSRTMDJrdwaNAu8tt5SSj7aRzhwJyP8ooB6LLdRprTI5HlwJ5fryWZqNd5lGBp0NAkr1B2zUgp2WHA6MUwjSg3t/e9aJuuT+KbOxzRHgLXtoau4cuGfJQ2u5mzdm4PcxzCDiYaEgHNhWnarUGjP0VSTV7rryXFF22vpwV72tdBRcZahjeHV7oBoPirSp6ZDr9dS9bTjrXSoy5VzqsyQ5rmLtlE2xPDBzln2+04SG6VBNaE0A4U3q2XKF8RkqwGmIEVrSlRqpKStK9jmvmFk7FG7LP2hxipxGrQeVQCfnTqpbe1rXCOHvzSEUzObtARyFN2tDuzSytDSyOzgveQGtAr9oNMm7mfe304a7t2WJlmcZJWEOl98nGNwwNdQUbruzFKZCpuSko3m+ei9+/qZm3clTWI9Ze/f0KDrn7ENfIGmQtGKVgp3s8uB3d4eLTmc8BwJwGhBqKZeR/I86LtbUMbSMiCMjqM9KLlI7G+IjtKZnDkcsx+ZVehq3UT3c9u5NX0ag47eO/Y1LsvXINnaWk6O0B68DzTr5gDmZ1oDUEZEclXc0EFr8+HRNsUha4MfUtPgJ+h/JV3TW7fDHW3f8AT+Cypy2bZu6eL9U/n/JnNs8W9pd1c76AqC12hraBoDeDWDPlpmVtS3U0uzcQ07h+9Oi1LLc8TBiaAeYz9XKZV1a/JUlScXaxFsjtTLZ43/xMZINMJFMWVcnA5b1n33tZarQ7uExR/Cw94/ifr5CnmtWezB27oFTbZmtOQxHgNK83aD68lzGcLuVv4OfhyeEW9nbzkZG7t3lwpUFxJdX4QdTXgoiHPd2jx3j4W/CD+f76yQWfMOkoSNANG14fr9NFJaJAMyVWqVU5WiXqNDbmQy75MFpgf8MrQfwv7jvk5eokLx9s+ORgb8bc+jgV7E5bPh11TaZleI23poZRCchaBnnRYU4NUgalwoCMNS4VJhS4UBFhS4VTvW+YLMCZpGtoK4dXen6rzi/PadJISyxM7Nuf2rwHPI4tZo3qa9FxOpGCyyWnRnUdoo9Cvq+oLI3FaJA2ujdXu5MYMz9F5tf2309oqyzDsI9MWsrh+LRnlU81yji6RxfK4ve7VziXE8iTu+SmAos2vrXwsGrp9BFZll/gjijFSdSTUk5kniTvPMq219FAFZjYN6zJ1m+DSjSSHMq4rRs0HEKtHKxoqc/3xTJr7AyA4DugnXnkAoVTcss6lJLBZmkMGXuO05U3HpuPDLcK49st5cMyBvI1prlXTLL5pbRaHyAgsoDWpJq7kcsq6ZhZUjA0UpXrU/VWI2fJFZrgbPaxTKp14nhru+mpVZs+WeWfyTJ3lOjsjwMb4yWDM95rQBzqrUYJ4I5T25HNeCRixBvENJFOuiZbrR2j2wwM727IV0PeeeYrRvmdwT7xvF0obHEMDHZVOg/EN54N8zuA6K6tnXxNDmEucwe9rwIa45h1K8KaZHSby0knLEvwUpSnXbUXeP5I7nsv8LWSdnjoHyNJeG0FMNTmBkAaZbhrRblqc2RuVHMcN1CCEljvJkoLAKOaKOjIpQaZA7lSs92iJ73MJwvp3NzTUkkLM1M9ze7El+ff2NDTw2pbcx/b39yOw2PsmluIuGIltfdaQO7zzqa81RviOrHU1FCPIrUlfRZsgxnPwnQceZ5KOlKW/wCJIlnBbPhxKDWF4DvQceqe+Rr2kaOG45EEZhLd3gAO6o9CVNNC06gHqFalJRlZ9HggjBzhuXVZRNYpsTWk7wrXZtOdM1VYeCna5VJ83WCzGPls8kghbvz6mqcSBoFGXqC1SENNFyk5Ox1ZRQya1E5N9earOg3uNSpbMwAJzypl5XaJG1dXY+74/tGAD3m/UL1lea7N2bHOzgHB39Of5L0hhW5oItQbMHxCSc0h9EJwCFeKB1OFLhT1yu2G1Is5EMRHbOFSdezadDT4juHnwr5KSirs6hBzdka163zFZx3zV50jbm8+W4cyuE2j2stLmmlII+RGM9XfosK8NqcILYBikObpXVJ5kV8XUmnVcpa7S+VxL3FxrXESfQaU8qKtV1EYrk0aGjzlFi32sSNeKk11ca7yq1lcATzplvr03hELFegizFW1pxG4rKq6hPBqQ0+3KGdoBvonRyAkU319eunzWpBZY6ULN9d+W9bl32NvutA50+dVAowZI5SRzLLM93haSd1KgdNPzVuK4pXHMhufnT5/VdLK6OPxOFeqzbbfjfcHmj2xOd0pcFB1wsGbySVDKI2eBoHPf6qK03m52+iy5LRVRtuR2o2JbVaVkWmVTzOO79VcsF0kmr6HlqB14nkpoRUVdnMm3hGbZLFM4tcxrSMyMR1pvAHmpp4bVKQ1wDQDx7jSN+HMvPDEaCmi6iIBoo3M7yntjqo5axwflSPP+KpLzMzLj2aa3Jpo7XEQTVw7xLuJ8P8AVWuS6K7bzAd2EwDJGijRueOLTv8A3zCpfxJgOJ3gxDvbmHSrvukEtJ3d07irF52KO0hpfXuuBBBo4EEEtJ4Gn0I3Feqtugt+b9e3vscSpWl5MfLuvfUht12tNobOC5rmAggUo+oIGLpUpJXK1apK5rOtD/ln+/VVJNyauWoxUU2im4YySfAP+bl0UdoOissphAG4U9FBMyoXaeT1KyKFlADntG539zQ4f3K0Wqq3Kb8UbT5tc4H5FqvuCnr+q/dJ/gi0/ot2bX2YjWJxakokJUBMISqlsk7vmpZZFTtLqhTUo+ZMiqPDLERyHRSMZUpYIch0SW23xwDv9550jbm4/wDiOZU0KTlLBBUqqMbs6zZKzAFzjwoPNdfAFwOyEsnZmSSmKR1aDRjQKNYOmZrxJXb3fKSt2jFQgonz9ae+bkaQjQp2NySqa5Cbcj6Ak6AE+i+c75vJ1omkkJr2jy7yrp5CmS9f9q14SQXbM+IkGsbSRua+RrT5GtDyJXjNhkbIMTKGp7zfeY7gR+e9UNe5KKa4NPw3ZuafJHHZ+Pktm7LhfKcshxTIGgZ0Us94yEYcRaBuGX0WL8Vt5Nu1laJus2fhiFZZWjkSPoEya22NmTcT/KgXKyylVnuXV78I52d2dPJtCwf6cQHM5qnNf0jt9Oi5/Gk7Wi92NnvlRpy2knU1UDpVQkt7RqQPMKt/8q1xo04jwGfrwXUaEnwjiVaC6mi6RNjYXGjcz6AdTuRZbMXHv5DgNT+i0omhooPl+fEr1pQ5CvLgSx2TDmTnx/IcAtBhyoNFWBU0ZVWrUb4J4U7E7Bmr9kZnmqkLwtGFwUEY3eTuRcELTUOAIIoVgTsNkdhJrETRp+Hg08OR8umw2cDeqV5Wtj2ltKjeDoAeI4Ke64IdruVpLSKVrlxVaWTPgPnkaHL9VnODmuEbG4gCaHFkAQRhJORyJ41G6oJVh9je7xvHRufzP5BeOnGPLOlNvhELbSGHMih1pmPJaGBV4LIxprSp4nM+qtkripJN4PYprkoyWMdoHg6Bwp+LDX+0KV4UjiopHL3c5WuElG9iIuooi5SYKrOt97xxktaO0kHut0B+87d0zKs0qMpvCIKteMFdst9ms63W2NjgHPAoammZ6UGZPLksa2WySY4XyU/4bDhA60zPmks1la0d1oH74rUp6K2ZMyquvviKNK1X5JJUQjsm/FQGQ9Nzfn5KCw2QVrqSakk1JPNxzKRjQFq3JZnSysjYKuc4AAfXyCtxhGCtFFCdSU3eTPQLisf2bBTcPnmuvu2x0Ul1XRgaAdaLbhs9F2kRsgbDkhX8KFJY8M7aS622qzSwPFRIwjPjqF8uXrdktmmc3vBzDQOBwvAG47nBfWy5janYmC25uGF/xAI1dBOzPnex3padz2u/EAD8j+Smfetp+BnqeX6/Ir0O2+x2Sv2cjSOdQqY9j1o+Nnqqz09Ju+0tR1NZL1HBPvC0b+yHU/5VeS3THWVg6N69eXqvTofYzL70rB6laEHsYZ78/o1eqhTXETx6mq+Zni8k7zrK89Mv+3oo2tDzQCR5O6p/VezW72e2KElrXOlkGuYaxn43cfujPpqq8dz2aziow8MR38mjU9EbUfSiWnRnUzKWDzeDZ2jDJMzCBuyLicqCtMj6rTsNiDRoMuGgqNBxPMreva2Nlbga3u6g1oT95o5c1QiB1OROVTo+g93gd9Ouuqz69aTxe5qUNNCD4Eifu0VhgQ+DkeOhP01QwgZE6ior3QfMrNleRo+WKJFNGKpkTC6mFtag0OmYO+uozGgK0ILrkIq7u1bUDWjv3wA081y6b6nnxY9CvkMyRzPDrwSNtnwtc7vUy0/q04eq0W3U0k4u8TTXl1U5s4G7Pj/lcWjH5nm5sx8MjtaAVIPvVbxDcmpzbIMsZLiK+I1FDuw6UV+VirOao3UZ0oojcQKAAZacunBRucpXsULkQwhjVICmVSYl00c3EconuABJIAGZJyAHElE8gaC55AaMyT+/ksG0SvtJ0LYge6ze4/E/95fNXtLpHUd3wUdVq40lbqQ3pe7pAWxEsi0L8w9/IfCOWvRcpa7Y4d1gLG+jj5/ovRrs2VdKRUfoOi6+y+zSKVmGZtQfIjmDuK3acYwVkjAqVJVHeTPE7iioXOPL9/RbBK9Ouf2LYJHdraPsa90Mb9oR94nutPQGvJeiXFsfY7JQwwtxj/aP77/Jx8PlRd8nB41s57PbXaiHOYYoz78oLcvus8TvkOa9c2U2LgsIOCr5HeKV1K0+FoGTW/PiSunQulE8uNawBOQhdHgIQhACEIQAhCEALjNstrBE4wQHv0+0ePcB0Y37xG/cOZy6W/Lf2Fnll3sYSBxdo35kLwOa0OJLnE1eSS/U4iaknzKo6zUOnaK5ZpeH6VVW5y4X7mtbL5NNdNwrhbXe7eeKyp7Q57quJqNNKFp3fdFFC2MnMGh300O7JWIYDoFl1NTg3oUbDY28adBoK7grkOuenDd+8z6q1ZbqedGlasFxu4UVKTlJ3JHKEcFSydkAas16U8hTLyU8MMQIIjFQKeWWtOi0mXI0alOdHGzUhdf9lskO6m+CKyNFO6AOis9nxVJ1vY091VJb1J0XDqJDZJl94DVUtNpG5Zk1rJ1KrukKjbbJVG3JbmtCgdMqznpjnIoHtyyZlEXquXFNMlMyaBSxgRylYnLlXt1uZE3FIaDhqTyA3rFvPaJrO7F338tB1KybHY5LRIHSVc46DcByG4LR0+hcvNPCM7U65R8sMs1bDJJbZe+2kbc2R7q6Yn8TqvS9m9kq0LgodgtliDUjmTu6DkvV7NZgwAALXhFWtHgxJybd3yZ93XM2MCgWoyIBPQpVFHFwQhC6PAQhCAEIQgBCEIAQhCAEIQgPPvanfxjdBZdG2gSF7vwgBg/qI9AvOY4MziyOh5rt/bnczpYYZ2CroS5pHFsgBIHPu/LmvMrv2jbQC0A5ZCUD/qAaHmszxDTyqWlE1/DNVGneEup0EcK6C64IIgHTOFfhGZ9FzcFtjcKskaRyIUvaDiPULDUJp5RtyqRmsP7HXzbTxMFIoi7mcllWjaeZ3hAYOSwZbYwavaPMKnNfUDdZW+qnUasv6K9qUP7Nia3Su8UhVcknUlY79pINzq9ASqr9qWe4x7vKm4nf0PoulpKj6M8erpx/9I6NOBXLf/YJnDuQHzPTh1CjfedqOvZs6nrxpw+akXh9R9CJ+I0l1OsLgkLlxb7bOfFOB+Fv75qs8uPilld5hv0Ui8Ml1ZFLxSHRM7Sa0Mb4nAeYWZaNoYG+/iPBoLlzYsQJyYT1Jcr1mueR3hj+Snj4dTj6mQS8Sm/TEdadonu/0mU5u/QLNlEsv+o8kcBkPQLr7r2EtMpHcPkD9Su6uL2XYaGWg65lW6dKnD0IpVK1SfrZ5Zc2zz5CA1tBxp9AvV9kdhsIBcKDeTqV3F17NwQeFtTxK1wFOoN8kDklwQWOyNibhYKKwhCkSsRghCF6AQhCAEIQgBCEIAQhCAEIQgBCEICredhZPE6KQVa8UPLgQvAdstiJrLIXYSWE5SN0I4OA8l9EJskYcKOAIO4ioXjR6mfJ7bJFX7WN1eLCAfQhK+xWb3e3HI4fqHL6Rt+xdjmNXQtB4tyWafZpYfgd/V/hcWfY7Ul3Pn8WWzD3JXdXMGnkVMBF7lnA6uc7cRupuX0DD7PLC3/ZV6krRs+ydjZ4bOzzFfqln2F0fOLWPPhhZ5MrwO8neArdnum1v8Ebv5WAceA5n1X0lDdkLfDEwdGt/RWWsA0AHRNrPNyPneDYa3y6xv8A5q/mtax+ya1O8eFvUhe6ITZ8xu+R5NZPY9/vJR5Albdi9ldlZ4i53oF3yF78NHm9nOWTYmxx6RV6mq17PdcLPBGweQVxC9UIroeOTYgFNEqELo8BCEIAQhCAEIQgBCEIAQhCAEIQgBCEIAQhCAEIQgBCEIAQhCAEIQgBCEIAQhCAEIQgBCEIAQhCAEIQgBCEIAQhCAEIQgBCEIAQhCAEIQgP/9k="/>
          <p:cNvSpPr>
            <a:spLocks noChangeAspect="1" noChangeArrowheads="1"/>
          </p:cNvSpPr>
          <p:nvPr/>
        </p:nvSpPr>
        <p:spPr bwMode="auto">
          <a:xfrm>
            <a:off x="152399" y="2751137"/>
            <a:ext cx="360989" cy="360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2" descr="data:image/jpeg;base64,/9j/4AAQSkZJRgABAQAAAQABAAD/2wCEAAkGBxQTEhUUEhQWFBUXGBcXFxcXFx0fHBsYHBcYFxccGh0aHCggHRwlHBcWITEhJSkrLi4uGB8zODMsNygtLisBCgoKDg0OGhAQGzEkHyQsLCwsLywsLC8sLCwsLCwsLCwsLCwsLCwsLCwsLCwsLCwsLCwsLCwsLCwsLCwsLCwsLP/AABEIALcBEwMBIgACEQEDEQH/xAAcAAABBQEBAQAAAAAAAAAAAAAEAgMFBgcAAQj/xABQEAACAQIDBAcEBAkICQMFAAABAgMAEQQSIQUGMUEHEyJRYXGBMpGhsRRCUsEjM2JygpKy0fAVJENjc7PS1BY0U4OTosLD4USU8RdUdITE/8QAGgEAAwEBAQEAAAAAAAAAAAAAAQIDAAQFBv/EADERAAICAQIFAgQFBAMAAAAAAAABAhEhAxIEEzFBUSKhYXGR0QUUMrHBQuHw8RUzUv/aAAwDAQACEQMRAD8AtDLSClArvDDfK7BG5rKGjI8O3oT61JJKpF72HeeHvGnxoWgUDlK8MdG9WOWtJ6ulGQFl/j+P41rstGiOu6j+P49KAQQJXvV0aIKeTD0oSO6qu6mpmPB152eCAu3cv7+FBhRBNAe6hpBVwh2BLJrIRGvcOPqaA3g3SIs0IZhaxy8b99udK06uhk0Vy1eWpyLZkoJuCRzuCCD606cKeYoJjYB7V1qf6mvMlYFDVq9ApzJXhSsahQlIpYmNM5a9OnHTzIHzo2Ch4yX40hpaaEg5WPlw+FJJrWDaLaSmmauIpNq1mo8JpNqVlpax1rBQyabcUeuFJ5U8uzieWlGwNEVlrurNSy4RftX/ADQW/ZvRuG2S7exC58W0Hv1rWZorogNe/Rj3GrnBuvMfaKRjwF29+oPwo6Pc+LjLI7+4D3G491qZJi0jNZLCmS9Tu82zgszLFl6sWykNccNRfvuCfWoQYa1FNiOJ2bxrqcEddTWLQ/8ASZLZWbrF+zIA49zg29KYSCEG4jaFjxbDyNH71bMp8rCrxPuwNbZfTMvzLj3KKbw+6SZru+Zfs8PeeY8rVLZqI6t+myA2UJXa0col+11sRRgP7SG63/OAvU/9Ek+r2vP+AffUrFgyq5bIijgqa/uv38uPPifBDlFlGXS2nG3dpwHgLVVR8knLwRfVMNGWx8wff3U6sVFnDd/wpJh8xWo1nLCBqSBTsSFtI0LeJ0H76REtiCQGtyNTUe00AHZI8AKFGBodhltZXv8AkjQfx53qThw6RjsgL86Cfal+GlDvi70cIFsk5cYBw+NA4jGE8/TlQMk5NDu9ByCkKxEo4VGzreimph1qbKJUBPHTRSjWSkGOgMBmOkFaN6rwrww0AgJSm5Ygxuwvw7+Wg4EchRrxUyy1jAqwgcAB5X+8mutTzCm2oGoTavVjvSDXgBvcHUa1jUSWGwYPC7H8lSfjw+NSuH2JIeERHi5A+Avf30RsreRUjCtGMw4ldL9xOnH91Py70/ZAFUSj5JNsVBu259qRV/MX/Ff4UWu72HX8Zd/z2v7u6oSfeRzz/j0qOm2sx50fSgeougxGHj9kKPIa++hsRvEg4D3mqRNjiedCNiTW3+AbWW3Fb0NyNvKoLHbad+LH31EvIaZe9DdZto7NiSeJoZmriDSSpo2BoUDXU3XU1go2Ex13U05mpaEc6sIMdQPOlHAXH2fjRecDhSGloDYRAPhsSjWKxyDw7PxuflRpw/eBRrNTbChVGbsBMY7qbdKNaOkGKgwoCMdeZKLMVedVS0NYEUpto6PMFd1FLQbI4x0kx1INBSOpNChrARhr079C77CpHClB+MDeh09wor6ZGguFt42ArbUDcyLi2dfgrH0t87UUmxieSjzJPytT7bWv7IFCzbSY86NRBbF4jYKFTd9bG3AAHlw1qrPsd1Ju4t3aG/qOVTMuJY0JIxNJKh47iKkwtudMNDUo6U0YDSj2RhjpJFSEmFNuBoGTSgERfTiPvPlTYkPdavWam2NCzUKLVwvTWY1KbExESsevViOWQ2N+4i40486ZCtAy4RjyNLj2ax4WPlr8BVm/lnCr7GHzH8q1/jevH3sI0SJRTbV5Et+CHh3ckbgjn9G37VqOh3QkPEAebfMAH50Ji985bkZgCOIAFxUTid5ZW4ux9a3pBkta7rIv4yWNfIf4m+6h8bgsCim8rM1ja1rX5aKoFUuXabnmffQsk5NNaBkfbDgm+e3gBcD411C5jXUKBkncP0orD/rYUdplDKCAcoTMbdojVreNuVT+B6S8A4H4VR5nLb9e1K6Kox9HluBqwzX/AEjr76sWO3WwM2suEw7nvMSX99r11akak0iWlJSgmxGC3hw0vsSK35uvxGlSMeIjb2WU+Rqq43ou2XJr9HKHvSRx8MxX4VHYno2jQMcPtDGRMoJCmUFRzFxlU29aT1DvaaDkrurrPNnbrbQMcckO1BZ0RurkgU2uob21YHn3UWINuRH/ANHOvLK8iN65wR8a1s21eS79XXnVVSf9JtqR367ZchA5xSRyX8gGU/CkydIMiECTC5bhCQXKsucoArKyaMC4BF+RorPYVqu5eBCKUIRUHBvGCoLRSKCAeR/Zua7D73YViR1qqRxzXW3LXMBalUosdwkuxO5BQmLwUbnMQQRzU2PvFExyBuBBpWSjSYttA7DuFJMRPKiTHXdV41qMVbHbPxOtmZv0so9OpCP76i3weN4AMBx5H3lyW95q+mEUkxr3XqMtK+7LR1a7IoEexsRe5YxnvWQ3/VcOnuAqUgw8qjtuH8cttPHXj4/AVYDs9c5YFteWY5R5DlXHAL30FpUZ6tkIU76Oi2YCLllA/OopsAvjTbYIch/Hxptou9CRgoRxceg/+a9z4de9v48LUHjcGezYkcb29LX086FbDGlbrsMs9yRfakS+zEvmQP3VXMZFEzs/Vrdjc/8AijWwxptsGe6klKxkqIh417qfj2VmAOtjY6KTxF+63xow4A0X1sgUKCoAAAsutgLc70qaDJvsRqbH/Jb4D5saJi2R+SPVj9yilOsh4u3obfs2oaXB39q7eZJ+dHcvAtN9WFHDRr7bxL52v72Y14cbh1FjOT4KP8C/fUc2AHIfCkHA+FbmPwDYu7IbaKh5ZGUGzMSNOV9PhQ/0bwqwfQD3UoYKktj2ivDCGvRgz/Aqf+iUk4ajkDaIYYKuqZ6muo0wbiY6NLiFz3iJvfHerdJiV4EE+AUn7qrm4cKiBwQPqKdOQQafGrGcHH9gDyFvlXp6tb3ZwaCa01X+ZGxNEde0PNXHjzFqRi5ImVhnAuDoGtf0okxpm142tx+6g9s4WOWKRGYgFGU5XynVSNLHQ68aRNXiyjTrNAewMHGcNhyJCT1MY9oH6i0TJshiSVmZb8soPMH7qb3ew6/RoLPcmGL7J+oveKMmwBYW61vh91qZTa7+wr00/wCn3/uKgwsilbyZgOOh10t9rTXWs631w466QkaBwfRUDj/my+6tFgwJUr2728DrpbXWqdvvBfrT3kj1Kxj99GLywTjUVgl8MnYX80fKs3fAjrXTmQxPic7uP7sVp+GHYX80fKqViIbYsHvmceggJ+bmo6H6yuu/QSce4qcYcTtCC1tFlzKeeiyI2ngDTWLwGPgRni2k7hRfJPhV10vYOrLyB5Gr3CXyroOA5eH51CbexTJhpmYaCJzwP2T3XptsfBt0vPsQS4naqaXwOIsTzliOnmsg+NLl3mxcaFp8IkWoAImDqxIJNioBFrD2lHtedWOSbXtRX8bX+YqM3jw6yYVsq5QNbeNbYgb38B/Zm2GliWQoFuAbXv8AG1O/ykb2yfH/AMVGbvD+bjzb4sxHzo5F1rmm5J0mdEdrVtBqSE8qWGNdEtO5adJk20NG9IYURlpJSjtNYFJGTTBgqSMVIdLcaXYHcRxhpBiombFxL7Usa+bqPmajpt48EvtYvDD/AH8f+KhsNuBZYn+kL2uzkY5bflL48eOtqMaKgJd7dnA5jioSbEXBLacfqg91BTdIezVNvpFz4QzH49Xb40q0zPVXkm+przqfCq5J0mbOHB5G8omH7VqDm6WMEOEWJbySMfOWm5YvNj5LcYPCknD1SZelvD/Vw0p82QfK9Az9L4+pg/1p/wB0Vbli86Pk0BsPTTYes4m6XJfq4WIfnOzfILUbN0q408I8KvlHJ981blB5qNUMFNPDWRz9JWPbg8afmxKf2w1H7M3vxjQq7zZmaSWMkxx+yEgZbKFC3Bdtbc/KwlDarGhLe6RpXVV1UddvYkj8af1E/wAFdXPzoHX+Vn5QTtzeLaeEnZMGkhhIBuMOXUvchjmCHkFFr8qE/wDqXthfahX9PCyD5MtblgYMkaL3AX8+fxvT/rXoTe6TZw6cdsUjB16XsePbgw5t/VyD/u0p+mSTKVkw0BuCL52B4W0zXrdjQ+LVcp4HQ938WoIZpGI7J6YTDGkf0SNsqomYT2NlGW9uqNjp31JHpfifV8IwPeswJ/uxWjbp4KNsBhLohJw0FyVB/ol8KObYmGb28PCfOJD8xWUmZxj0ozjC9LuFBW+GxAt3dWb6W5uL1YtuYyPEQrLHfKz2INr6ISb2J+yKmjungCb/AETCn/8AXi1/5aidoYeJDiIolROrMLZEAACvG0a6DTjm91UjLOSc44wSuGHYXyHyqs42L+cfpm3m0dvuq0YYdhfIfKoDasJ6wW4lo7ed2X/qqOk6mU1FcA2DfvAH/wBbH6m3zQUjaO+GEaGUJjsKzGNwB1yXLFTYW87UIeibZnKJgOVpptPfKaE2r0V4BIZHVZAVRmH4VzqAT9YmqWLXzLI+9ERB6rEYSQ/VH0hNfC4Y291GYzECTDSG6FshJCMGAIF+Iqnr0QYP7cnhZuA5cb3qX2F0fwYXWOSW4JJuVswKlbN2NRqaOAZ/2E7v/wCrr5/vNe7QxbRgFbXJA19f3UrYyEQAHiCB8LULtn2R+cPka4eJk0m0dnDRTaTD8NtBz3e6qf0i7y4qB4lgmMYZSTZVNzew9pSas2Eqh9Kh/Cwf2bftU/CNykkzm/EvRoyccPH7kBLvfjjxxUvobfsgUDPt/FtxxWI/40g+TUG1INem9NHzfP1H1k/qLl2hM3tTSt+dIx+ZoKVb8dfOniKQRSOCG5kn1YMYxSWWn2FNsKVoopDBFIIp4imyKWiqY2RSaWaQaBRHhpNemkmgOjw0g0o0k0C0RJqw7I/1eP8At5/7rDVXjVg2Qf5un9vN/dYapav6GdfD/wDYifj4Curk4Curyj3j6AgxAdFYfXUMPUA/fSjIB53t4ny9KhNjbWQRKpEhK3XsRu2gJAuUU24fCpGLGx/Vjk14/gXBPmWUV7U47ZNHgab3xUgolm0Ay+Jt8ACfj8aY2q4jglchmCI7WUZmNlJ7I5nuFccX3Ryfq/vNN4nFXRhkcdk69jTsnX26VMdjW6f+o4T/APHg/ulo/EQZlIzFb8xa/HxBFRWwXK4TDhQxRYIgHNlzARrZspN1vxsddaO6xrcFHjnA+QNBPwaSscjwKhlbM3ZvYX0N+/TWq5i8N/OcdJ9pMHGAdRoz62PP8J8KssbvbghHfnP+CoXFyDrJlsQWeC+uhIXMAugPBdaom3JWJJKMXQTCeyPKoTbswjIc8ARfyzC9RQ3nlS65Y+zoLhuA0H1qC/lV8VG3WBRZ8oy31snWcz4VPS/WU1E9hoiYWEXsw18QfOgtvYWOPCzuoLERSWAIuSFOgvYD31GYfb2FCKJsVhlkyDOpALqSO0DdyeNwdKZ2nvTg+olRMSshKMAixkhiRoDlW9j33HnVZSaZOME12LOuyYuOv8eFqJgwyrGVTgb/ABqsjfXCaWnxLX+zhZD8oOFTOztrLKmdFnI/rIih87Oq6Um5yG2KA1B/SDukPxufvqN237A/PHyNV2TakolkCuQCA1h35mUn4fCgH2jK7WaRyONsxte9cXEu7id3DQaqRdcCdKovSoPwsP8AZn9qrRsuTTiffT20tnxzW6xFcgWDMqkgeFxXTwkNtSOL8QXNg4LF/cxdlpBrT5d2E5Bf+Gn3LQ77qp3L+qPuru5vwPF/49r+pe5mpptq0aXdND9VPcw+TihJN00H1Yf0mkH/AHxQc/gFcFLyvf7FAam2rQG3NY6rHCR4GX/MGui3QAvnw2bu6uRl875ma9I5IZcJPyvf7Gdmm2q3Y/YISQgwBF0sGxAzcBxGXvv8KGk2Kv8AsX/4w++E0m6x/wAtJd0VY0k1YX2MB/RSf+4Uf/z0w2zB/sH/APcr/lq1jLRkQZpBqe/k2PnHKPKRG/6FpmXZkfIzD/dof+6KFj8qSIU0g1LNgYx9af8A4Ef+Zpv6HFzecf7hP8zQHjFkXU9sg/gE/t5v7rDUL9Ch/wBrKPOAfdKaLw7Roiors/bkcnqyLZliUCxPH8GT6ik1FcWdGi9s02WCM6CuodMaluLfqmurzeTqeD1/zWj/AOkXmbeCeDTC9QS9w/WqzgZS1tFkW18xve/DhXqb1bSPF8IOHsxOLd/tM16QmH2ZYM+01bN2xkyA6k8RZiNbix4UQ0WzrART4qViAQI4jKbEXBKRRZgDyJtevX15bpXE8jh4bIKMhLbZx7ccWFH5MUZ0/STv50ymJxvBtoSMOY6mIA9/sgcaLi2HK2sUczD+si6o28na/wAqh97d3trho3wkXZRbEI0ZYm5N3R3KPytYXHCuf1NnW1ppX1CMNh5xEkf07FBVVVGRlWygWA0XgBb3Uo7NLe1i8c3nimt8LUV/pbjY0UvsyKAgdosr2FiRewSwFhfiePGofeLfqSHJ1sOHLvcsFhZWUAgDKzMRJz5qRppYg0KldWG4Ve0k02Th0BkmecogBZnxMtgLgXbt2AuRrU/guoZY3wAWVBMXlMTZ+19HkjFzmOt2j0vyqHwuP2Xi8JmlxogEi2ZDIiSRse4G5zDiCLg25iobZ+zNn4Zz9D2riu2CMqBnzaaX6lUvbUjuqsJSSySnGDljoFY/ZeIS+aGXgNQjEcO9QRULHtlcLGesRjllztyNmiaPgQALHLxP1gADR2AmMsqnDYqbGWOtpJGA5dpWJHMnnwoLBbC23HOZThFnUHWOWRHjdRoABJKXHJgeIIHlUoRalZbUnFwrBL7JxGFxCGcYrCxXOqSyBZASTbMCOYGhF7ipAYuIBguIjlyqzkRF3OVRdj2U4AUjaW1MWpKnZWHUd5gZ10va7BQo58+dVHeTbDrh3MsWGVi+QKmHbLlKtftDEEhuVso0vrQlBSl8Qw1JRj0wi67E2nFiH6uCQSSAElNQ1hYE2axsLj31bI5pkQjI/wCqx/ZBrBujn6A2IP0mafCMBeN45sqk3AK3EeZb8dX14Vedrw7M7V9p4mXjftPN7sooqGzoLLU3umgbD72wHF9TiMMMMCLB8RM0QAuzDNZDlBOaxJtwqdxWL2bGxDthQ3cmPLN+qQKzzbGy45oWXZ+bEOrhrfQysxWxGrpd2FydGsOHNRdro93txMMjRu8EsLjVcXOAqkXIKGR7C/A8eXdTOEZZr2E5kli/dlxxG+IjLdXhgsSsUE7zsYieQzLCdSNcouRY91WnYW1I8Sl4pI5mW2cRNfKTe1we0OBsSBex0qsbY2Vj5lzLs/Z7I3aBjije/GxVusF9Cdbc6quE3dxmGGIxGXG4aUapFhYXCPoMmYq1imdjdRcgBiONPB10Jai3dWbAyMOKn3Gmncc6+epN6cUkwMzSuysCUmeUG4NxcZ/mCPA1q28O2dl43CMn0yQRuRcJCS11KvazQ3FuzwPA871TmeST0vBbL3F+XfVZ3rw8ckkKyorraQ2YAi/Y1158aznZ+EGHxKPsqSfETA5hG8AVGUe11hEqnLY814kDS9Xnam0tovCZWwECGKNnd2jzZQFzPlzPcgAfVJvQeqjcppjsGWJAkVo0F7KugFzc2HmTSXxjfa+A/dVYw29UEgUPiIlc8bJIq8T3x5Rp3n1o3bmzsXIkT7NRpEIbO/WYZ1OoC5LSXuCGvfw8aZyQuxlejA/lIaD8cvzFXqcgVQsFszGw4uObG4aYRBw8rpGTlUaluxcWFr+lXTF7bwBVTHNM5a1gImHHQavGo+NIpJIMoNvAl2FMtbxpsShgGW4BAIBtcXF9baXp3DYV5DZQNLXuQBre3E+B4VrFoZZRTLwjuFQ+095o4ZZInSTNGxRiAtrg207XA8qd2Vt+LESLFHmzubKrC1zxte9veayYXBhb4cd1MPhR3GpiTZsw/o29LH5GgnuNCLHuNMpCOJGPhRTYw9u6pFqaKinRJoaEddTmSupqEJHH4I4dc02HlgiH1uokKgDxbUXOvaPM+lK2/jWeXrEZ2jAGQuuVlCm4C31sDwI4Agcq2PE9MMAOWOCWQ+FvkxU/CoDaU7Y85k2Oc41WTq5U1v8AWCjI/G+p9RxqLlHsv3+53wUllu/p/Cv3PMLvvtRo4166JjkBLKisTcnKSytluVy34a8qFxm+OIVJeuxs3Wrlyxr1aLlPHLIQSX49nK3s9/Cy4GDaoJ6jZmDw50/CyMpLeZDmQ/pVW99d29pyLM2MCuuVWUwxsRmXORlykldBlOa4OddLjMq0h18vdfsS/R7tTB452jkxOMExUfg8RiIysgOrCMKi5rZdbrex7r1ctqbB2SQv0lYXy3szuTa/HUHhoNPWsG3P3TkxOIy5WKo4VmCkqHGZrPY3C/g2UtY2LLp2hVx2n0ethoHlZY84YJGmgD+zZjIzKEFy3tC+g4XtQpvCQcLq6LDNsnYYVvo8rAAkt1DmWxsOOcOdO4WqtpJA0kYwMrztnRWOV4mVCcjupvYnj2QBofeNvzFDhsHF1UViZR+FOVZgxVmFnRSCntArmP1bHS9Q243SHiMJiI+unmkw1z1kZbPcFSAVzm4IYq2hHCl23lj5jj7A43T2i05eHCzsUfMknUmPVWurDOqi/A8K0KfenbMUaLiFSN9bkwEk6mxuhyXsCdBzq3ydJOzggcYgNcXACtm/Vy3v4WqKxXS1hgPwUUsvkpHvEmSmk/iTXXpgqT7y7QkOuNkjS+ViqRqot7WrgXI7sw9Kr+9G8ZErRtIMXFkUHric5DIGurK7Ri+a4ZNRfkasu1d/Y8QwB2dCdbhnsGBPPRSR5hhVY23sGfHSA4fBSaG2eNJMhXKir2ncp2crWIIuCL3PBI9SsnGsYLV0ZJsbFMwfCpBOmQqJcSziTjqgYqLjKLi31hV52hsHZMIfrGSK4IzGZuzcEXGZiAR4g8KzTdrobxTgtiisFmUqhKuSAbnNkYgX4DU210qzYfolPaeSSJW1OWNC1zx9o5fkaaSvsImk+oJtabZiuxw+NKGQMo6pMwzMbobxEZQrd9tCdRyyLbuz3imaPN1ltVa3tL3gXPiLXNiD3Vbtv7LkgeRGw+IygMokMTKt9LOGItYXPO2lObX3ukXBdUkOFWLEJLEwECqQAEIKMkna1kLXYA6cOZWLrqUmu/Umej5ttrhgkK3gyXhDLEbEuCeJDAWLnteFqK2pgttNfrGxNu6PL8OqBb41jaYkxtmjLRsOBVtR6qBWn9GXScYWeLaE00iNkETG8hU3YMDxc3uvf7NGUb7iRe3NWQY2OwmEm0IMXIGeNBmLIS2o1eaNsydk9kfaXXlQW9O8EBlX6BG2GRFs0ZCOpkzG7AaixGXSwF14Vs2O6TsGoPUmSY9yxuP2wo95FULeff5pgQMHh7d80ayHgTfLbTUAe0eIrbl0BT6lQ2HvvLDKrMsTAkBmEfVvkJBYB8PkblfUnUCta29HsXFIGkxSNwykYomSwzADtsW+s2hrDMLhkaRDMciNctktf2mACg6DUW8PHhWgw7pTOkf0WJ1iVWBkxAEYVczSEszhcw7R1VToOFaWEFRTfWiC3l2fspFf6PLjHezZc2XKCOF8yIctyNQTpSt09p4vDwkR4sxoRdYRqQxdb9mRMguuc3B42vrVuXo1gnAP8oRdZaxWNlkXgBcHMjDgDw40PiOiDFK2aPExkAgr2nU6WI4hgeHfWzQPT0IRVx+JkWV4J5ol7cnXkJCQCb5jJaHhrcHT0qz4eEadTHgnawsIsXCxHcAGZbfo0NtnZu3xEUDvMHMquM8LAxsqACzm+t5R38PCs1xu7OLi/GYSdLcWMT299rUktOMlTGjqOLxRrc0uJw8V12S0l8ykpJmcDkwyow119nhpWS43C41fxqYpeNy6yDwPtDuPxoPA7Unw5/AyyxG/BHZfeAdfWth2Z0rRSIWfDTKQQDkZGW5BPFip5HlTrCEfWzKt2sbCkyfSkV4LnrBkBNiptYizCxsdDWgJh9i3V8OJBISCmQ4lCCTYEM2g870DvN0g9YcggjK8+sVWNvKxsfU37hVQnxKykEMY1ChQiZrCwtxIufXxoN4Co2zQoMVJKF/nMqxEA5JHMjHU8TxGltLnW/HjTOAhDRRkyLcohN817lRe/Z43vVIwmKdF7EoA7jrwPnV/3Q3VnkRXxBaKLKpRRlDsCoKngcq2tx1PcONRvVt0/Ys4aNLcn9QnB7Akl1Fgmvb4i45Ac9ajdupFhXEc2IRWK5gCkvskkA9hGHFTz5UZvRh8HhCqTT4hC6NlIXNYHS4K5bEGx9BVHxWDwkpu21GcjQddh5jYcbXBbSuiEp1k5Z6eneOhNDaeH/8Auov1ZfvirqgP9GFOox+BI5XkcH3GO4rqpvYnJ0z6C6Nt6YcbhlyCOOdBaaKNcuXUgMq/YIsb3Nr2PCrRPtCNDZ5FU9xYX9BxNfKGxYZheSJ2TKSr5Ws2WwJB4XU3AtrqRccKlkixM5yhsRN3qrOw9QunvoX4GcVbPobHb34SL25Qtvtdn4yZR8ar+N6WMCnssXPhc/GNXX41leF3DxAuXjjgAGbNIyjQe0bLmYAcSSAB31ati9FolCs+LiItciFS+ngzFdPHLQ9RltDz0sRu7LBhzmNySQFubadoPe/mtULb+0sbNFJLiMS3VXuI7rexawW6qo0BGpte3AVrOzei7AxEM3WyspuC0mUX8owungb1Z8HsXDxW6uCNbc8oJ951+NCp3h4Kxlo7XcbfYwaDZRODcQtjcQJYybLCzJcC65rKxUXA58qq+ztgSSzKqxkgW6wE5bE6kEsDZvCxPhX1jehcZgo5LdYisRqCRqD3g8QfKnSV5JObr0owjae7rQIAosgsFJBNhbVnKgWJYk2F+NIwmHj6xb2kjysWKsBrdcoto/2uVuGtahvVuN9LUhMXNCOSWVo/UWDn1eqBtDo2xGEbNEgxBGqsuIyN55SAQR+QWNGa0uyf1Noy1U3bXyr+cDG0NtiLBypHDBlderLhPwoz3swkzXJUgMFNuHEVSMFvXi4Gvh8ZiFHIF2t6oWZfnVjlimELvOqPCMpyyO+bNqi9pGDk3e2p+VU3bOCyzEKojDZWVbk2DLmtc6m3jUkmlk6dXbKbaVfD4mv9GnSpJLM0O0ZoguS6SsFQlwyjKxFl1BJ4D2a136bHlzZ1y2uDfiPDv9K+Ptk7PaZiq6aceV+QJOgvrx7quWyd35SEhTMWANwHsupLHiQG0IFhfhWcmiWxNm4bW36wcFw8ozfZ+t+p+M/5TVI2r0m4dmyx4bMCQC7IoGptfM3a7uKCqDjcG0F1CKLBr24aAnuHdTWNgsjczbXXu14elSeodMeFlTddrIneDDiTENIkYRJLyFF0CsQSwFze17nu15CwpW7+HhQq0ozOHVkAa1ipuFN1IYEjW1j41dd38Js1kWTGTT5yrM0PZCXylPxmQHVMp9oWvx0Jq17u76bCgsMOFw7aDM8LZv0pLMx9Wp1lEdTD6FU2TuhjJ1usLqLNYyDqxf6pGftEeVxTW2N3dootjgmt2cxiIk0Rg4I6o5h2uHPQ8NK2jZu3MPiBeCeOX8xwT7r3owvQUUgPWk8HzgMMUkhYR/RHj1UAnMpDiQFet7QOYt32t4mpTbu++Ow6xGPEs6uHDCQI17ZRzUH6xreJgrCzgMO5gCPcai5NgYUiwhRAdbR9gX59lLA+oo5sDlGqo+UNLc7/AAqR2bt7E4e3UYiWO3JXYD1W+UjzFbbt/olwk7NIkkkDEcFEeTTnlCr661mm93R/9DiMy4qKZAQLZSpYk27GpVyOYDaU1gTTLtuF0nxvF1e0JrTZyFfIApQhcuYoAAQcwvYcqtmN31waLmXERyHuRr8r/UBPuB9ONYHsXBRZo3ebKysrGModQGvZWBOpFuIHHjRsM+vZCFQbWN9bcwVYWHdSSCoW8Fi3t6RPpBaLqgYzoxkVSSD9lbnL5lmPdlNVgbXiygIoj1LEImjNYC5D5hy0AsBmPnQm1mViCFC27JF76gKRrYE6EfGujVZFt1YGULZgLFiPavw4/fRfQaKyEHJIA5AvmAPd3cOHDKfWiMNsvrXWOKPPIxsAo1P7gOZOgFye+hJIUW2Un2hpc2t61e91t7sLg0CphnMjACSTMpLNewC3IsvDsgAd9zrS9cj24qqHU6KpQg/nEZbiVKNYHmA1yT55fShG6PsbGHymNjkYL1czA5rdm2cKBrUjt7pIws2GmjUzRSlGCEAghxqvaXhqAKzSHebGjVcXiBb+ue3uLWplEnvk1TJHam6e1NDNBPJlvbtdZbvtlZqgsXs+aP8AGQyR/noy/tCrBhekXaKH8fnHc6Ifjlv8asGz+l2YaT4dHHMxsV08mzA/CmF9Rm4PiPfXVsK9JWzzq2HlueP4KI/HrNa8om3PwRG6L4QYZjIWBzOTeJjGO7tZSGNgvE+nMqXfOOI3WUt3ZQ1vlTWz0wKACRTiZ84UKhY3BYADIlrtY6KRYmwuL3EbszEh8XNlhWBQLAWAyZTlI7I4k6nyrqhxL0oVFI5J8CuK1VvlLHTOF8ie21vv18NpYJDGLXkCKCp4AqXOuttAB5jjVCw+25YXzQSMmtwVOW/iVva/v86sm2cKyqXXVmKoOzoSxtbxuL6VS8dg2ikeNhqjFT6c/Ua1zvVnLMjsfDaek6jk2joz6US7NBtGYXOXqZWAA55ldh+jYkd9zwrXWmA1JA56mvjrB4V5CVRSxAJsBc2HHTiaseBxeIEagzyKALWzcACQBrqBa1BypCOCs+i9ob1YeEEuxsOZsg/WkKg+hNVLaXSvAtxF2zyyKz/E5EHozVkAwlyHIZr8Ga5v+kf30ZHhDzstu/7u+kk5VbGhGMpbVllo2p0n4p7iNMg5F3P7MWT4s1Q2F3nxEjkTPx1sgCA+eUXb9K/CkYTZTStliSSZtLqik2F/DUDxNWXZ3Rfi5HR36rDrrfMc7ju7K9k8TxYVK92EjqUFpNSk18iP29A8uzjJEAoSWMSKBYyAsFRR49YU7vhUN/o5CHxMQl+kTQuIYEjBzO66zMUFyEUnKpvY5T5VtGytxoYo+rkklmXMj5WOVQyMHUgJZvaANix4VZMJhUiULGiooAFlFtBwFdPVK/By6k05tx6WYtszo5xrRBYkTDKbE9cxVi1uJChmv5gU1j93No4UfhYGmQfWjHWj0CjOPMqK3S9eXp1qNHO4JnzntQSSRtmgIUix6xyrWGugBJtfWxI8qicRiyUEbKym12suhsCRYgnTMB6A19LbR2XDOLTRJJ4ka+jcR6GqVtnopw0mYwTTQMwAtfOml7XUkMeJ0L214VzSi5PNHdDWjCNRu+/cy7ATo46sHNIYZLKovr1DWB8b8uN7ad1R2ngzC7JKro972It2SLjjqefurRdp9E2NjJK5MQnLq2ynzKNbXyJNUzejZkiFetV43HZyyKytYDQjMNRe/voQShgbVk9WpWulYIBJCDdSQe8aGrZu/wBI+PwzLeZpowRmjlOa68wGYFl05g++qjlp7AQq8iK7ZVLAM3cvM+6qEH8TedidLmDmIWUPA35QuvC/Fb6eYFSuN3/waqTHMjnwudO8BblvLTzFY5ht344265JkkQLJw46oyjTje5HKmJHym2i37+7vsOA/caSWMB04bsroXLbW/M87BIV4nQyW/wCWO+QeBcufEVnm2UxEjscQztKpsxkzZrEZl4i4WwNuXdTkiZyptfNmOvIDKBx8D7703HDrIg5hW8Lgn7iaypFHptKyL6prAnQHQX5+QpyFLG9xcfVJP/SaVJCwYgXy9459+vjT8ShdTYW8NaLkaOm7yOvdmBdMt9ePG3hx0q6bmblyYwB3zRYf7dhd/CMEa/nEW8zoLJur0dRowkxzpI4AIgBuouP6Qn2z+SOzx9oVb94944MEiPPmVGbICq3ANrgEDUaA2sOVChJauWo/UpuP6I4SD1OJlQ/1iK/7OS3xqCk6LcZHIjJJDKispIBKtYEE6MLXt+VV/wAJv1gJNBiUU8w+ZP2wBU1hsWkgzRusi96MGHvU0xJt9zCdp9HeODM3VjVmNgSdMxtcgZeHjVUx2DeFykgysOIuD8iRX1LmprExq4tIquO5wGHuNE25o+V69r6F2huRs+X2sKinvjunwQgfCq5tDoowrX6qaWIngGCuB6WU29aIeYjIAa6tTTopIFutRvE5xf0BNvfXVjcxBWwtlYJBN1yZlUi2cki1uOVdL+lRGM2jhYJyYrhCNFVbajuJ4Curqs6isIVuTnV9iF2xjZsVLGIAy2ZSgJAOckBTfvueJsPLWk714YHF4x9BkkSMAaDNlYHkNPwT15XUt3d/5gzVVXj+UObD3eZBncgk20HIcePfw4VYIFW5KqM3Eu2rend6V7XV6XDaMNqlWTwuP4jUWrKCeLf7je3zdBds5Gt9fvqCwuOLMFUXPIf+Sa6urm47VlB4O/8ACeHhqJKXksmx99J8H+DICxklvtXY8cx9oCwHAG3cb1a9k9LUbMEnQo18veL+BXj6gV1dXBpzbVs9XiNGMJOK7F+2ftqOX2Sb8wRwqSBrq6qyVOjki7R7XGurqAwmkmurqVhPDUHtbasTCSLq1nC36xXA6tdPrZgSdPsqa6uqcnQ8UmYDvx9FedmwkYjXJZwgKozXFiinVdL6cNBpe9VHIRXV1OuiKVlr4jiysPGnVxTk24301sfidfjXldWYUhyWZg/bHaAy2B0HO1vC/AEC/wATMNNna44ZAp9CQb+Jvy766upZeRoePIXEq2vz+FC4lh3eleV1SXU6pP0pi8HPMGjyyuuY2ADnRQVAsOHM6eFNbX21PJmhmkLokhIv3rmUH3E11dVUck0r+pFTDMzEajjXQYh0IZGZSOBUkEe6vK6mFeSy7M6QcfDYdcZAPqyjP8T2vcat+yel1TYYrDle94TcfqPqB+ka6urC7UX7Y22YcXH1uHfOt7G6kWPEjtAd/LSjCtdXUSLPQK6urqwD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2" descr="data:image/jpeg;base64,/9j/4AAQSkZJRgABAQAAAQABAAD/2wCEAAkGBxQSEhUUExQVFRUXGBcXGBcYGBsXGhwcHBcXHBwYHBwYHCggGholHBwZITEiJSkrLi4uGB8zODMsNygtLiwBCgoKDg0OGxAQGy8kICQsLCwsLCwsLC0sLCwsLCwsLCwsLCwsLywsLCwsLCwsLCwsLCwsLCwsLCwsLCwsLCwsLP/AABEIALYBFAMBIgACEQEDEQH/xAAcAAABBQEBAQAAAAAAAAAAAAAEAQIDBQYABwj/xABKEAACAAQDBQQHBAcHAwIHAAABAgADESEEEjEFIkFRYRNxgZEGMkKhscHRFCNS8DNicpKi4fEVQ1OCssLiY5PSFqMHJCU0VGRz/8QAGQEAAwEBAQAAAAAAAAAAAAAAAQIDAAQF/8QALhEAAgIBAwIFBAIBBQAAAAAAAAECESEDEjFBUQQTImGBMnGh8JGx8TNCwdHh/9oADAMBAAIRAxEAPwD0OWaQBtfbKSMoILM5yoo9o8qmw8Y7EzGVtdz4Hr0iRpSzBRgDcG4BuNDe0c61C20gRsRJo+JEvs3NAZbZuyOgWYdL/iFq25V0Mh7RncRseU4dRISVnFHeW7rmrqAikKo76jpxixwYEpVUWVQAKkmw6m8UnOF4FinWS2JiVIgEwRKjCBuVhofMNoglTKGHTnjK4rapea6GacKkorWY6Fi5NwAAKZDxJNTw5hkrdC8GwVrw6bpFbsfaaz1NCMyHK2U5lqOKt7SnX3GhtFiTUROaoeIimHPEaQ9jARmSS3rDozQ227YgpIQTEl2nNWlCRZE4PM45eXK1dDInK6hkIZTcEQ9OhepLWIHNDEwiCcYVsKCVaohjRn9g7WnPisRImSSiIFaW5K7wNQTrUg20Frg0JFdC0IwrkZWGTDHGAsdOZRYVFd48QOdOML5g20y//wARNm4ifKQSSDLDgzVoSStb0AIzCld2oJrrF56M4B5SHPPeeWoQWBVQtBRVQ+oOmsHyWqIkkNViOAFz1tby+UHzHVG2q7JyIDxRAqT9YNgPHuFudIR8BQDicGT97KpmpccHH1h+AxIYF6kAEJTjmJFj5qB3mJwcm8PVNz0/WHTn584C2coJYimUTGavAsQB7h/qHKF6hMl6XimKU8ap8RAG35dzBm137bGqB+IHwF/lEO3tTCPqVXQyE4XiGetUPdBOIF4hmDdbuPwiZUrgYJG0poXKJszL+HO1PKtIEhpMGhRXmREzRzGI2MMkA4tHRGTCw1As97nEhq6il1+Y5935KKMozLdPh/x+Hdok0b5KneAFRwI4V5d8SSjqy6+0htf5N7j74oQJTOoKw1kLCrbq9bH/AIj390CYLKHcgl7nKv4btWn4eV9KU6QZNtd7ngo08OZ6n3RrDRaS9BEgERK1okRoYUDnFg5qaroOnQ/WJAprVWKHQkUuORqCPpwiNjvPS4rvL4aj6cYZNnBMupDEBaXNToP5nxjKTQasImPlv79b/MmD5TVEVZFDzfgOC9f56nhFrIHwEZOzNEYgaZiSWK6U9/dBJ1MBuKk1tfdI4H8/SEtoNFe3o5hzMZ+xktnOZsyAnN+Je/iDUHXWtbnAqF3VoABZRYAC1hAwnUOX2+A59f2esE4SxPE8W68h3fm9YO9vBqC4BnTGDCvq6V68j8v6QaDAjG7cRow1p1/l+SGzIcZakqxAJWtDxFeUGSnzCo4xV1o2Q1y5c+bpWmXv68usWGFY03rVNhyFrQYsEkPYQNNJBtfmOPhBDPeBZ9c1uHDgen84VhQJPPZUK3RyAByZtKfqk+UGYc0JA0Gp5sbn89acIExzEBSgrmmKKfhJPrU6cR0gnD6mnqiw6mtz526mvSMuTMIDQDjZoBqTQCDIAxB3vGM3gyHocn7B0/VPL9k+7u0ocVOWRJanGYz95tTwFK+AiyxuOSQhDEEUsP8Aaen54RlRKbFMGfdlDQcxyHTrAbGSGbEkHent7VQvdxMV+2Z1axc7RxQUUFgLRktoYiphHhUUjl2V07WEnLSU7dAo72/41iWRJLsABUmI9tTQCJSmoSuY83Ovlp5wiHZTkRGyxo5TbPVBnGMeZS9DKlpXoSGNIoJjrw08/wCsMAHYRE5h2IxSiApis6lrKorQnieQ5mKRQrYj4m9oWAGnKOBMLFdnsT3LufSU+XVuRGh5fy6Q5TU/hcaHgR8x01HvIg2nJZrTU/eEFrMR7ZlPKjCx514QooNs+aDMmhEyvXfJBpq2h9vj5+EGk6hLtxY38+Z6DTpCNgmViGZSDfdNz3kaeH8olIoKCwgNNcmsMWJFiJTDwYYANXfPA1OU8D0P08R0Zic1VyUBzDMDw/WFrn4xKBUkHn84gxkquTNmNGBBXj+q1OfHgYUIQSKGhoupbi3cfn5cDBZYgVXlAwUm7eA4D6nr5dS1MazDZJJuYHlkZmpe+8vPqIMEByZWprepIPLp3dIDCNP6QfhyH7ziBX1edevTnBmG8hSy9OZgFv0oN65f0fAtX1600HP3VpB+HSlSbk6n5dB0gIzCBAaHeNLHhyI5fn6wWDAkoVr3xmZEf97UXGUUTjnzHyAFT7+UFyBY3qa3PWg/p4QF2Z7UmhDZApbhTMTUcM2nd3anygAKCwjIzFlpSB5i1a1iND+eESzMSi6so7yIrG2vJDHfB6LvH3RmZEuPLHJksTMRXHIcSP1gNDxtBOFatxZKUQdPxePDoK8YpsZtETKZZU03vogIvY5uF/jEc7Gz29pJQ6bx+QgWGi/xGIVBVmAHWM3i9tFyRIUua+sbKPGA5yyheYxmH9Y28haBcVt1VFFoB0jNhUSf7DfPPbO34fZH1iLH7UAFBFJiNqPMNFBMDvgnIzTGWWvNiBCbuw+3uMx2PLG0D4bAvMNaW5nSCMW0rD0qkx2OmZSi/wAQqfIxRbV287ijMqL+AWHjxPjC13H+xZY7aSSgZcg1Y2aZ8l69fLpnmMOmekU907JXmugA3MxCADSoNqaRSTcex9Zso5C5iig2LaQdPxAGpgTtWeuWgA1ZjQCA2mqx+7DEWux1Nenfp0hq4dpilixC1oBSmoND8IstOuSbn2HS1zVI3iBU360ifD4ZmQu5oAJwCj9RFPP9f3RabPwKy0JA9eVKapv6wUn31h89VGFJ4/fr5qh8eEK5+poaMW4pmew2FUrUi/fHQfIlbo7oSC9R3yLHTVHoErbrMCayWA1ImIfnEqbTr/dSz3FD8DGFly8NkYdpMDECgo9K5hWtK2y1EQ7bwuHDKcMXaWag5xQ5gTa40oVgbfuaz0hMd/8Arnw/kYnXaFP7qcO4v8jHkcrDhmAsK/qj5CNPhMDJGFVknzu0c733T5KCtQpEm9LnX2e+A1X+Blk3abYA4Ygf5n+cTLt8D+8nj89VjzOdhypJXEzsooR+kFQa0JoooK5daVrHSO0zENjJiUrbPNBoBWtCbWvGrF2as1R6gnpAv+NMHeE/8YKl+lFAVGINDrVU+kecYntBlAxz0p6xdxaxFjMuDXWg0imO28SrMvbuaEiuZjp4wE30ZnFHsA9Ih/jj9wfWJl9JP+unig/8o8tw+IxhQN9pUhhXKaEjj4HTzEQYjaGMRqdtmFaaJpah06+YMZJvhmaS5PXB6Rn/AB5f7n/KHStv00nSv3D/AOceUYbH4urVnoABaolbxIO6CyUrDcXtTFImczV9bLlpJc0pruppwhd1OryMoWrPW29Ia37aX/2/+UJ/6g/66eCf8o8k2ftbGTScsxbXukrkbfotbQdtSZjZTsqTkmBQDmVJdCSfV/R+sPnGbd8m2Ys9MPpCP/yPJViIbeUaYh/AIP8AbHm2zsTjZswoJwQDUmXLa2ZVJsl/Wr4QnpBjMZhnp25ZaVqoAFnZSPV6V7jAT9wbD0Z9uyzrNmn/ADU+AiFtqyj7Mxu9nPzjzLA7axczMftBUci+UdwJNtOELi52L7Mv9pckAkqJzNoQAN17Vr7jG61YdtKz0sbRX2cPX/JX4iFbas7hKK99F+MeUS/tbGhmzGFQaZ5mX1pi6Fz+D+KI9p4R5VGY1qe/41gNpS23kKhcd1HqE/aU6lWaWg5s6j5xV4ja6e3ipQ7iW+AjzvCYJplGFPWINQvIHiKcYNxGyMq17QBr0owXh0pxMbG6rDTUbo1c7a2FFPv2mk+zLU17r/KsBT/SSUhouHNf+oT7wctPOIpGzMHLALTkcnsq1mg0bJNJ4nVstR0ij9KZUr7ROaSUyBlVVUiwANN3Ud/SNFJtozwiz2j6aPog7IaEBl15gotadKmKLE7Ydm9apIzVoxJHOr0tE3o40tZnaTfVQgndLVBlzRooPHLrFliXkzGmOA9H7PJWWVGRUHq5qWNPdD4vKEz0KKYZjaB9SDVgLjWgXx8olXBsJdSoob1oK91SCfKLmU6KATKmETGYqaCgDOSLBul4Sbjpy/dmRJAVM9XZm3cuatFAFxCOUrqKKQimsvJmdo4cpMKmtqW7xWJJclTJmNWjKkxhent4ZRUcbO4HfEu2izTWL0DWrSwqABapMS4CQTJJBAqzK1RqpVGItSoJQcefWLRnSTZKUNzaQHsOTmQ0BO/LAtzLW9wg7Y2GBlzFYqtkIzsB7TX58IgmGcv2cnIEnFcqoDSgbLQ5gQDrx+EWey9liZOCzS+UCaWXOQBlDUAynQEDSGnKrbEhG+OhL/dIiksVQZqLQKFdqXNySpFBS2Q61tX4nbCJKMrQkTFYhSxIfLW7+rZQN3h1JjR4XDSZEqb2OYZmStQ/APT1++MrsZjMnoznOxMg1IHF+FBaJQzcuxSWEo/cFkbcCimQPxqxIPupHRNtrEv282jLQux63J1tHRXy4Sy1+WT3yji/wi4GxZZKVcAZBmosuuej1A+70zBB3Ewk7Yv3aBWBbeZgcoFbUplUajnygORlIrmlk1FAAprXNXnaoAhoObJlyMQAWyqtKAX0HTXWA91cjLb2J8NsqaGBsKDNWoN+Xf32iyweEnCWFM0KBXdCyyAGJDexW4Y8eMUpN81qVSm5ap9Za5fnwgxpyHM2YeohqJQpTIWJ/R0FwD3c4Wpexm4lv9karjtbFQBVUuQqmh3bAGotTQaxFM2e1VcsGds2c0W1bVFr7vxitw5Qnea5LE0l2oAaUrL7h4k9YkTKQc1c1akiWo4NU+pQGt6adID3Lt/H/ocMvBLmUUZwRUBhQVyg86a2EUmJ2FMzOwKGpJF6E687e/jDVpU5ub0AQaDNT2eQHl5xMU3svAt7IsM7ZRpyAHhAqXOP4CnHguFlzQvZ9hKOVVGbOozENLvpUGqg3/D3QNI2RM32KLmJNs6muptQWBqPKIZaq4EsSlO+GqSASDVaHd4mB3KFi5lilWGUUtlJ4U4gRluXb9+Q9TUYSbOzEfZ5K1RZJq9VpnLF7Lz4U4xR4rY84hlKAk0OYODS9MtwLaGA2CUeqUqRQgCi2FteNfcYkQS9ACp1qbj17cT1hPV+/wCQ4tB+yMF2QJm4ZJ4JACsy7tPauDzpa+sTzMBv5kw0tQ4NEzDKtnU3yWJB5RVYVq63O56tORPStfpDZLmljMrlprQkkm/reHhG9RsFvIw5Dlfsy0EuYtC2ZTnC8cnAWpTgYrDsdmFFkFD2etAActyLCzGlhS9oWdNdGK55gaumfh2YYaN1Bh32hsyb8wVDZgXblW19KECDcqNixuyNmzLBpTWcNRhS4lzaXIpT55YtZBBbsxhic7bthSksu2WrDjQi/Na9K0YuYoX7xt4CtCTqSL1J5e8RN/aM1a/eGooBUD8dOK8qwLkGkVssjs5faSnygJLG6oLGXnBbXrT+sTYyShFFlPLNic4ArUWpQ/msFja8/wDxBx4KNFJ5dImxW2J9blG9UXHP9lgISe5u/wDkaFJUUuHEsBRMVm3mIygHgBxP5pF7sp5IDZZMxqkLTKtb62Li1h5X6w/2u1d6VKOp0pp31iSTt1RfsAPaqCDoaaZRe8BOSldfkLyqAcMWliZLKvXMu6q10I4Bj7q1rBG3JyTkJly2VmmkglMtRlNhe4uPIQQdo4ZixZHUtTNUGliCNHPEDQQcMVImiiuoNGpQgEZiDWjAaUAHSHlqrmmTjFoz/o9MWUuJWajntECDKhe+8TULelNe+J520kmMCS9Qri8t/wAcyg9W53hYdYssHsvsiaOTVZgoVy1L5ONaGynzEC7SxKiYpJKBWq2ZWUXEq4IBVrq2hOsNGUZJ0xXuTTohw+0pSy0ldoC4SUg3WHqq1aVA408+kBYjbaEHMszMZTSiaClQT14aeEHTtooaZZiMAJaAKa2Cithfg3DiIrcGVZ1oyNTEBvWAOUqpJvQ0BT+KKRissDdK1+8AuPmiY5cAgNQgHW44wUzgy0AmICFFi1NEmCnfUgU6wuHwqFZeYGu9W9LhCRpw08oQbHVsR2UxRlyuQATbeABJJ1pytAUVeSj1HFNLtX8iYqUTKwAWjZGBcKcxWswtvAaC51i0lIUnTGJWjLPCnMNSDQXPGK3afo3Lw05MrE70sj/M9FEVUzAAkks8sXNaZgd61KU4X6Qzqb5IxuK4/UazFIwlMCbnLSpAFkNdTzii9GsA/bSycoH3Z9ddBmbgfdAmAwbPLmMZjlFCspIN70sC1tdYCxc5pZp2r1oDcV17yYMNNpOAJTTakFY+SpmMWYAk1153HuhYrF2lMUUDmncPpHRRQmsfv9COcHn9/s1UrY9DXOoPc/Mn5mJ8JsGpojivJc2nEd140svBtzA7lUfKM1t+dNlTuzWYTYGhPSp0HdEXJtYZbbTCH2FlAR2agoQMo4aG8PTYy0KgzKEUI7MUply0t0jOYnHTSVVprqBrlLDUi1tf5wEZrsxUzZrXygZjXNm6mGjBtW2LJpOjaLsQa7//AG6ch8AIX+x1vVnvroOf1jHHCCmYhtWFS3JhUa8oT7GGUMFNN8dTkAY+4geEZwXcymbY7Nl6lm4/3qjWsINnSb7w/wC8gjFvgBkLZNLa33gaezEk3DBqsEC7pIv1Lfh1vTwgeWu5tz6m1/s6SKNmpXQ9ugrQ8DW9zEz7CShJVgBc/eLTXU+fvi89DJC/ZFt7TfGDdrSh2MwAarT+JT8ok+MFqMoNkSiDSpFq0mpS9AK+NPOGf2VIPtf+4h41g2Qwl4SYlLs8r3TUMYXG7PDbwCEjhWhN6XtpevhCwqTaZp4Vmul7Fl6hm4aUOndDv7AXgZn/AG+/6xkBs9SU3FOoIr+Gpvu8c3uhz7M7IKcmoJJRjpnyU0GhHkYr5a7k97NVO2BmbMXNf1lp7OX4CGPsRj/eIbFeOh10HdGaRJodcrYhVy3VZhBJNb+v0r4xJJ2rPQAfap9bVqTM0BDm4b2hB8rsweYXH/p+YB7PDRhwIPE9IdP2dOofu29q4FdSeVYGxW3MTLlq2ZGNaHOiX53ABi2wm2ScO050lsylRuFlFyvNmuKxF1Sdl0pXVFHNwzAmoIueHNDzhk9f9p98bZcSDLmzGzBZKszVo4oOQtUxTy9s4Gdq8nlvgyT/ABBV+MZQk8oTelhlA3reDRHL0/yt8VjVzthymGYFkGoJIZdNc30rFK+y1Q0M5CL3UFjry098I5qPJRJy4K0jXu+YiN5NcopUm3ui0EiWugZ+G8co8lv/ABQ8YilltXggpXyuffC+d2H8l9SHZqTpRFGyrxRt6o/Z4eNI0OBZnDMF3BW1zbXXjavlFVIwTPrboD8SLD86RfbPwbItA7AaUohHdvKYhLUjJ+r8Bcdq9JXYzYUlnWaq5XUggjS3Cn0jH+l6BXreu+SDcXc0NDxygR6M8nrHnnpdie0xByElFUSyablQcxGZt0cBrwi/gdWUtSnlEPEQioXwPwWNyBUzS92wVhzHA2ifE7TyThOeWbrl3W/WqTf4QA8qkozrZwwXQGn3bvUVHGo8hFzLwaqEULVaksKW3gDw0Gsdco7WmS3XHgj2ltuTiCrI9GHZVDAi6NW3O3windC5TJVhUA3JAzECltBSsHyMOhxHqjKGYUpUWVufWKWYCMzIAmVmSqkitCOAGkPBJPAsm3GqDNjklcUxNakDyYk/ERCJKvMOYA0EnUV1Vv5eUM2djuzlzQwzZstCDxrcmuthDpOIluz5WKkiVQMK3UMCLcNPOH7/AL2JvoVm2EpOmftsf4jT3R0FbWkffTNPWsRyIB+cLFFJURkss9bRozG3cLnxROgyCp6n+kESdtZiAMqilamp91QfdHYiYC1WdO+4jg1JpKlyeileTNbWwWQh827UagGhr3HhE2GwuGSnaCcX9ZrMt6FiQTl4AmLPE4zDjdmMrjioFa9Phwitx21VYky6i5opDMaBRU1NuNIfR1JbaolqQV3YDOVZjOJYm5SAUGbSq1zGsy5OvExBKwDgXWY2vw6Vg58XMIpmObMK7q0ofnA32qZShZ6nQ6a5qad3wiu6ddBdsLDsHhjMcDsUliinM5oLX/AL8PCIvsMzLQSgbEm4FTugLw4Cte+IzPa121A9cnjdj3VhJgJIpvAAXzG+hrrfWBul7B2xNngsXNlysOktstJtZosdyq1HlXSNFidpymUjONOR590YjZ8iSZe+ozb3D9V6dOUTJIkoXKqp/SKK6UvThrCKL2rK/fks2iy2s4MshDU5kNB0dSdekZn7I9QwRSd4AN+srA1odNB3mLKdhmmnclJSvsoT7b8QPyBEC7JnKK2Q6b7haCxrQNWvhziV7XloLVqkVs/DsSGMhbKwsDwWtTum5p5tD3lhUJ7FRUVBqQQEBJBGQajrwEHpg8vrYrwQO9L83IEEJiUX/EmdGKqPJVr/ABQz8Sl7/wAgXhpMpkmBaMe1pyVjUW/aHPhEmDwZIB38xLCyZzfepZG5k8ItP7QoapLloeYWp82rDGx0w6u1OQNB5CEfi+yHXhG+WMx2ypzIoyqtSc3aELqKaFgeJ0grDSEXDtKmzVzMwP3SswoCv4qXtAWa/X3xMZBAzMVRebsEr3A3PgI5lOcltR07Ixy2Wc3bKdnMlrLqswFXznUHUbtKecU+HdUP3cuXL6qgzfvGre+CpeGVwRLE2ax0Kp2csd7TLsO4RLL9H21mMF6Kc58zu/wwW2l6pC+hcIBn4mtyxY99Y6TLdmGVCV4muXgOJFPj3RepsaXaikn8T7x8K2HhFlhdkgCnCIeZFPCsdybWcGfTZxYUNO5bnxdv9oEH4XZIHDKOnHvOp8Y0KYMLHMnKElOT5Esr5eHCi0PuBUmgHEwLtjbcnD+uavwQXP8AKMLtH0gm4maik5ZZb1Boe/nD6Xh56n27iT1FHk0W2drM6lZOlwWrQm3s29/9YxXYHtQGFFUEhTarUZve515UjQg04QrqGFxWPT0YrSVI5dR73bMliZjLVKnLUbp0qLA04HhWCpmMmzJgZGEtgqjU73ClKGvd3xcTsLyuPwt8jwisxEoLTKpDCYjG1wopavKt4tGVumiclSwyXZe1QHrOU1bMQ6DdrlN6UGsCTf0RpdTNmkHgbrSK+SfvPF69bNEjMijdm34rlanjFHCpYEhOlb90Wry1CgAAb0nx1rEsrYCutXJqzooykWDIDcFbmvWBX2is1BorBkFrKaEeIsQfAxpMKadkP+ogPhIb6QkW1V+4Wk0/gopGHKVVZjkAkCtPzSOiFMWBWpuWfgT7bAadBHRKSlZaMMFrtB17FhapUDTkYzpkgpWwoRqQNW98audgAooGS4o2dhp0yE0gV9m4cmrup6KrN8WHwgvXV5B5TawVM9lMxastTU8b6EEd94POzZhAojMSPZFSBaxtbQQckzDp6qOeGoUfwitPGJE2sFFElIBrer+O+TEvOp4KeS2sgkvZE4n1KftMBx5EwVL9GJ5uci9Se/p1hH21ONg5A5Luj3QM+JZtWJ8YV60uiHXh11Ycdg5fXxEkdBU/AQq4PDr6052/ZQD3kn4RXQ4RN6s31KrQgi0XEYddJbv1d6e5AId/a5H6OXLTqFqfM3iqzDn5QXhcG73AAH4nYKPHj7oSpS7j1CJJO2jNf1pjHxgcmCWl4dP0mJUn8MlTMP72kSyqH9DhJj/rT3yj91aVjeU1zg3mroAZhE4wkzLmyHKOJIX/AFERbycBiGG9MlSF/DJQD+I3h42FIBq5ac3N2LfyjNRjyweZJ8GbWZU0BBPJAZh/gt5mD5Gypz6S2pzmMEH7qVP8QjSyQFFERVHdEiyydSYlLWiuEb1PllNhtgAXeZTpLUJ/Eat74scLs2ShqksZvxNvN5m8WMrCwXKwgiUtWcjUkA9m5/lE0rAiLBZVIeITb3Nu7EMrD0icL0im2r6SSMPYtmf8K3P8ow3pD6az3FE+7UmltfExfT0ZTxFCSkllm72tt6Rh/XarfhFzGI2v6ZTZtVlfdrpb1vPhGTSYWarEk149xiZePf8ASOuPhYx+rLJPVb4GTWJNSamupiTBL96nQxG+sPw/rjpHUiLNC0IDCUhrCFoxIGiKfJDa68CNRCVhQ0YBTTNn5XBIpcmuta1sRw15dIpsCuZ1HP5mnGNk14qHwSpMD0sOVBxr+TFozw7JShxQBPkjQWvpQXNQOEF7M2y8llEwZ5akEUALLRSopQ8iYldF+0SgBullNzmBuCeEV21qLMKKimnEKKmt+AhoVJZBqel4EnUrapBqRXqxPDvjoRVsLUsLR0Cjri8It80OBhJconRT8IlMgj1mVO8/WkcNF9yGCF0hDOkj22c8lB+dIJw+dv0eH8XP9D74zi+oN66C4PCvNbLLRnbko+ekHzdgzpZUTckrMrtV3BAy0sSlQCa2HQ8o6TgMUdZgl/sCh/e198EyvRuXXNMZnPNjWCnppZVv8CuU28YKqZ2SgVngtmFURSd2hqQwquatAByvbSOmSO0K9lJnU5swUHvBBt3ERp8PhpEv1UAPdBBxXIQj1Yrsg1JlHhNjYni6ShyUFj5uSR4QWvo9L1mu8083YmDxMYxIsiIT8R2GWmRSJEqVZEHgIIExjpEqYaCJeFMQc5PgeooFEknUxNKwvSLKVhhBIlgQuxvk2/sAycJBSYYRLWKrafpDIkg5nBI4Lf8AlDKC6C22WygCIsTiUQVZgo6mMBtH08dqrJUL1OsZnaGNmTTWY7Me+OiPh5vnAjnFHoW0/TSWgPZKZlLVpRQepjH7S9KMRPJUvkWhNFtx0MGzE/8ApOGPOY3+qd9Iz2HwxdnI9iXmPdmUfOOiOhCDEeo3wRSxvj/N/oaIdpaDv+sS+0O8/AxHtLQd8Xj9SJS4Y2UtMp5/QxKOPePlDE0X88DDhx7x8oz5MuBjRJhlue4/AxG2sTSBrzNB76k+73wTF1LNo5oYukcTGFEJjgYbmhpMYxLWEIiMNDs0EAO0vIwbgD5XB8rCKXDknEgsKE3/AITGhYwAJISYHoOh8ND0h91RYrjbQNY3JFTzPh8o6Ox93NgulhpHQFLA7TLiXsmc/rzSOi2HupBmF9HpQ9a/eYK7Yw5K1jiesdK0wiRhpSeqo8BExn8gBEKy4mlyIjLVfRFFBdRDNYwstSdYIlyIITDxJuTGtIGTDwSkiDpWHghJIEJsfUG8Cl4WC5GH5wQFhSwGphtqQLbFEsCHiKXaPpLh5OrhjyW/v0EZLa3p3Ma0pcg58fOKw0py4QraXLPQsTjpcsVdwveflrGa2n6dSkqJSlzzOnkLxiUxSzB2mId9RxtfSpF4XHhN3JlpQ6fnXviy0KdSE8xNekMxfpLPxJKl8g5aDUCn9YrsWVrlCmq6sWzZqgG3KBsJgO1z81IIFaV9aHCSybpJtSgPD+sdShBL08ojvm3ngs/RbZC4qbMlmtcoIK6i/lA21sH2M15da5TStKcAdPGB9nYp5U7PLdpbi4Kmn57jaJ9p4lpkx3e7MbnnwrbnSsK1Ldd4HW2vctROP9myVrbtCaeM36xH6PJUYs8sK3+oRBKc/Y5Y4Bj8XhuysUyGeBo8go3cTr3gxou5P5M1SXwV/tL4/AxFtAWHfE8sVcdzHyRogx/Dvho/UhZcMcRSn54GO59/0jm1H54QgHx+kYwnGC5a3UDgM3iwFvD5xHhpdy1qKMx8CLQRgxqx1Y1jLLBLCCY6sKYYTDiHEw0mOMNMYw7NC5oYI6sYw+sNa4hKw3NBQCB1AN1r16R0Tkx0DajbmaRZMESpF4ISVE6So8xRO3cNSTBEuTEstaRIIO1AtiLJpE6LAGJ2tKles4ryFz7ooMf6bAWlrU8K39wgqLfCB9zZCggDHbdkyvWcE8heMLOx+KnneOUdfoIe+xkEpnYs7ZSbmg04AfOsF6a/3MN9kWmM9NyzBJCVJsK3P0ih23jMUSBMbUA5Q2gqfDhFfs22Kl/tD4RqdsOoADFQWBALLW46nTxjoUYac0qJOUpRdGOlE2qFJqON/j8OkdjBUqOZ+kXmK2aFXMpzC9mG8BwNdD32ijxZuvf9I6dyclRFJqLsmnJMQ5WAYZl41IIPTlc+MTsoAAHWp531iJCaltc1AbAmzE8YSXMY2altPHgYOpwLpPIVsOcqtMDECpFK95+sF7atlHG9uPCKnCIpL5qihUggA0ObQg8D8ocG4cukQnp+rcdEJ4aLb0Vwmd57BQ3ZqjUNK3NKivWg8RAu2v0r+H+kRL6MbQ7Cc7i5yqCODISO0Xoctx1EN9Ily4iaK1uKHmMoofEUPjCtPzPj/obGy/cFkCktLEEgm9wRmNGHLiD+yONYlwTU7X/+Y/1RLb7LJtvCor0JY/EfGBcO15n7A+MPF3J/IrVJDZbAOO5h5qwgfHez3xJ7Q8fgYjxns98GPKElwx/EfnhD5SEmg4mEpcQTKXIizbWY28xCtjpDJ1KKgFGvn/eNB8D5QXLFBAeGBJLNqbwYDFYxpUSlK2KTDSY6sMJggFJhtYSsJWMAWFhpjs0Yw+GmG1hKxgD46GEwkE1noMsRK0ygrHR0ecjsKHaPpOEqFS/M/QRnMX6Qz5xy5qdNB7o6Ojp04RcboTUk06RTNNZpgVjXeAPnGjkSFX1QBCx0HxGEkjeHzbZOIsMatJLA/gPwjo6OSsnRMyGAH/zMv9pYv/SlPulPJh7wY6Ojp1P9SJyx+iRQ4XGugKg7ptQ3F+I5GB8WLr3/AEhI6LpJSEb9JJh9TStKmlddYJmjSOjopP6SWn9QJKamfvWvnEiamOjoSXCKQ5ZLswN29VIBUFv3RW1OME7clus0iY2dxLkZmJJqewlXqbnvjo6FfNexRL037kx/+0k95/3QBJ1f9kfGEjonDl/P9hlwvgYBvDx+EMxQuvfCx0OuUI+GHYCQHeh/CT8IHn3fJXdQmneTeOjoWH1/AZ/SFpCwsdFiQ0w0x0dGMMMcYSOjAFjgISOjGOhIWOjAEAhY6OgmP//Z"/>
          <p:cNvSpPr>
            <a:spLocks noChangeAspect="1" noChangeArrowheads="1"/>
          </p:cNvSpPr>
          <p:nvPr/>
        </p:nvSpPr>
        <p:spPr bwMode="auto">
          <a:xfrm>
            <a:off x="304800" y="349091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50" name="Picture 2" descr="http://imgc.appbank.net/c/wp-content/uploads/2010/11/kokuban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3939" y="312738"/>
            <a:ext cx="8405830" cy="63043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8425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3940" y="10990055"/>
            <a:ext cx="10515600" cy="6949440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9233497" y="-144463"/>
            <a:ext cx="1954381" cy="692497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ja-JP" altLang="en-US" sz="11500" b="1" dirty="0" smtClean="0"/>
              <a:t>けしゴム</a:t>
            </a:r>
            <a:endParaRPr lang="en-US" sz="11500" b="1" dirty="0"/>
          </a:p>
        </p:txBody>
      </p:sp>
      <p:sp>
        <p:nvSpPr>
          <p:cNvPr id="3" name="AutoShape 2" descr="http://upload.wikimedia.org/wikipedia/en/a/a4/Flag_of_the_United_States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2" descr="data:image/jpeg;base64,/9j/4AAQSkZJRgABAQAAAQABAAD/2wCEAAkGBxQSEhUUEBQWFhQUFRcXGBQXFxQVFxUUFBQWFhcUFBQaHCggGBwlHBUUITEhJSkrLi4uFx8zODMsNygtLisBCgoKDg0OGxAQGzcmICYtLC8vLCwsLS0sLywsLDQsLCwsLywsNCwvLCwsLCwsLC0sLCwsLCwsLiwsLCwsLDQsLP/AABEIAMIBAwMBIgACEQEDEQH/xAAcAAABBQEBAQAAAAAAAAAAAAAAAQIDBAUGBwj/xABDEAABAwEFBQUFBgUBCAMAAAABAAIDEQQFEiExBkFRYXETIjKBkQdCUqGxI2JywdHwFIKSsuEzQ1NjorPC0vEVFiT/xAAaAQEAAwEBAQAAAAAAAAAAAAAAAwQFAgEG/8QALxEAAgEDAwIEBQUAAwAAAAAAAAECAxEhBBIxQVEFIjLwE2GBkaFxsdHh8RQjQv/aAAwDAQACEQMRAD8A9JiYpwmhOCAUBOSBKEAoCcAkCcEAUSgICVAFEqEqASiWiEqARCVCARInFIgECEtEIBtEickQDUlE5IUAwhNITymkIBhTCFIU0hAREJjgpSEwhAQkJjgpiFG4ICAhRvapiExwQFJ0aFZLUIDYCeE0JwQDglCQJwQChOCQJQgFCVASoAQhKgBCEqARKhCAaUqjtNoZG0vkc1jRq5xDWjqSs6xbR2SUlsdoicRqMQGvCtK+SA1Uiyrv2lss73RwzMe5vCtDTXA4ij6UNaEqodrYO27MVLdDKPCD+nNRzqwh6mSQpTn6Vc6BIlB4IUhGNKQrEtu0jWvdGxpc9hoRpSm/osue+536FrByzVeephF2JY0ZM6xxA1y6qpNeMTfFI0ea4ueR7j3nud50HrqqcjBqRpv19XFV5a3siZabuzt235ZyaCQdaOp60or/AEXllutWEUbr6rudjrb2tkjqauZVh490kCvlRTafUOo2mR1aSgro2CEwqQphVogI3BRuClKYUBC4KNwUzlG5AQ0SpyEBqBPCaE4IBwTgmhOCAUJyQJQgFCUJEqAVCRKgBKkQgFQkUNttIjjfIRUMaXUFKnCK0Fd50QHI7cWCdrnWqN0LmMjDcMzXn+HIJrPDhqMRxAGra5DNePXlY3yzEsoWucGsIc5zXOFA4hzxU1J1PErur02vN5O7FlYoqd5hIxSHMEVGrVg3pE2xzQuNezDsZb8GoJHKtFUqV/NsjyW6envDfLi5HdV6NgBitUZY5vdxAUIP3hvBzzFVsWO9ImnuuDmngc6cKKptUGTtbI2jg5oNdKt1Cym2Vj8wBp6cqrLqunNbuH1NWkqkHsvddD1DY2/O92DjVrqmM8Drg6a09F2dV8+2S2PgcHRmoa4EVOjgciPQLune1hm6yyk/jiA8jWtPJaGjqWhtk+OH8u30M3WU7z3RXPP69/qJt1dssMrrSyuAmpc33KgAh3AV36LPu7aJsjftAcTfhAoeeeiLx9p87gRFZomgilZHmT1Y0AH1XDWa9uze9z2t75rRgwtac8mMqaDNR6mMJZg8nlLcvUjupL1qe431zVae0mvfNTwC461bSyaRMw8zr8lYue2yvdR1M95qPXiqvwJJXZNvV7I3rVIXdToBuUOydrc287O1jqNBcySh8WJjqMPHOh81WtdsyLYjU+9L+TP3TqqNzuMVogc0HuysNBUkjEK9d6loSUZI9lScos99JTCVA+1Ac+iryWx24Adc1oz1NKHLM+NGcuhdKYVnmd/xH0CYbaWkYjkSB6miijrqbdsnb08krmgVG5SFRuVwgGIQhAagTglATgEAgTggBOAQAEqAE4BAIlRRLRAIlRRLRAIhLRYF9bXWazdo0vxSx0HZAEOLnNxDXKlM66BeN2Bevi+IrNGZJnAAGlBmS74QOK8cvHaKe0veHySGyOlJNaUFSaMy90Cgpn6mix3xPts0j7OMMbi8udicWue4udhjcTU0xeLQZU3LqbhhjkiMRbgLBgdH8PT9VS1GpsrR+pf02m3O8vp8y1aLia+MUFHNFWuGRad1OS5+G2ulfGbRG5rwx8bmvbQODXDvUPGvTJdJdTbRFG9lpLCGupE5upjA1csC9ZsUzOWPPlhj/wArPjKylHnBoyjdxlxn39h1pINQAAKZAUAAGgAWEZaVAPcJ148geC0JpMX4f7v8fXoqMoUVHy3T9/2WKkd1munv7DbTKCABSp3BQzRV5HimzyhmlAT5f+1G600qCTUZkYW/T/KuU6TaVsFKrXjFvdn9OP8AR8MBJAdXMgDDqSdBQrSsV2Me4iMVI1ecxT8W/oFmPk7VlGOo6hzpQtafEaAmlagHkumuQtiia2ItfvdWuppWulfLJc6lSpQv/hxp9labXT8mZaru7PMtqDo7QdFGGV104DRdVLbBI3BIwActP3zXMXkHROwgZHMO4j9VThWlPy9S69PCGbFy7YmF47VpcwatBwk+a9KuRlnLf/zNa3iKUd/NvPVePR2pwNQf0W7c19tLgGuwyDgc/JduEkitWd2eqmNR0CoXLeDpoyX0LmmleOWRI4q1M/ioXN8ENglkA/wsi8JsqncrUr1zO0t4YW4RqcgOZ0C9hds9awb+yG0htjZA9obLC4BwHhcHCrXt3itDlyW8SvP9gHdlaHxnWWPFXSr2Oqfk4ld+V9FRqfEgpGbWpunPaxEJEqlIjbDU4NUganBqAjDUuFSUS4UAzClwp+FLRAR0RRSURRAR0RhWXfe01msmU8oD90bavef5Bp1NAuQtntAlkqLNEIm/HJ33nowHC09SVHOrCHLJYUZz4Rv+0C/ZLFZDLC0F5cGBzgS1mKvfLRm7TIcSF4cYZ7bIXyudQg4pJM5JSRTMDJrdwaNAu8tt5SSj7aRzhwJyP8ooB6LLdRprTI5HlwJ5fryWZqNd5lGBp0NAkr1B2zUgp2WHA6MUwjSg3t/e9aJuuT+KbOxzRHgLXtoau4cuGfJQ2u5mzdm4PcxzCDiYaEgHNhWnarUGjP0VSTV7rryXFF22vpwV72tdBRcZahjeHV7oBoPirSp6ZDr9dS9bTjrXSoy5VzqsyQ5rmLtlE2xPDBzln2+04SG6VBNaE0A4U3q2XKF8RkqwGmIEVrSlRqpKStK9jmvmFk7FG7LP2hxipxGrQeVQCfnTqpbe1rXCOHvzSEUzObtARyFN2tDuzSytDSyOzgveQGtAr9oNMm7mfe304a7t2WJlmcZJWEOl98nGNwwNdQUbruzFKZCpuSko3m+ei9+/qZm3clTWI9Ze/f0KDrn7ENfIGmQtGKVgp3s8uB3d4eLTmc8BwJwGhBqKZeR/I86LtbUMbSMiCMjqM9KLlI7G+IjtKZnDkcsx+ZVehq3UT3c9u5NX0ag47eO/Y1LsvXINnaWk6O0B68DzTr5gDmZ1oDUEZEclXc0EFr8+HRNsUha4MfUtPgJ+h/JV3TW7fDHW3f8AT+Cypy2bZu6eL9U/n/JnNs8W9pd1c76AqC12hraBoDeDWDPlpmVtS3U0uzcQ07h+9Oi1LLc8TBiaAeYz9XKZV1a/JUlScXaxFsjtTLZ43/xMZINMJFMWVcnA5b1n33tZarQ7uExR/Cw94/ifr5CnmtWezB27oFTbZmtOQxHgNK83aD68lzGcLuVv4OfhyeEW9nbzkZG7t3lwpUFxJdX4QdTXgoiHPd2jx3j4W/CD+f76yQWfMOkoSNANG14fr9NFJaJAMyVWqVU5WiXqNDbmQy75MFpgf8MrQfwv7jvk5eokLx9s+ORgb8bc+jgV7E5bPh11TaZleI23poZRCchaBnnRYU4NUgalwoCMNS4VJhS4UBFhS4VTvW+YLMCZpGtoK4dXen6rzi/PadJISyxM7Nuf2rwHPI4tZo3qa9FxOpGCyyWnRnUdoo9Cvq+oLI3FaJA2ujdXu5MYMz9F5tf2309oqyzDsI9MWsrh+LRnlU81yji6RxfK4ve7VziXE8iTu+SmAos2vrXwsGrp9BFZll/gjijFSdSTUk5kniTvPMq219FAFZjYN6zJ1m+DSjSSHMq4rRs0HEKtHKxoqc/3xTJr7AyA4DugnXnkAoVTcss6lJLBZmkMGXuO05U3HpuPDLcK49st5cMyBvI1prlXTLL5pbRaHyAgsoDWpJq7kcsq6ZhZUjA0UpXrU/VWI2fJFZrgbPaxTKp14nhru+mpVZs+WeWfyTJ3lOjsjwMb4yWDM95rQBzqrUYJ4I5T25HNeCRixBvENJFOuiZbrR2j2wwM727IV0PeeeYrRvmdwT7xvF0obHEMDHZVOg/EN54N8zuA6K6tnXxNDmEucwe9rwIa45h1K8KaZHSby0knLEvwUpSnXbUXeP5I7nsv8LWSdnjoHyNJeG0FMNTmBkAaZbhrRblqc2RuVHMcN1CCEljvJkoLAKOaKOjIpQaZA7lSs92iJ73MJwvp3NzTUkkLM1M9ze7El+ff2NDTw2pbcx/b39yOw2PsmluIuGIltfdaQO7zzqa81RviOrHU1FCPIrUlfRZsgxnPwnQceZ5KOlKW/wCJIlnBbPhxKDWF4DvQceqe+Rr2kaOG45EEZhLd3gAO6o9CVNNC06gHqFalJRlZ9HggjBzhuXVZRNYpsTWk7wrXZtOdM1VYeCna5VJ83WCzGPls8kghbvz6mqcSBoFGXqC1SENNFyk5Ox1ZRQya1E5N9earOg3uNSpbMwAJzypl5XaJG1dXY+74/tGAD3m/UL1lea7N2bHOzgHB39Of5L0hhW5oItQbMHxCSc0h9EJwCFeKB1OFLhT1yu2G1Is5EMRHbOFSdezadDT4juHnwr5KSirs6hBzdka163zFZx3zV50jbm8+W4cyuE2j2stLmmlII+RGM9XfosK8NqcILYBikObpXVJ5kV8XUmnVcpa7S+VxL3FxrXESfQaU8qKtV1EYrk0aGjzlFi32sSNeKk11ca7yq1lcATzplvr03hELFegizFW1pxG4rKq6hPBqQ0+3KGdoBvonRyAkU319eunzWpBZY6ULN9d+W9bl32NvutA50+dVAowZI5SRzLLM93haSd1KgdNPzVuK4pXHMhufnT5/VdLK6OPxOFeqzbbfjfcHmj2xOd0pcFB1wsGbySVDKI2eBoHPf6qK03m52+iy5LRVRtuR2o2JbVaVkWmVTzOO79VcsF0kmr6HlqB14nkpoRUVdnMm3hGbZLFM4tcxrSMyMR1pvAHmpp4bVKQ1wDQDx7jSN+HMvPDEaCmi6iIBoo3M7yntjqo5axwflSPP+KpLzMzLj2aa3Jpo7XEQTVw7xLuJ8P8AVWuS6K7bzAd2EwDJGijRueOLTv8A3zCpfxJgOJ3gxDvbmHSrvukEtJ3d07irF52KO0hpfXuuBBBo4EEEtJ4Gn0I3Feqtugt+b9e3vscSpWl5MfLuvfUht12tNobOC5rmAggUo+oIGLpUpJXK1apK5rOtD/ln+/VVJNyauWoxUU2im4YySfAP+bl0UdoOissphAG4U9FBMyoXaeT1KyKFlADntG539zQ4f3K0Wqq3Kb8UbT5tc4H5FqvuCnr+q/dJ/gi0/ot2bX2YjWJxakokJUBMISqlsk7vmpZZFTtLqhTUo+ZMiqPDLERyHRSMZUpYIch0SW23xwDv9550jbm4/wDiOZU0KTlLBBUqqMbs6zZKzAFzjwoPNdfAFwOyEsnZmSSmKR1aDRjQKNYOmZrxJXb3fKSt2jFQgonz9ae+bkaQjQp2NySqa5Cbcj6Ak6AE+i+c75vJ1omkkJr2jy7yrp5CmS9f9q14SQXbM+IkGsbSRua+RrT5GtDyJXjNhkbIMTKGp7zfeY7gR+e9UNe5KKa4NPw3ZuafJHHZ+Pktm7LhfKcshxTIGgZ0Us94yEYcRaBuGX0WL8Vt5Nu1laJus2fhiFZZWjkSPoEya22NmTcT/KgXKyylVnuXV78I52d2dPJtCwf6cQHM5qnNf0jt9Oi5/Gk7Wi92NnvlRpy2knU1UDpVQkt7RqQPMKt/8q1xo04jwGfrwXUaEnwjiVaC6mi6RNjYXGjcz6AdTuRZbMXHv5DgNT+i0omhooPl+fEr1pQ5CvLgSx2TDmTnx/IcAtBhyoNFWBU0ZVWrUb4J4U7E7Bmr9kZnmqkLwtGFwUEY3eTuRcELTUOAIIoVgTsNkdhJrETRp+Hg08OR8umw2cDeqV5Wtj2ltKjeDoAeI4Ke64IdruVpLSKVrlxVaWTPgPnkaHL9VnODmuEbG4gCaHFkAQRhJORyJ41G6oJVh9je7xvHRufzP5BeOnGPLOlNvhELbSGHMih1pmPJaGBV4LIxprSp4nM+qtkripJN4PYprkoyWMdoHg6Bwp+LDX+0KV4UjiopHL3c5WuElG9iIuooi5SYKrOt97xxktaO0kHut0B+87d0zKs0qMpvCIKteMFdst9ms63W2NjgHPAoammZ6UGZPLksa2WySY4XyU/4bDhA60zPmks1la0d1oH74rUp6K2ZMyquvviKNK1X5JJUQjsm/FQGQ9Nzfn5KCw2QVrqSakk1JPNxzKRjQFq3JZnSysjYKuc4AAfXyCtxhGCtFFCdSU3eTPQLisf2bBTcPnmuvu2x0Ul1XRgaAdaLbhs9F2kRsgbDkhX8KFJY8M7aS622qzSwPFRIwjPjqF8uXrdktmmc3vBzDQOBwvAG47nBfWy5janYmC25uGF/xAI1dBOzPnex3padz2u/EAD8j+Smfetp+BnqeX6/Ir0O2+x2Sv2cjSOdQqY9j1o+Nnqqz09Ju+0tR1NZL1HBPvC0b+yHU/5VeS3THWVg6N69eXqvTofYzL70rB6laEHsYZ78/o1eqhTXETx6mq+Zni8k7zrK89Mv+3oo2tDzQCR5O6p/VezW72e2KElrXOlkGuYaxn43cfujPpqq8dz2aziow8MR38mjU9EbUfSiWnRnUzKWDzeDZ2jDJMzCBuyLicqCtMj6rTsNiDRoMuGgqNBxPMreva2Nlbga3u6g1oT95o5c1QiB1OROVTo+g93gd9Ouuqz69aTxe5qUNNCD4Eifu0VhgQ+DkeOhP01QwgZE6ior3QfMrNleRo+WKJFNGKpkTC6mFtag0OmYO+uozGgK0ILrkIq7u1bUDWjv3wA081y6b6nnxY9CvkMyRzPDrwSNtnwtc7vUy0/q04eq0W3U0k4u8TTXl1U5s4G7Pj/lcWjH5nm5sx8MjtaAVIPvVbxDcmpzbIMsZLiK+I1FDuw6UV+VirOao3UZ0oojcQKAAZacunBRucpXsULkQwhjVICmVSYl00c3EconuABJIAGZJyAHElE8gaC55AaMyT+/ksG0SvtJ0LYge6ze4/E/95fNXtLpHUd3wUdVq40lbqQ3pe7pAWxEsi0L8w9/IfCOWvRcpa7Y4d1gLG+jj5/ovRrs2VdKRUfoOi6+y+zSKVmGZtQfIjmDuK3acYwVkjAqVJVHeTPE7iioXOPL9/RbBK9Ouf2LYJHdraPsa90Mb9oR94nutPQGvJeiXFsfY7JQwwtxj/aP77/Jx8PlRd8nB41s57PbXaiHOYYoz78oLcvus8TvkOa9c2U2LgsIOCr5HeKV1K0+FoGTW/PiSunQulE8uNawBOQhdHgIQhACEIQAhCEALjNstrBE4wQHv0+0ePcB0Y37xG/cOZy6W/Lf2Fnll3sYSBxdo35kLwOa0OJLnE1eSS/U4iaknzKo6zUOnaK5ZpeH6VVW5y4X7mtbL5NNdNwrhbXe7eeKyp7Q57quJqNNKFp3fdFFC2MnMGh300O7JWIYDoFl1NTg3oUbDY28adBoK7grkOuenDd+8z6q1ZbqedGlasFxu4UVKTlJ3JHKEcFSydkAas16U8hTLyU8MMQIIjFQKeWWtOi0mXI0alOdHGzUhdf9lskO6m+CKyNFO6AOis9nxVJ1vY091VJb1J0XDqJDZJl94DVUtNpG5Zk1rJ1KrukKjbbJVG3JbmtCgdMqznpjnIoHtyyZlEXquXFNMlMyaBSxgRylYnLlXt1uZE3FIaDhqTyA3rFvPaJrO7F338tB1KybHY5LRIHSVc46DcByG4LR0+hcvNPCM7U65R8sMs1bDJJbZe+2kbc2R7q6Yn8TqvS9m9kq0LgodgtliDUjmTu6DkvV7NZgwAALXhFWtHgxJybd3yZ93XM2MCgWoyIBPQpVFHFwQhC6PAQhCAEIQgBCEIAQhCAEIQgPPvanfxjdBZdG2gSF7vwgBg/qI9AvOY4MziyOh5rt/bnczpYYZ2CroS5pHFsgBIHPu/LmvMrv2jbQC0A5ZCUD/qAaHmszxDTyqWlE1/DNVGneEup0EcK6C64IIgHTOFfhGZ9FzcFtjcKskaRyIUvaDiPULDUJp5RtyqRmsP7HXzbTxMFIoi7mcllWjaeZ3hAYOSwZbYwavaPMKnNfUDdZW+qnUasv6K9qUP7Nia3Su8UhVcknUlY79pINzq9ASqr9qWe4x7vKm4nf0PoulpKj6M8erpx/9I6NOBXLf/YJnDuQHzPTh1CjfedqOvZs6nrxpw+akXh9R9CJ+I0l1OsLgkLlxb7bOfFOB+Fv75qs8uPilld5hv0Ui8Ml1ZFLxSHRM7Sa0Mb4nAeYWZaNoYG+/iPBoLlzYsQJyYT1Jcr1mueR3hj+Snj4dTj6mQS8Sm/TEdadonu/0mU5u/QLNlEsv+o8kcBkPQLr7r2EtMpHcPkD9Su6uL2XYaGWg65lW6dKnD0IpVK1SfrZ5Zc2zz5CA1tBxp9AvV9kdhsIBcKDeTqV3F17NwQeFtTxK1wFOoN8kDklwQWOyNibhYKKwhCkSsRghCF6AQhCAEIQgBCEIAQhCAEIQgBCEICredhZPE6KQVa8UPLgQvAdstiJrLIXYSWE5SN0I4OA8l9EJskYcKOAIO4ioXjR6mfJ7bJFX7WN1eLCAfQhK+xWb3e3HI4fqHL6Rt+xdjmNXQtB4tyWafZpYfgd/V/hcWfY7Ul3Pn8WWzD3JXdXMGnkVMBF7lnA6uc7cRupuX0DD7PLC3/ZV6krRs+ydjZ4bOzzFfqln2F0fOLWPPhhZ5MrwO8neArdnum1v8Ebv5WAceA5n1X0lDdkLfDEwdGt/RWWsA0AHRNrPNyPneDYa3y6xv8A5q/mtax+ya1O8eFvUhe6ITZ8xu+R5NZPY9/vJR5Albdi9ldlZ4i53oF3yF78NHm9nOWTYmxx6RV6mq17PdcLPBGweQVxC9UIroeOTYgFNEqELo8BCEIAQhCAEIQgBCEIAQhCAEIQgBCEIAQhCAEIQgBCEIAQhCAEIQgBCEIAQhCAEIQgBCEIAQhCAEIQgBCEIAQhCAEIQgBCEIAQhCAEIQgP/9k="/>
          <p:cNvSpPr>
            <a:spLocks noChangeAspect="1" noChangeArrowheads="1"/>
          </p:cNvSpPr>
          <p:nvPr/>
        </p:nvSpPr>
        <p:spPr bwMode="auto">
          <a:xfrm>
            <a:off x="152399" y="2751137"/>
            <a:ext cx="360989" cy="360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2" descr="data:image/jpeg;base64,/9j/4AAQSkZJRgABAQAAAQABAAD/2wCEAAkGBxQTEhUUEhQWFBUXGBcXFxcXFx0fHBsYHBcYFxccGh0aHCggHRwlHBcWITEhJSkrLi4uGB8zODMsNygtLisBCgoKDg0OGhAQGzEkHyQsLCwsLywsLC8sLCwsLCwsLCwsLCwsLCwsLCwsLCwsLCwsLCwsLCwsLCwsLCwsLCwsLP/AABEIALcBEwMBIgACEQEDEQH/xAAcAAABBQEBAQAAAAAAAAAAAAAEAgMFBgcAAQj/xABQEAACAQIDBAcEBAkICQMFAAABAgMAEQQSIQUGMUEHEyJRYXGBMpGhsRRCUsEjM2JygpKy0fAVJENjc7PS1BY0U4OTosLD4USU8RdUdITE/8QAGgEAAwEBAQEAAAAAAAAAAAAAAQIDAAQFBv/EADERAAICAQIFAgQFBAMAAAAAAAABAhEhAxIEEzFBUSKhYXGR0QUUMrHBQuHw8RUzUv/aAAwDAQACEQMRAD8AtDLSClArvDDfK7BG5rKGjI8O3oT61JJKpF72HeeHvGnxoWgUDlK8MdG9WOWtJ6ulGQFl/j+P41rstGiOu6j+P49KAQQJXvV0aIKeTD0oSO6qu6mpmPB152eCAu3cv7+FBhRBNAe6hpBVwh2BLJrIRGvcOPqaA3g3SIs0IZhaxy8b99udK06uhk0Vy1eWpyLZkoJuCRzuCCD606cKeYoJjYB7V1qf6mvMlYFDVq9ApzJXhSsahQlIpYmNM5a9OnHTzIHzo2Ch4yX40hpaaEg5WPlw+FJJrWDaLaSmmauIpNq1mo8JpNqVlpax1rBQyabcUeuFJ5U8uzieWlGwNEVlrurNSy4RftX/ADQW/ZvRuG2S7exC58W0Hv1rWZorogNe/Rj3GrnBuvMfaKRjwF29+oPwo6Pc+LjLI7+4D3G491qZJi0jNZLCmS9Tu82zgszLFl6sWykNccNRfvuCfWoQYa1FNiOJ2bxrqcEddTWLQ/8ASZLZWbrF+zIA49zg29KYSCEG4jaFjxbDyNH71bMp8rCrxPuwNbZfTMvzLj3KKbw+6SZru+Zfs8PeeY8rVLZqI6t+myA2UJXa0col+11sRRgP7SG63/OAvU/9Ek+r2vP+AffUrFgyq5bIijgqa/uv38uPPifBDlFlGXS2nG3dpwHgLVVR8knLwRfVMNGWx8wff3U6sVFnDd/wpJh8xWo1nLCBqSBTsSFtI0LeJ0H76REtiCQGtyNTUe00AHZI8AKFGBodhltZXv8AkjQfx53qThw6RjsgL86Cfal+GlDvi70cIFsk5cYBw+NA4jGE8/TlQMk5NDu9ByCkKxEo4VGzreimph1qbKJUBPHTRSjWSkGOgMBmOkFaN6rwrww0AgJSm5Ygxuwvw7+Wg4EchRrxUyy1jAqwgcAB5X+8mutTzCm2oGoTavVjvSDXgBvcHUa1jUSWGwYPC7H8lSfjw+NSuH2JIeERHi5A+Avf30RsreRUjCtGMw4ldL9xOnH91Py70/ZAFUSj5JNsVBu259qRV/MX/Ff4UWu72HX8Zd/z2v7u6oSfeRzz/j0qOm2sx50fSgeougxGHj9kKPIa++hsRvEg4D3mqRNjiedCNiTW3+AbWW3Fb0NyNvKoLHbad+LH31EvIaZe9DdZto7NiSeJoZmriDSSpo2BoUDXU3XU1go2Ex13U05mpaEc6sIMdQPOlHAXH2fjRecDhSGloDYRAPhsSjWKxyDw7PxuflRpw/eBRrNTbChVGbsBMY7qbdKNaOkGKgwoCMdeZKLMVedVS0NYEUpto6PMFd1FLQbI4x0kx1INBSOpNChrARhr079C77CpHClB+MDeh09wor6ZGguFt42ArbUDcyLi2dfgrH0t87UUmxieSjzJPytT7bWv7IFCzbSY86NRBbF4jYKFTd9bG3AAHlw1qrPsd1Ju4t3aG/qOVTMuJY0JIxNJKh47iKkwtudMNDUo6U0YDSj2RhjpJFSEmFNuBoGTSgERfTiPvPlTYkPdavWam2NCzUKLVwvTWY1KbExESsevViOWQ2N+4i40486ZCtAy4RjyNLj2ax4WPlr8BVm/lnCr7GHzH8q1/jevH3sI0SJRTbV5Et+CHh3ckbgjn9G37VqOh3QkPEAebfMAH50Ji985bkZgCOIAFxUTid5ZW4ux9a3pBkta7rIv4yWNfIf4m+6h8bgsCim8rM1ja1rX5aKoFUuXabnmffQsk5NNaBkfbDgm+e3gBcD411C5jXUKBkncP0orD/rYUdplDKCAcoTMbdojVreNuVT+B6S8A4H4VR5nLb9e1K6Kox9HluBqwzX/AEjr76sWO3WwM2suEw7nvMSX99r11akak0iWlJSgmxGC3hw0vsSK35uvxGlSMeIjb2WU+Rqq43ou2XJr9HKHvSRx8MxX4VHYno2jQMcPtDGRMoJCmUFRzFxlU29aT1DvaaDkrurrPNnbrbQMcckO1BZ0RurkgU2uob21YHn3UWINuRH/ANHOvLK8iN65wR8a1s21eS79XXnVVSf9JtqR367ZchA5xSRyX8gGU/CkydIMiECTC5bhCQXKsucoArKyaMC4BF+RorPYVqu5eBCKUIRUHBvGCoLRSKCAeR/Zua7D73YViR1qqRxzXW3LXMBalUosdwkuxO5BQmLwUbnMQQRzU2PvFExyBuBBpWSjSYttA7DuFJMRPKiTHXdV41qMVbHbPxOtmZv0so9OpCP76i3weN4AMBx5H3lyW95q+mEUkxr3XqMtK+7LR1a7IoEexsRe5YxnvWQ3/VcOnuAqUgw8qjtuH8cttPHXj4/AVYDs9c5YFteWY5R5DlXHAL30FpUZ6tkIU76Oi2YCLllA/OopsAvjTbYIch/Hxptou9CRgoRxceg/+a9z4de9v48LUHjcGezYkcb29LX086FbDGlbrsMs9yRfakS+zEvmQP3VXMZFEzs/Vrdjc/8AijWwxptsGe6klKxkqIh417qfj2VmAOtjY6KTxF+63xow4A0X1sgUKCoAAAsutgLc70qaDJvsRqbH/Jb4D5saJi2R+SPVj9yilOsh4u3obfs2oaXB39q7eZJ+dHcvAtN9WFHDRr7bxL52v72Y14cbh1FjOT4KP8C/fUc2AHIfCkHA+FbmPwDYu7IbaKh5ZGUGzMSNOV9PhQ/0bwqwfQD3UoYKktj2ivDCGvRgz/Aqf+iUk4ajkDaIYYKuqZ6muo0wbiY6NLiFz3iJvfHerdJiV4EE+AUn7qrm4cKiBwQPqKdOQQafGrGcHH9gDyFvlXp6tb3ZwaCa01X+ZGxNEde0PNXHjzFqRi5ImVhnAuDoGtf0okxpm142tx+6g9s4WOWKRGYgFGU5XynVSNLHQ68aRNXiyjTrNAewMHGcNhyJCT1MY9oH6i0TJshiSVmZb8soPMH7qb3ew6/RoLPcmGL7J+oveKMmwBYW61vh91qZTa7+wr00/wCn3/uKgwsilbyZgOOh10t9rTXWs631w466QkaBwfRUDj/my+6tFgwJUr2728DrpbXWqdvvBfrT3kj1Kxj99GLywTjUVgl8MnYX80fKs3fAjrXTmQxPic7uP7sVp+GHYX80fKqViIbYsHvmceggJ+bmo6H6yuu/QSce4qcYcTtCC1tFlzKeeiyI2ngDTWLwGPgRni2k7hRfJPhV10vYOrLyB5Gr3CXyroOA5eH51CbexTJhpmYaCJzwP2T3XptsfBt0vPsQS4naqaXwOIsTzliOnmsg+NLl3mxcaFp8IkWoAImDqxIJNioBFrD2lHtedWOSbXtRX8bX+YqM3jw6yYVsq5QNbeNbYgb38B/Zm2GliWQoFuAbXv8AG1O/ykb2yfH/AMVGbvD+bjzb4sxHzo5F1rmm5J0mdEdrVtBqSE8qWGNdEtO5adJk20NG9IYURlpJSjtNYFJGTTBgqSMVIdLcaXYHcRxhpBiombFxL7Usa+bqPmajpt48EvtYvDD/AH8f+KhsNuBZYn+kL2uzkY5bflL48eOtqMaKgJd7dnA5jioSbEXBLacfqg91BTdIezVNvpFz4QzH49Xb40q0zPVXkm+przqfCq5J0mbOHB5G8omH7VqDm6WMEOEWJbySMfOWm5YvNj5LcYPCknD1SZelvD/Vw0p82QfK9Az9L4+pg/1p/wB0Vbli86Pk0BsPTTYes4m6XJfq4WIfnOzfILUbN0q408I8KvlHJ981blB5qNUMFNPDWRz9JWPbg8afmxKf2w1H7M3vxjQq7zZmaSWMkxx+yEgZbKFC3Bdtbc/KwlDarGhLe6RpXVV1UddvYkj8af1E/wAFdXPzoHX+Vn5QTtzeLaeEnZMGkhhIBuMOXUvchjmCHkFFr8qE/wDqXthfahX9PCyD5MtblgYMkaL3AX8+fxvT/rXoTe6TZw6cdsUjB16XsePbgw5t/VyD/u0p+mSTKVkw0BuCL52B4W0zXrdjQ+LVcp4HQ938WoIZpGI7J6YTDGkf0SNsqomYT2NlGW9uqNjp31JHpfifV8IwPeswJ/uxWjbp4KNsBhLohJw0FyVB/ol8KObYmGb28PCfOJD8xWUmZxj0ozjC9LuFBW+GxAt3dWb6W5uL1YtuYyPEQrLHfKz2INr6ISb2J+yKmjungCb/AETCn/8AXi1/5aidoYeJDiIolROrMLZEAACvG0a6DTjm91UjLOSc44wSuGHYXyHyqs42L+cfpm3m0dvuq0YYdhfIfKoDasJ6wW4lo7ed2X/qqOk6mU1FcA2DfvAH/wBbH6m3zQUjaO+GEaGUJjsKzGNwB1yXLFTYW87UIeibZnKJgOVpptPfKaE2r0V4BIZHVZAVRmH4VzqAT9YmqWLXzLI+9ERB6rEYSQ/VH0hNfC4Y291GYzECTDSG6FshJCMGAIF+Iqnr0QYP7cnhZuA5cb3qX2F0fwYXWOSW4JJuVswKlbN2NRqaOAZ/2E7v/wCrr5/vNe7QxbRgFbXJA19f3UrYyEQAHiCB8LULtn2R+cPka4eJk0m0dnDRTaTD8NtBz3e6qf0i7y4qB4lgmMYZSTZVNzew9pSas2Eqh9Kh/Cwf2bftU/CNykkzm/EvRoyccPH7kBLvfjjxxUvobfsgUDPt/FtxxWI/40g+TUG1INem9NHzfP1H1k/qLl2hM3tTSt+dIx+ZoKVb8dfOniKQRSOCG5kn1YMYxSWWn2FNsKVoopDBFIIp4imyKWiqY2RSaWaQaBRHhpNemkmgOjw0g0o0k0C0RJqw7I/1eP8At5/7rDVXjVg2Qf5un9vN/dYapav6GdfD/wDYifj4Curk4Curyj3j6AgxAdFYfXUMPUA/fSjIB53t4ny9KhNjbWQRKpEhK3XsRu2gJAuUU24fCpGLGx/Vjk14/gXBPmWUV7U47ZNHgab3xUgolm0Ay+Jt8ACfj8aY2q4jglchmCI7WUZmNlJ7I5nuFccX3Ryfq/vNN4nFXRhkcdk69jTsnX26VMdjW6f+o4T/APHg/ulo/EQZlIzFb8xa/HxBFRWwXK4TDhQxRYIgHNlzARrZspN1vxsddaO6xrcFHjnA+QNBPwaSscjwKhlbM3ZvYX0N+/TWq5i8N/OcdJ9pMHGAdRoz62PP8J8KssbvbghHfnP+CoXFyDrJlsQWeC+uhIXMAugPBdaom3JWJJKMXQTCeyPKoTbswjIc8ARfyzC9RQ3nlS65Y+zoLhuA0H1qC/lV8VG3WBRZ8oy31snWcz4VPS/WU1E9hoiYWEXsw18QfOgtvYWOPCzuoLERSWAIuSFOgvYD31GYfb2FCKJsVhlkyDOpALqSO0DdyeNwdKZ2nvTg+olRMSshKMAixkhiRoDlW9j33HnVZSaZOME12LOuyYuOv8eFqJgwyrGVTgb/ABqsjfXCaWnxLX+zhZD8oOFTOztrLKmdFnI/rIih87Oq6Um5yG2KA1B/SDukPxufvqN237A/PHyNV2TakolkCuQCA1h35mUn4fCgH2jK7WaRyONsxte9cXEu7id3DQaqRdcCdKovSoPwsP8AZn9qrRsuTTiffT20tnxzW6xFcgWDMqkgeFxXTwkNtSOL8QXNg4LF/cxdlpBrT5d2E5Bf+Gn3LQ77qp3L+qPuru5vwPF/49r+pe5mpptq0aXdND9VPcw+TihJN00H1Yf0mkH/AHxQc/gFcFLyvf7FAam2rQG3NY6rHCR4GX/MGui3QAvnw2bu6uRl875ma9I5IZcJPyvf7Gdmm2q3Y/YISQgwBF0sGxAzcBxGXvv8KGk2Kv8AsX/4w++E0m6x/wAtJd0VY0k1YX2MB/RSf+4Uf/z0w2zB/sH/APcr/lq1jLRkQZpBqe/k2PnHKPKRG/6FpmXZkfIzD/dof+6KFj8qSIU0g1LNgYx9af8A4Ef+Zpv6HFzecf7hP8zQHjFkXU9sg/gE/t5v7rDUL9Ch/wBrKPOAfdKaLw7Roiors/bkcnqyLZliUCxPH8GT6ik1FcWdGi9s02WCM6CuodMaluLfqmurzeTqeD1/zWj/AOkXmbeCeDTC9QS9w/WqzgZS1tFkW18xve/DhXqb1bSPF8IOHsxOLd/tM16QmH2ZYM+01bN2xkyA6k8RZiNbix4UQ0WzrART4qViAQI4jKbEXBKRRZgDyJtevX15bpXE8jh4bIKMhLbZx7ccWFH5MUZ0/STv50ymJxvBtoSMOY6mIA9/sgcaLi2HK2sUczD+si6o28na/wAqh97d3trho3wkXZRbEI0ZYm5N3R3KPytYXHCuf1NnW1ppX1CMNh5xEkf07FBVVVGRlWygWA0XgBb3Uo7NLe1i8c3nimt8LUV/pbjY0UvsyKAgdosr2FiRewSwFhfiePGofeLfqSHJ1sOHLvcsFhZWUAgDKzMRJz5qRppYg0KldWG4Ve0k02Th0BkmecogBZnxMtgLgXbt2AuRrU/guoZY3wAWVBMXlMTZ+19HkjFzmOt2j0vyqHwuP2Xi8JmlxogEi2ZDIiSRse4G5zDiCLg25iobZ+zNn4Zz9D2riu2CMqBnzaaX6lUvbUjuqsJSSySnGDljoFY/ZeIS+aGXgNQjEcO9QRULHtlcLGesRjllztyNmiaPgQALHLxP1gADR2AmMsqnDYqbGWOtpJGA5dpWJHMnnwoLBbC23HOZThFnUHWOWRHjdRoABJKXHJgeIIHlUoRalZbUnFwrBL7JxGFxCGcYrCxXOqSyBZASTbMCOYGhF7ipAYuIBguIjlyqzkRF3OVRdj2U4AUjaW1MWpKnZWHUd5gZ10va7BQo58+dVHeTbDrh3MsWGVi+QKmHbLlKtftDEEhuVso0vrQlBSl8Qw1JRj0wi67E2nFiH6uCQSSAElNQ1hYE2axsLj31bI5pkQjI/wCqx/ZBrBujn6A2IP0mafCMBeN45sqk3AK3EeZb8dX14Vedrw7M7V9p4mXjftPN7sooqGzoLLU3umgbD72wHF9TiMMMMCLB8RM0QAuzDNZDlBOaxJtwqdxWL2bGxDthQ3cmPLN+qQKzzbGy45oWXZ+bEOrhrfQysxWxGrpd2FydGsOHNRdro93txMMjRu8EsLjVcXOAqkXIKGR7C/A8eXdTOEZZr2E5kli/dlxxG+IjLdXhgsSsUE7zsYieQzLCdSNcouRY91WnYW1I8Sl4pI5mW2cRNfKTe1we0OBsSBex0qsbY2Vj5lzLs/Z7I3aBjije/GxVusF9Cdbc6quE3dxmGGIxGXG4aUapFhYXCPoMmYq1imdjdRcgBiONPB10Jai3dWbAyMOKn3Gmncc6+epN6cUkwMzSuysCUmeUG4NxcZ/mCPA1q28O2dl43CMn0yQRuRcJCS11KvazQ3FuzwPA871TmeST0vBbL3F+XfVZ3rw8ckkKyorraQ2YAi/Y1158aznZ+EGHxKPsqSfETA5hG8AVGUe11hEqnLY814kDS9Xnam0tovCZWwECGKNnd2jzZQFzPlzPcgAfVJvQeqjcppjsGWJAkVo0F7KugFzc2HmTSXxjfa+A/dVYw29UEgUPiIlc8bJIq8T3x5Rp3n1o3bmzsXIkT7NRpEIbO/WYZ1OoC5LSXuCGvfw8aZyQuxlejA/lIaD8cvzFXqcgVQsFszGw4uObG4aYRBw8rpGTlUaluxcWFr+lXTF7bwBVTHNM5a1gImHHQavGo+NIpJIMoNvAl2FMtbxpsShgGW4BAIBtcXF9baXp3DYV5DZQNLXuQBre3E+B4VrFoZZRTLwjuFQ+095o4ZZInSTNGxRiAtrg207XA8qd2Vt+LESLFHmzubKrC1zxte9veayYXBhb4cd1MPhR3GpiTZsw/o29LH5GgnuNCLHuNMpCOJGPhRTYw9u6pFqaKinRJoaEddTmSupqEJHH4I4dc02HlgiH1uokKgDxbUXOvaPM+lK2/jWeXrEZ2jAGQuuVlCm4C31sDwI4Agcq2PE9MMAOWOCWQ+FvkxU/CoDaU7Y85k2Oc41WTq5U1v8AWCjI/G+p9RxqLlHsv3+53wUllu/p/Cv3PMLvvtRo4166JjkBLKisTcnKSytluVy34a8qFxm+OIVJeuxs3Wrlyxr1aLlPHLIQSX49nK3s9/Cy4GDaoJ6jZmDw50/CyMpLeZDmQ/pVW99d29pyLM2MCuuVWUwxsRmXORlykldBlOa4OddLjMq0h18vdfsS/R7tTB452jkxOMExUfg8RiIysgOrCMKi5rZdbrex7r1ctqbB2SQv0lYXy3szuTa/HUHhoNPWsG3P3TkxOIy5WKo4VmCkqHGZrPY3C/g2UtY2LLp2hVx2n0ethoHlZY84YJGmgD+zZjIzKEFy3tC+g4XtQpvCQcLq6LDNsnYYVvo8rAAkt1DmWxsOOcOdO4WqtpJA0kYwMrztnRWOV4mVCcjupvYnj2QBofeNvzFDhsHF1UViZR+FOVZgxVmFnRSCntArmP1bHS9Q243SHiMJiI+unmkw1z1kZbPcFSAVzm4IYq2hHCl23lj5jj7A43T2i05eHCzsUfMknUmPVWurDOqi/A8K0KfenbMUaLiFSN9bkwEk6mxuhyXsCdBzq3ydJOzggcYgNcXACtm/Vy3v4WqKxXS1hgPwUUsvkpHvEmSmk/iTXXpgqT7y7QkOuNkjS+ViqRqot7WrgXI7sw9Kr+9G8ZErRtIMXFkUHric5DIGurK7Ri+a4ZNRfkasu1d/Y8QwB2dCdbhnsGBPPRSR5hhVY23sGfHSA4fBSaG2eNJMhXKir2ncp2crWIIuCL3PBI9SsnGsYLV0ZJsbFMwfCpBOmQqJcSziTjqgYqLjKLi31hV52hsHZMIfrGSK4IzGZuzcEXGZiAR4g8KzTdrobxTgtiisFmUqhKuSAbnNkYgX4DU210qzYfolPaeSSJW1OWNC1zx9o5fkaaSvsImk+oJtabZiuxw+NKGQMo6pMwzMbobxEZQrd9tCdRyyLbuz3imaPN1ltVa3tL3gXPiLXNiD3Vbtv7LkgeRGw+IygMokMTKt9LOGItYXPO2lObX3ukXBdUkOFWLEJLEwECqQAEIKMkna1kLXYA6cOZWLrqUmu/Umej5ttrhgkK3gyXhDLEbEuCeJDAWLnteFqK2pgttNfrGxNu6PL8OqBb41jaYkxtmjLRsOBVtR6qBWn9GXScYWeLaE00iNkETG8hU3YMDxc3uvf7NGUb7iRe3NWQY2OwmEm0IMXIGeNBmLIS2o1eaNsydk9kfaXXlQW9O8EBlX6BG2GRFs0ZCOpkzG7AaixGXSwF14Vs2O6TsGoPUmSY9yxuP2wo95FULeff5pgQMHh7d80ayHgTfLbTUAe0eIrbl0BT6lQ2HvvLDKrMsTAkBmEfVvkJBYB8PkblfUnUCta29HsXFIGkxSNwykYomSwzADtsW+s2hrDMLhkaRDMciNctktf2mACg6DUW8PHhWgw7pTOkf0WJ1iVWBkxAEYVczSEszhcw7R1VToOFaWEFRTfWiC3l2fspFf6PLjHezZc2XKCOF8yIctyNQTpSt09p4vDwkR4sxoRdYRqQxdb9mRMguuc3B42vrVuXo1gnAP8oRdZaxWNlkXgBcHMjDgDw40PiOiDFK2aPExkAgr2nU6WI4hgeHfWzQPT0IRVx+JkWV4J5ol7cnXkJCQCb5jJaHhrcHT0qz4eEadTHgnawsIsXCxHcAGZbfo0NtnZu3xEUDvMHMquM8LAxsqACzm+t5R38PCs1xu7OLi/GYSdLcWMT299rUktOMlTGjqOLxRrc0uJw8V12S0l8ykpJmcDkwyow119nhpWS43C41fxqYpeNy6yDwPtDuPxoPA7Unw5/AyyxG/BHZfeAdfWth2Z0rRSIWfDTKQQDkZGW5BPFip5HlTrCEfWzKt2sbCkyfSkV4LnrBkBNiptYizCxsdDWgJh9i3V8OJBISCmQ4lCCTYEM2g870DvN0g9YcggjK8+sVWNvKxsfU37hVQnxKykEMY1ChQiZrCwtxIufXxoN4Co2zQoMVJKF/nMqxEA5JHMjHU8TxGltLnW/HjTOAhDRRkyLcohN817lRe/Z43vVIwmKdF7EoA7jrwPnV/3Q3VnkRXxBaKLKpRRlDsCoKngcq2tx1PcONRvVt0/Ys4aNLcn9QnB7Akl1Fgmvb4i45Ac9ajdupFhXEc2IRWK5gCkvskkA9hGHFTz5UZvRh8HhCqTT4hC6NlIXNYHS4K5bEGx9BVHxWDwkpu21GcjQddh5jYcbXBbSuiEp1k5Z6eneOhNDaeH/8Auov1ZfvirqgP9GFOox+BI5XkcH3GO4rqpvYnJ0z6C6Nt6YcbhlyCOOdBaaKNcuXUgMq/YIsb3Nr2PCrRPtCNDZ5FU9xYX9BxNfKGxYZheSJ2TKSr5Ws2WwJB4XU3AtrqRccKlkixM5yhsRN3qrOw9QunvoX4GcVbPobHb34SL25Qtvtdn4yZR8ar+N6WMCnssXPhc/GNXX41leF3DxAuXjjgAGbNIyjQe0bLmYAcSSAB31ati9FolCs+LiItciFS+ngzFdPHLQ9RltDz0sRu7LBhzmNySQFubadoPe/mtULb+0sbNFJLiMS3VXuI7rexawW6qo0BGpte3AVrOzei7AxEM3WyspuC0mUX8owungb1Z8HsXDxW6uCNbc8oJ951+NCp3h4Kxlo7XcbfYwaDZRODcQtjcQJYybLCzJcC65rKxUXA58qq+ztgSSzKqxkgW6wE5bE6kEsDZvCxPhX1jehcZgo5LdYisRqCRqD3g8QfKnSV5JObr0owjae7rQIAosgsFJBNhbVnKgWJYk2F+NIwmHj6xb2kjysWKsBrdcoto/2uVuGtahvVuN9LUhMXNCOSWVo/UWDn1eqBtDo2xGEbNEgxBGqsuIyN55SAQR+QWNGa0uyf1Noy1U3bXyr+cDG0NtiLBypHDBlderLhPwoz3swkzXJUgMFNuHEVSMFvXi4Gvh8ZiFHIF2t6oWZfnVjlimELvOqPCMpyyO+bNqi9pGDk3e2p+VU3bOCyzEKojDZWVbk2DLmtc6m3jUkmlk6dXbKbaVfD4mv9GnSpJLM0O0ZoguS6SsFQlwyjKxFl1BJ4D2a136bHlzZ1y2uDfiPDv9K+Ptk7PaZiq6aceV+QJOgvrx7quWyd35SEhTMWANwHsupLHiQG0IFhfhWcmiWxNm4bW36wcFw8ozfZ+t+p+M/5TVI2r0m4dmyx4bMCQC7IoGptfM3a7uKCqDjcG0F1CKLBr24aAnuHdTWNgsjczbXXu14elSeodMeFlTddrIneDDiTENIkYRJLyFF0CsQSwFze17nu15CwpW7+HhQq0ozOHVkAa1ipuFN1IYEjW1j41dd38Js1kWTGTT5yrM0PZCXylPxmQHVMp9oWvx0Jq17u76bCgsMOFw7aDM8LZv0pLMx9Wp1lEdTD6FU2TuhjJ1usLqLNYyDqxf6pGftEeVxTW2N3dootjgmt2cxiIk0Rg4I6o5h2uHPQ8NK2jZu3MPiBeCeOX8xwT7r3owvQUUgPWk8HzgMMUkhYR/RHj1UAnMpDiQFet7QOYt32t4mpTbu++Ow6xGPEs6uHDCQI17ZRzUH6xreJgrCzgMO5gCPcai5NgYUiwhRAdbR9gX59lLA+oo5sDlGqo+UNLc7/AAqR2bt7E4e3UYiWO3JXYD1W+UjzFbbt/olwk7NIkkkDEcFEeTTnlCr661mm93R/9DiMy4qKZAQLZSpYk27GpVyOYDaU1gTTLtuF0nxvF1e0JrTZyFfIApQhcuYoAAQcwvYcqtmN31waLmXERyHuRr8r/UBPuB9ONYHsXBRZo3ebKysrGModQGvZWBOpFuIHHjRsM+vZCFQbWN9bcwVYWHdSSCoW8Fi3t6RPpBaLqgYzoxkVSSD9lbnL5lmPdlNVgbXiygIoj1LEImjNYC5D5hy0AsBmPnQm1mViCFC27JF76gKRrYE6EfGujVZFt1YGULZgLFiPavw4/fRfQaKyEHJIA5AvmAPd3cOHDKfWiMNsvrXWOKPPIxsAo1P7gOZOgFye+hJIUW2Un2hpc2t61e91t7sLg0CphnMjACSTMpLNewC3IsvDsgAd9zrS9cj24qqHU6KpQg/nEZbiVKNYHmA1yT55fShG6PsbGHymNjkYL1czA5rdm2cKBrUjt7pIws2GmjUzRSlGCEAghxqvaXhqAKzSHebGjVcXiBb+ue3uLWplEnvk1TJHam6e1NDNBPJlvbtdZbvtlZqgsXs+aP8AGQyR/noy/tCrBhekXaKH8fnHc6Ifjlv8asGz+l2YaT4dHHMxsV08mzA/CmF9Rm4PiPfXVsK9JWzzq2HlueP4KI/HrNa8om3PwRG6L4QYZjIWBzOTeJjGO7tZSGNgvE+nMqXfOOI3WUt3ZQ1vlTWz0wKACRTiZ84UKhY3BYADIlrtY6KRYmwuL3EbszEh8XNlhWBQLAWAyZTlI7I4k6nyrqhxL0oVFI5J8CuK1VvlLHTOF8ie21vv18NpYJDGLXkCKCp4AqXOuttAB5jjVCw+25YXzQSMmtwVOW/iVva/v86sm2cKyqXXVmKoOzoSxtbxuL6VS8dg2ikeNhqjFT6c/Ua1zvVnLMjsfDaek6jk2joz6US7NBtGYXOXqZWAA55ldh+jYkd9zwrXWmA1JA56mvjrB4V5CVRSxAJsBc2HHTiaseBxeIEagzyKALWzcACQBrqBa1BypCOCs+i9ob1YeEEuxsOZsg/WkKg+hNVLaXSvAtxF2zyyKz/E5EHozVkAwlyHIZr8Ga5v+kf30ZHhDzstu/7u+kk5VbGhGMpbVllo2p0n4p7iNMg5F3P7MWT4s1Q2F3nxEjkTPx1sgCA+eUXb9K/CkYTZTStliSSZtLqik2F/DUDxNWXZ3Rfi5HR36rDrrfMc7ju7K9k8TxYVK92EjqUFpNSk18iP29A8uzjJEAoSWMSKBYyAsFRR49YU7vhUN/o5CHxMQl+kTQuIYEjBzO66zMUFyEUnKpvY5T5VtGytxoYo+rkklmXMj5WOVQyMHUgJZvaANix4VZMJhUiULGiooAFlFtBwFdPVK/By6k05tx6WYtszo5xrRBYkTDKbE9cxVi1uJChmv5gU1j93No4UfhYGmQfWjHWj0CjOPMqK3S9eXp1qNHO4JnzntQSSRtmgIUix6xyrWGugBJtfWxI8qicRiyUEbKym12suhsCRYgnTMB6A19LbR2XDOLTRJJ4ka+jcR6GqVtnopw0mYwTTQMwAtfOml7XUkMeJ0L214VzSi5PNHdDWjCNRu+/cy7ATo46sHNIYZLKovr1DWB8b8uN7ad1R2ngzC7JKro972It2SLjjqefurRdp9E2NjJK5MQnLq2ynzKNbXyJNUzejZkiFetV43HZyyKytYDQjMNRe/voQShgbVk9WpWulYIBJCDdSQe8aGrZu/wBI+PwzLeZpowRmjlOa68wGYFl05g++qjlp7AQq8iK7ZVLAM3cvM+6qEH8TedidLmDmIWUPA35QuvC/Fb6eYFSuN3/waqTHMjnwudO8BblvLTzFY5ht344265JkkQLJw46oyjTje5HKmJHym2i37+7vsOA/caSWMB04bsroXLbW/M87BIV4nQyW/wCWO+QeBcufEVnm2UxEjscQztKpsxkzZrEZl4i4WwNuXdTkiZyptfNmOvIDKBx8D7703HDrIg5hW8Lgn7iaypFHptKyL6prAnQHQX5+QpyFLG9xcfVJP/SaVJCwYgXy9459+vjT8ShdTYW8NaLkaOm7yOvdmBdMt9ePG3hx0q6bmblyYwB3zRYf7dhd/CMEa/nEW8zoLJur0dRowkxzpI4AIgBuouP6Qn2z+SOzx9oVb94944MEiPPmVGbICq3ANrgEDUaA2sOVChJauWo/UpuP6I4SD1OJlQ/1iK/7OS3xqCk6LcZHIjJJDKispIBKtYEE6MLXt+VV/wAJv1gJNBiUU8w+ZP2wBU1hsWkgzRusi96MGHvU0xJt9zCdp9HeODM3VjVmNgSdMxtcgZeHjVUx2DeFykgysOIuD8iRX1LmprExq4tIquO5wGHuNE25o+V69r6F2huRs+X2sKinvjunwQgfCq5tDoowrX6qaWIngGCuB6WU29aIeYjIAa6tTTopIFutRvE5xf0BNvfXVjcxBWwtlYJBN1yZlUi2cki1uOVdL+lRGM2jhYJyYrhCNFVbajuJ4Curqs6isIVuTnV9iF2xjZsVLGIAy2ZSgJAOckBTfvueJsPLWk714YHF4x9BkkSMAaDNlYHkNPwT15XUt3d/5gzVVXj+UObD3eZBncgk20HIcePfw4VYIFW5KqM3Eu2rend6V7XV6XDaMNqlWTwuP4jUWrKCeLf7je3zdBds5Gt9fvqCwuOLMFUXPIf+Sa6urm47VlB4O/8ACeHhqJKXksmx99J8H+DICxklvtXY8cx9oCwHAG3cb1a9k9LUbMEnQo18veL+BXj6gV1dXBpzbVs9XiNGMJOK7F+2ftqOX2Sb8wRwqSBrq6qyVOjki7R7XGurqAwmkmurqVhPDUHtbasTCSLq1nC36xXA6tdPrZgSdPsqa6uqcnQ8UmYDvx9FedmwkYjXJZwgKozXFiinVdL6cNBpe9VHIRXV1OuiKVlr4jiysPGnVxTk24301sfidfjXldWYUhyWZg/bHaAy2B0HO1vC/AEC/wATMNNna44ZAp9CQb+Jvy766upZeRoePIXEq2vz+FC4lh3eleV1SXU6pP0pi8HPMGjyyuuY2ADnRQVAsOHM6eFNbX21PJmhmkLokhIv3rmUH3E11dVUck0r+pFTDMzEajjXQYh0IZGZSOBUkEe6vK6mFeSy7M6QcfDYdcZAPqyjP8T2vcat+yel1TYYrDle94TcfqPqB+ka6urC7UX7Y22YcXH1uHfOt7G6kWPEjtAd/LSjCtdXUSLPQK6urqwD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2" descr="data:image/jpeg;base64,/9j/4AAQSkZJRgABAQAAAQABAAD/2wCEAAkGBxQSEhUUExQVFRUXGBcXGBcYGBsXGhwcHBcXHBwYHBwYHCggGholHBwZITEiJSkrLi4uGB8zODMsNygtLiwBCgoKDg0OGxAQGy8kICQsLCwsLCwsLC0sLCwsLCwsLCwsLCwsLywsLCwsLCwsLCwsLCwsLCwsLCwsLCwsLCwsLP/AABEIALYBFAMBIgACEQEDEQH/xAAcAAABBQEBAQAAAAAAAAAAAAAEAQIDBQYABwj/xABKEAACAAQDBQQHBAcHAwIHAAABAgADESEEEjEFIkFRYRNxgZEGMkKhscHRFCNS8DNicpKi4fEVQ1OCssLiY5PSFqMHJCU0VGRz/8QAGQEAAwEBAQAAAAAAAAAAAAAAAQIDAAQF/8QALhEAAgIBAwIFBAIBBQAAAAAAAAECESEDEjFBUQQTImGBMnGh8JGx8TNCwdHh/9oADAMBAAIRAxEAPwD0OWaQBtfbKSMoILM5yoo9o8qmw8Y7EzGVtdz4Hr0iRpSzBRgDcG4BuNDe0c61C20gRsRJo+JEvs3NAZbZuyOgWYdL/iFq25V0Mh7RncRseU4dRISVnFHeW7rmrqAikKo76jpxixwYEpVUWVQAKkmw6m8UnOF4FinWS2JiVIgEwRKjCBuVhofMNoglTKGHTnjK4rapea6GacKkorWY6Fi5NwAAKZDxJNTw5hkrdC8GwVrw6bpFbsfaaz1NCMyHK2U5lqOKt7SnX3GhtFiTUROaoeIimHPEaQ9jARmSS3rDozQ227YgpIQTEl2nNWlCRZE4PM45eXK1dDInK6hkIZTcEQ9OhepLWIHNDEwiCcYVsKCVaohjRn9g7WnPisRImSSiIFaW5K7wNQTrUg20Frg0JFdC0IwrkZWGTDHGAsdOZRYVFd48QOdOML5g20y//wARNm4ifKQSSDLDgzVoSStb0AIzCld2oJrrF56M4B5SHPPeeWoQWBVQtBRVQ+oOmsHyWqIkkNViOAFz1tby+UHzHVG2q7JyIDxRAqT9YNgPHuFudIR8BQDicGT97KpmpccHH1h+AxIYF6kAEJTjmJFj5qB3mJwcm8PVNz0/WHTn584C2coJYimUTGavAsQB7h/qHKF6hMl6XimKU8ap8RAG35dzBm137bGqB+IHwF/lEO3tTCPqVXQyE4XiGetUPdBOIF4hmDdbuPwiZUrgYJG0poXKJszL+HO1PKtIEhpMGhRXmREzRzGI2MMkA4tHRGTCw1As97nEhq6il1+Y5935KKMozLdPh/x+Hdok0b5KneAFRwI4V5d8SSjqy6+0htf5N7j74oQJTOoKw1kLCrbq9bH/AIj390CYLKHcgl7nKv4btWn4eV9KU6QZNtd7ngo08OZ6n3RrDRaS9BEgERK1okRoYUDnFg5qaroOnQ/WJAprVWKHQkUuORqCPpwiNjvPS4rvL4aj6cYZNnBMupDEBaXNToP5nxjKTQasImPlv79b/MmD5TVEVZFDzfgOC9f56nhFrIHwEZOzNEYgaZiSWK6U9/dBJ1MBuKk1tfdI4H8/SEtoNFe3o5hzMZ+xktnOZsyAnN+Je/iDUHXWtbnAqF3VoABZRYAC1hAwnUOX2+A59f2esE4SxPE8W68h3fm9YO9vBqC4BnTGDCvq6V68j8v6QaDAjG7cRow1p1/l+SGzIcZakqxAJWtDxFeUGSnzCo4xV1o2Q1y5c+bpWmXv68usWGFY03rVNhyFrQYsEkPYQNNJBtfmOPhBDPeBZ9c1uHDgen84VhQJPPZUK3RyAByZtKfqk+UGYc0JA0Gp5sbn89acIExzEBSgrmmKKfhJPrU6cR0gnD6mnqiw6mtz526mvSMuTMIDQDjZoBqTQCDIAxB3vGM3gyHocn7B0/VPL9k+7u0ocVOWRJanGYz95tTwFK+AiyxuOSQhDEEUsP8Aaen54RlRKbFMGfdlDQcxyHTrAbGSGbEkHent7VQvdxMV+2Z1axc7RxQUUFgLRktoYiphHhUUjl2V07WEnLSU7dAo72/41iWRJLsABUmI9tTQCJSmoSuY83Ovlp5wiHZTkRGyxo5TbPVBnGMeZS9DKlpXoSGNIoJjrw08/wCsMAHYRE5h2IxSiApis6lrKorQnieQ5mKRQrYj4m9oWAGnKOBMLFdnsT3LufSU+XVuRGh5fy6Q5TU/hcaHgR8x01HvIg2nJZrTU/eEFrMR7ZlPKjCx514QooNs+aDMmhEyvXfJBpq2h9vj5+EGk6hLtxY38+Z6DTpCNgmViGZSDfdNz3kaeH8olIoKCwgNNcmsMWJFiJTDwYYANXfPA1OU8D0P08R0Zic1VyUBzDMDw/WFrn4xKBUkHn84gxkquTNmNGBBXj+q1OfHgYUIQSKGhoupbi3cfn5cDBZYgVXlAwUm7eA4D6nr5dS1MazDZJJuYHlkZmpe+8vPqIMEByZWprepIPLp3dIDCNP6QfhyH7ziBX1edevTnBmG8hSy9OZgFv0oN65f0fAtX1600HP3VpB+HSlSbk6n5dB0gIzCBAaHeNLHhyI5fn6wWDAkoVr3xmZEf97UXGUUTjnzHyAFT7+UFyBY3qa3PWg/p4QF2Z7UmhDZApbhTMTUcM2nd3anygAKCwjIzFlpSB5i1a1iND+eESzMSi6so7yIrG2vJDHfB6LvH3RmZEuPLHJksTMRXHIcSP1gNDxtBOFatxZKUQdPxePDoK8YpsZtETKZZU03vogIvY5uF/jEc7Gz29pJQ6bx+QgWGi/xGIVBVmAHWM3i9tFyRIUua+sbKPGA5yyheYxmH9Y28haBcVt1VFFoB0jNhUSf7DfPPbO34fZH1iLH7UAFBFJiNqPMNFBMDvgnIzTGWWvNiBCbuw+3uMx2PLG0D4bAvMNaW5nSCMW0rD0qkx2OmZSi/wAQqfIxRbV287ijMqL+AWHjxPjC13H+xZY7aSSgZcg1Y2aZ8l69fLpnmMOmekU907JXmugA3MxCADSoNqaRSTcex9Zso5C5iig2LaQdPxAGpgTtWeuWgA1ZjQCA2mqx+7DEWux1Nenfp0hq4dpilixC1oBSmoND8IstOuSbn2HS1zVI3iBU360ifD4ZmQu5oAJwCj9RFPP9f3RabPwKy0JA9eVKapv6wUn31h89VGFJ4/fr5qh8eEK5+poaMW4pmew2FUrUi/fHQfIlbo7oSC9R3yLHTVHoErbrMCayWA1ImIfnEqbTr/dSz3FD8DGFly8NkYdpMDECgo9K5hWtK2y1EQ7bwuHDKcMXaWag5xQ5gTa40oVgbfuaz0hMd/8Arnw/kYnXaFP7qcO4v8jHkcrDhmAsK/qj5CNPhMDJGFVknzu0c733T5KCtQpEm9LnX2e+A1X+Blk3abYA4Ygf5n+cTLt8D+8nj89VjzOdhypJXEzsooR+kFQa0JoooK5daVrHSO0zENjJiUrbPNBoBWtCbWvGrF2as1R6gnpAv+NMHeE/8YKl+lFAVGINDrVU+kecYntBlAxz0p6xdxaxFjMuDXWg0imO28SrMvbuaEiuZjp4wE30ZnFHsA9Ih/jj9wfWJl9JP+unig/8o8tw+IxhQN9pUhhXKaEjj4HTzEQYjaGMRqdtmFaaJpah06+YMZJvhmaS5PXB6Rn/AB5f7n/KHStv00nSv3D/AOceUYbH4urVnoABaolbxIO6CyUrDcXtTFImczV9bLlpJc0pruppwhd1OryMoWrPW29Ia37aX/2/+UJ/6g/66eCf8o8k2ftbGTScsxbXukrkbfotbQdtSZjZTsqTkmBQDmVJdCSfV/R+sPnGbd8m2Ys9MPpCP/yPJViIbeUaYh/AIP8AbHm2zsTjZswoJwQDUmXLa2ZVJsl/Wr4QnpBjMZhnp25ZaVqoAFnZSPV6V7jAT9wbD0Z9uyzrNmn/ADU+AiFtqyj7Mxu9nPzjzLA7axczMftBUci+UdwJNtOELi52L7Mv9pckAkqJzNoQAN17Vr7jG61YdtKz0sbRX2cPX/JX4iFbas7hKK99F+MeUS/tbGhmzGFQaZ5mX1pi6Fz+D+KI9p4R5VGY1qe/41gNpS23kKhcd1HqE/aU6lWaWg5s6j5xV4ja6e3ipQ7iW+AjzvCYJplGFPWINQvIHiKcYNxGyMq17QBr0owXh0pxMbG6rDTUbo1c7a2FFPv2mk+zLU17r/KsBT/SSUhouHNf+oT7wctPOIpGzMHLALTkcnsq1mg0bJNJ4nVstR0ij9KZUr7ROaSUyBlVVUiwANN3Ud/SNFJtozwiz2j6aPog7IaEBl15gotadKmKLE7Ydm9apIzVoxJHOr0tE3o40tZnaTfVQgndLVBlzRooPHLrFliXkzGmOA9H7PJWWVGRUHq5qWNPdD4vKEz0KKYZjaB9SDVgLjWgXx8olXBsJdSoob1oK91SCfKLmU6KATKmETGYqaCgDOSLBul4Sbjpy/dmRJAVM9XZm3cuatFAFxCOUrqKKQimsvJmdo4cpMKmtqW7xWJJclTJmNWjKkxhent4ZRUcbO4HfEu2izTWL0DWrSwqABapMS4CQTJJBAqzK1RqpVGItSoJQcefWLRnSTZKUNzaQHsOTmQ0BO/LAtzLW9wg7Y2GBlzFYqtkIzsB7TX58IgmGcv2cnIEnFcqoDSgbLQ5gQDrx+EWey9liZOCzS+UCaWXOQBlDUAynQEDSGnKrbEhG+OhL/dIiksVQZqLQKFdqXNySpFBS2Q61tX4nbCJKMrQkTFYhSxIfLW7+rZQN3h1JjR4XDSZEqb2OYZmStQ/APT1++MrsZjMnoznOxMg1IHF+FBaJQzcuxSWEo/cFkbcCimQPxqxIPupHRNtrEv282jLQux63J1tHRXy4Sy1+WT3yji/wi4GxZZKVcAZBmosuuej1A+70zBB3Ewk7Yv3aBWBbeZgcoFbUplUajnygORlIrmlk1FAAprXNXnaoAhoObJlyMQAWyqtKAX0HTXWA91cjLb2J8NsqaGBsKDNWoN+Xf32iyweEnCWFM0KBXdCyyAGJDexW4Y8eMUpN81qVSm5ap9Za5fnwgxpyHM2YeohqJQpTIWJ/R0FwD3c4Wpexm4lv9karjtbFQBVUuQqmh3bAGotTQaxFM2e1VcsGds2c0W1bVFr7vxitw5Qnea5LE0l2oAaUrL7h4k9YkTKQc1c1akiWo4NU+pQGt6adID3Lt/H/ocMvBLmUUZwRUBhQVyg86a2EUmJ2FMzOwKGpJF6E687e/jDVpU5ub0AQaDNT2eQHl5xMU3svAt7IsM7ZRpyAHhAqXOP4CnHguFlzQvZ9hKOVVGbOozENLvpUGqg3/D3QNI2RM32KLmJNs6muptQWBqPKIZaq4EsSlO+GqSASDVaHd4mB3KFi5lilWGUUtlJ4U4gRluXb9+Q9TUYSbOzEfZ5K1RZJq9VpnLF7Lz4U4xR4rY84hlKAk0OYODS9MtwLaGA2CUeqUqRQgCi2FteNfcYkQS9ACp1qbj17cT1hPV+/wCQ4tB+yMF2QJm4ZJ4JACsy7tPauDzpa+sTzMBv5kw0tQ4NEzDKtnU3yWJB5RVYVq63O56tORPStfpDZLmljMrlprQkkm/reHhG9RsFvIw5Dlfsy0EuYtC2ZTnC8cnAWpTgYrDsdmFFkFD2etAActyLCzGlhS9oWdNdGK55gaumfh2YYaN1Bh32hsyb8wVDZgXblW19KECDcqNixuyNmzLBpTWcNRhS4lzaXIpT55YtZBBbsxhic7bthSksu2WrDjQi/Na9K0YuYoX7xt4CtCTqSL1J5e8RN/aM1a/eGooBUD8dOK8qwLkGkVssjs5faSnygJLG6oLGXnBbXrT+sTYyShFFlPLNic4ArUWpQ/msFja8/wDxBx4KNFJ5dImxW2J9blG9UXHP9lgISe5u/wDkaFJUUuHEsBRMVm3mIygHgBxP5pF7sp5IDZZMxqkLTKtb62Li1h5X6w/2u1d6VKOp0pp31iSTt1RfsAPaqCDoaaZRe8BOSldfkLyqAcMWliZLKvXMu6q10I4Bj7q1rBG3JyTkJly2VmmkglMtRlNhe4uPIQQdo4ZixZHUtTNUGliCNHPEDQQcMVImiiuoNGpQgEZiDWjAaUAHSHlqrmmTjFoz/o9MWUuJWajntECDKhe+8TULelNe+J520kmMCS9Qri8t/wAcyg9W53hYdYssHsvsiaOTVZgoVy1L5ONaGynzEC7SxKiYpJKBWq2ZWUXEq4IBVrq2hOsNGUZJ0xXuTTohw+0pSy0ldoC4SUg3WHqq1aVA408+kBYjbaEHMszMZTSiaClQT14aeEHTtooaZZiMAJaAKa2Cithfg3DiIrcGVZ1oyNTEBvWAOUqpJvQ0BT+KKRissDdK1+8AuPmiY5cAgNQgHW44wUzgy0AmICFFi1NEmCnfUgU6wuHwqFZeYGu9W9LhCRpw08oQbHVsR2UxRlyuQATbeABJJ1pytAUVeSj1HFNLtX8iYqUTKwAWjZGBcKcxWswtvAaC51i0lIUnTGJWjLPCnMNSDQXPGK3afo3Lw05MrE70sj/M9FEVUzAAkks8sXNaZgd61KU4X6Qzqb5IxuK4/UazFIwlMCbnLSpAFkNdTzii9GsA/bSycoH3Z9ddBmbgfdAmAwbPLmMZjlFCspIN70sC1tdYCxc5pZp2r1oDcV17yYMNNpOAJTTakFY+SpmMWYAk1153HuhYrF2lMUUDmncPpHRRQmsfv9COcHn9/s1UrY9DXOoPc/Mn5mJ8JsGpojivJc2nEd140svBtzA7lUfKM1t+dNlTuzWYTYGhPSp0HdEXJtYZbbTCH2FlAR2agoQMo4aG8PTYy0KgzKEUI7MUply0t0jOYnHTSVVprqBrlLDUi1tf5wEZrsxUzZrXygZjXNm6mGjBtW2LJpOjaLsQa7//AG6ch8AIX+x1vVnvroOf1jHHCCmYhtWFS3JhUa8oT7GGUMFNN8dTkAY+4geEZwXcymbY7Nl6lm4/3qjWsINnSb7w/wC8gjFvgBkLZNLa33gaezEk3DBqsEC7pIv1Lfh1vTwgeWu5tz6m1/s6SKNmpXQ9ugrQ8DW9zEz7CShJVgBc/eLTXU+fvi89DJC/ZFt7TfGDdrSh2MwAarT+JT8ok+MFqMoNkSiDSpFq0mpS9AK+NPOGf2VIPtf+4h41g2Qwl4SYlLs8r3TUMYXG7PDbwCEjhWhN6XtpevhCwqTaZp4Vmul7Fl6hm4aUOndDv7AXgZn/AG+/6xkBs9SU3FOoIr+Gpvu8c3uhz7M7IKcmoJJRjpnyU0GhHkYr5a7k97NVO2BmbMXNf1lp7OX4CGPsRj/eIbFeOh10HdGaRJodcrYhVy3VZhBJNb+v0r4xJJ2rPQAfap9bVqTM0BDm4b2hB8rsweYXH/p+YB7PDRhwIPE9IdP2dOofu29q4FdSeVYGxW3MTLlq2ZGNaHOiX53ABi2wm2ScO050lsylRuFlFyvNmuKxF1Sdl0pXVFHNwzAmoIueHNDzhk9f9p98bZcSDLmzGzBZKszVo4oOQtUxTy9s4Gdq8nlvgyT/ABBV+MZQk8oTelhlA3reDRHL0/yt8VjVzthymGYFkGoJIZdNc30rFK+y1Q0M5CL3UFjry098I5qPJRJy4K0jXu+YiN5NcopUm3ui0EiWugZ+G8co8lv/ABQ8YilltXggpXyuffC+d2H8l9SHZqTpRFGyrxRt6o/Z4eNI0OBZnDMF3BW1zbXXjavlFVIwTPrboD8SLD86RfbPwbItA7AaUohHdvKYhLUjJ+r8Bcdq9JXYzYUlnWaq5XUggjS3Cn0jH+l6BXreu+SDcXc0NDxygR6M8nrHnnpdie0xByElFUSyablQcxGZt0cBrwi/gdWUtSnlEPEQioXwPwWNyBUzS92wVhzHA2ifE7TyThOeWbrl3W/WqTf4QA8qkozrZwwXQGn3bvUVHGo8hFzLwaqEULVaksKW3gDw0Gsdco7WmS3XHgj2ltuTiCrI9GHZVDAi6NW3O3windC5TJVhUA3JAzECltBSsHyMOhxHqjKGYUpUWVufWKWYCMzIAmVmSqkitCOAGkPBJPAsm3GqDNjklcUxNakDyYk/ERCJKvMOYA0EnUV1Vv5eUM2djuzlzQwzZstCDxrcmuthDpOIluz5WKkiVQMK3UMCLcNPOH7/AL2JvoVm2EpOmftsf4jT3R0FbWkffTNPWsRyIB+cLFFJURkss9bRozG3cLnxROgyCp6n+kESdtZiAMqilamp91QfdHYiYC1WdO+4jg1JpKlyeileTNbWwWQh827UagGhr3HhE2GwuGSnaCcX9ZrMt6FiQTl4AmLPE4zDjdmMrjioFa9Phwitx21VYky6i5opDMaBRU1NuNIfR1JbaolqQV3YDOVZjOJYm5SAUGbSq1zGsy5OvExBKwDgXWY2vw6Vg58XMIpmObMK7q0ofnA32qZShZ6nQ6a5qad3wiu6ddBdsLDsHhjMcDsUliinM5oLX/AL8PCIvsMzLQSgbEm4FTugLw4Cte+IzPa121A9cnjdj3VhJgJIpvAAXzG+hrrfWBul7B2xNngsXNlysOktstJtZosdyq1HlXSNFidpymUjONOR590YjZ8iSZe+ozb3D9V6dOUTJIkoXKqp/SKK6UvThrCKL2rK/fks2iy2s4MshDU5kNB0dSdekZn7I9QwRSd4AN+srA1odNB3mLKdhmmnclJSvsoT7b8QPyBEC7JnKK2Q6b7haCxrQNWvhziV7XloLVqkVs/DsSGMhbKwsDwWtTum5p5tD3lhUJ7FRUVBqQQEBJBGQajrwEHpg8vrYrwQO9L83IEEJiUX/EmdGKqPJVr/ABQz8Sl7/wAgXhpMpkmBaMe1pyVjUW/aHPhEmDwZIB38xLCyZzfepZG5k8ItP7QoapLloeYWp82rDGx0w6u1OQNB5CEfi+yHXhG+WMx2ypzIoyqtSc3aELqKaFgeJ0grDSEXDtKmzVzMwP3SswoCv4qXtAWa/X3xMZBAzMVRebsEr3A3PgI5lOcltR07Ixy2Wc3bKdnMlrLqswFXznUHUbtKecU+HdUP3cuXL6qgzfvGre+CpeGVwRLE2ax0Kp2csd7TLsO4RLL9H21mMF6Kc58zu/wwW2l6pC+hcIBn4mtyxY99Y6TLdmGVCV4muXgOJFPj3RepsaXaikn8T7x8K2HhFlhdkgCnCIeZFPCsdybWcGfTZxYUNO5bnxdv9oEH4XZIHDKOnHvOp8Y0KYMLHMnKElOT5Esr5eHCi0PuBUmgHEwLtjbcnD+uavwQXP8AKMLtH0gm4maik5ZZb1Boe/nD6Xh56n27iT1FHk0W2drM6lZOlwWrQm3s29/9YxXYHtQGFFUEhTarUZve515UjQg04QrqGFxWPT0YrSVI5dR73bMliZjLVKnLUbp0qLA04HhWCpmMmzJgZGEtgqjU73ClKGvd3xcTsLyuPwt8jwisxEoLTKpDCYjG1wopavKt4tGVumiclSwyXZe1QHrOU1bMQ6DdrlN6UGsCTf0RpdTNmkHgbrSK+SfvPF69bNEjMijdm34rlanjFHCpYEhOlb90Wry1CgAAb0nx1rEsrYCutXJqzooykWDIDcFbmvWBX2is1BorBkFrKaEeIsQfAxpMKadkP+ogPhIb6QkW1V+4Wk0/gopGHKVVZjkAkCtPzSOiFMWBWpuWfgT7bAadBHRKSlZaMMFrtB17FhapUDTkYzpkgpWwoRqQNW98audgAooGS4o2dhp0yE0gV9m4cmrup6KrN8WHwgvXV5B5TawVM9lMxastTU8b6EEd94POzZhAojMSPZFSBaxtbQQckzDp6qOeGoUfwitPGJE2sFFElIBrer+O+TEvOp4KeS2sgkvZE4n1KftMBx5EwVL9GJ5uci9Se/p1hH21ONg5A5Luj3QM+JZtWJ8YV60uiHXh11Ycdg5fXxEkdBU/AQq4PDr6052/ZQD3kn4RXQ4RN6s31KrQgi0XEYddJbv1d6e5AId/a5H6OXLTqFqfM3iqzDn5QXhcG73AAH4nYKPHj7oSpS7j1CJJO2jNf1pjHxgcmCWl4dP0mJUn8MlTMP72kSyqH9DhJj/rT3yj91aVjeU1zg3mroAZhE4wkzLmyHKOJIX/AFERbycBiGG9MlSF/DJQD+I3h42FIBq5ac3N2LfyjNRjyweZJ8GbWZU0BBPJAZh/gt5mD5Gypz6S2pzmMEH7qVP8QjSyQFFERVHdEiyydSYlLWiuEb1PllNhtgAXeZTpLUJ/Eat74scLs2ShqksZvxNvN5m8WMrCwXKwgiUtWcjUkA9m5/lE0rAiLBZVIeITb3Nu7EMrD0icL0im2r6SSMPYtmf8K3P8ow3pD6az3FE+7UmltfExfT0ZTxFCSkllm72tt6Rh/XarfhFzGI2v6ZTZtVlfdrpb1vPhGTSYWarEk149xiZePf8ASOuPhYx+rLJPVb4GTWJNSamupiTBL96nQxG+sPw/rjpHUiLNC0IDCUhrCFoxIGiKfJDa68CNRCVhQ0YBTTNn5XBIpcmuta1sRw15dIpsCuZ1HP5mnGNk14qHwSpMD0sOVBxr+TFozw7JShxQBPkjQWvpQXNQOEF7M2y8llEwZ5akEUALLRSopQ8iYldF+0SgBullNzmBuCeEV21qLMKKimnEKKmt+AhoVJZBqel4EnUrapBqRXqxPDvjoRVsLUsLR0Cjri8It80OBhJconRT8IlMgj1mVO8/WkcNF9yGCF0hDOkj22c8lB+dIJw+dv0eH8XP9D74zi+oN66C4PCvNbLLRnbko+ekHzdgzpZUTckrMrtV3BAy0sSlQCa2HQ8o6TgMUdZgl/sCh/e198EyvRuXXNMZnPNjWCnppZVv8CuU28YKqZ2SgVngtmFURSd2hqQwquatAByvbSOmSO0K9lJnU5swUHvBBt3ERp8PhpEv1UAPdBBxXIQj1Yrsg1JlHhNjYni6ShyUFj5uSR4QWvo9L1mu8083YmDxMYxIsiIT8R2GWmRSJEqVZEHgIIExjpEqYaCJeFMQc5PgeooFEknUxNKwvSLKVhhBIlgQuxvk2/sAycJBSYYRLWKrafpDIkg5nBI4Lf8AlDKC6C22WygCIsTiUQVZgo6mMBtH08dqrJUL1OsZnaGNmTTWY7Me+OiPh5vnAjnFHoW0/TSWgPZKZlLVpRQepjH7S9KMRPJUvkWhNFtx0MGzE/8ApOGPOY3+qd9Iz2HwxdnI9iXmPdmUfOOiOhCDEeo3wRSxvj/N/oaIdpaDv+sS+0O8/AxHtLQd8Xj9SJS4Y2UtMp5/QxKOPePlDE0X88DDhx7x8oz5MuBjRJhlue4/AxG2sTSBrzNB76k+73wTF1LNo5oYukcTGFEJjgYbmhpMYxLWEIiMNDs0EAO0vIwbgD5XB8rCKXDknEgsKE3/AITGhYwAJISYHoOh8ND0h91RYrjbQNY3JFTzPh8o6Ox93NgulhpHQFLA7TLiXsmc/rzSOi2HupBmF9HpQ9a/eYK7Yw5K1jiesdK0wiRhpSeqo8BExn8gBEKy4mlyIjLVfRFFBdRDNYwstSdYIlyIITDxJuTGtIGTDwSkiDpWHghJIEJsfUG8Cl4WC5GH5wQFhSwGphtqQLbFEsCHiKXaPpLh5OrhjyW/v0EZLa3p3Ma0pcg58fOKw0py4QraXLPQsTjpcsVdwveflrGa2n6dSkqJSlzzOnkLxiUxSzB2mId9RxtfSpF4XHhN3JlpQ6fnXviy0KdSE8xNekMxfpLPxJKl8g5aDUCn9YrsWVrlCmq6sWzZqgG3KBsJgO1z81IIFaV9aHCSybpJtSgPD+sdShBL08ojvm3ngs/RbZC4qbMlmtcoIK6i/lA21sH2M15da5TStKcAdPGB9nYp5U7PLdpbi4Kmn57jaJ9p4lpkx3e7MbnnwrbnSsK1Ldd4HW2vctROP9myVrbtCaeM36xH6PJUYs8sK3+oRBKc/Y5Y4Bj8XhuysUyGeBo8go3cTr3gxou5P5M1SXwV/tL4/AxFtAWHfE8sVcdzHyRogx/Dvho/UhZcMcRSn54GO59/0jm1H54QgHx+kYwnGC5a3UDgM3iwFvD5xHhpdy1qKMx8CLQRgxqx1Y1jLLBLCCY6sKYYTDiHEw0mOMNMYw7NC5oYI6sYw+sNa4hKw3NBQCB1AN1r16R0Tkx0DajbmaRZMESpF4ISVE6So8xRO3cNSTBEuTEstaRIIO1AtiLJpE6LAGJ2tKles4ryFz7ooMf6bAWlrU8K39wgqLfCB9zZCggDHbdkyvWcE8heMLOx+KnneOUdfoIe+xkEpnYs7ZSbmg04AfOsF6a/3MN9kWmM9NyzBJCVJsK3P0ih23jMUSBMbUA5Q2gqfDhFfs22Kl/tD4RqdsOoADFQWBALLW46nTxjoUYac0qJOUpRdGOlE2qFJqON/j8OkdjBUqOZ+kXmK2aFXMpzC9mG8BwNdD32ijxZuvf9I6dyclRFJqLsmnJMQ5WAYZl41IIPTlc+MTsoAAHWp531iJCaltc1AbAmzE8YSXMY2altPHgYOpwLpPIVsOcqtMDECpFK95+sF7atlHG9uPCKnCIpL5qihUggA0ObQg8D8ocG4cukQnp+rcdEJ4aLb0Vwmd57BQ3ZqjUNK3NKivWg8RAu2v0r+H+kRL6MbQ7Cc7i5yqCODISO0Xoctx1EN9Ily4iaK1uKHmMoofEUPjCtPzPj/obGy/cFkCktLEEgm9wRmNGHLiD+yONYlwTU7X/+Y/1RLb7LJtvCor0JY/EfGBcO15n7A+MPF3J/IrVJDZbAOO5h5qwgfHez3xJ7Q8fgYjxns98GPKElwx/EfnhD5SEmg4mEpcQTKXIizbWY28xCtjpDJ1KKgFGvn/eNB8D5QXLFBAeGBJLNqbwYDFYxpUSlK2KTDSY6sMJggFJhtYSsJWMAWFhpjs0Yw+GmG1hKxgD46GEwkE1noMsRK0ygrHR0ecjsKHaPpOEqFS/M/QRnMX6Qz5xy5qdNB7o6Ojp04RcboTUk06RTNNZpgVjXeAPnGjkSFX1QBCx0HxGEkjeHzbZOIsMatJLA/gPwjo6OSsnRMyGAH/zMv9pYv/SlPulPJh7wY6Ojp1P9SJyx+iRQ4XGugKg7ptQ3F+I5GB8WLr3/AEhI6LpJSEb9JJh9TStKmlddYJmjSOjopP6SWn9QJKamfvWvnEiamOjoSXCKQ5ZLswN29VIBUFv3RW1OME7clus0iY2dxLkZmJJqewlXqbnvjo6FfNexRL037kx/+0k95/3QBJ1f9kfGEjonDl/P9hlwvgYBvDx+EMxQuvfCx0OuUI+GHYCQHeh/CT8IHn3fJXdQmneTeOjoWH1/AZ/SFpCwsdFiQ0w0x0dGMMMcYSOjAFjgISOjGOhIWOjAEAhY6OgmP//Z"/>
          <p:cNvSpPr>
            <a:spLocks noChangeAspect="1" noChangeArrowheads="1"/>
          </p:cNvSpPr>
          <p:nvPr/>
        </p:nvSpPr>
        <p:spPr bwMode="auto">
          <a:xfrm>
            <a:off x="304800" y="349091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074" name="Picture 2" descr="http://thumbnail.image.rakuten.co.jp/@0_gold/lapiz/image/pencil/staed/5265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7836" y="645632"/>
            <a:ext cx="5715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0669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3940" y="10990055"/>
            <a:ext cx="10515600" cy="6949440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9233497" y="-144463"/>
            <a:ext cx="1954381" cy="692497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ja-JP" altLang="en-US" sz="11500" b="1" dirty="0" smtClean="0"/>
              <a:t>つくえ</a:t>
            </a:r>
            <a:endParaRPr lang="en-US" sz="11500" b="1" dirty="0"/>
          </a:p>
        </p:txBody>
      </p:sp>
      <p:sp>
        <p:nvSpPr>
          <p:cNvPr id="3" name="AutoShape 2" descr="http://upload.wikimedia.org/wikipedia/en/a/a4/Flag_of_the_United_States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2" descr="data:image/jpeg;base64,/9j/4AAQSkZJRgABAQAAAQABAAD/2wCEAAkGBxQSEhUUEBQWFhQUFRcXGBQXFxQVFxUUFBQWFhcUFBQaHCggGBwlHBUUITEhJSkrLi4uFx8zODMsNygtLisBCgoKDg0OGxAQGzcmICYtLC8vLCwsLS0sLywsLDQsLCwsLywsNCwvLCwsLCwsLC0sLCwsLCwsLiwsLCwsLDQsLP/AABEIAMIBAwMBIgACEQEDEQH/xAAcAAABBQEBAQAAAAAAAAAAAAAAAQIDBAUGBwj/xABDEAABAwEFBQUFBgUBCAMAAAABAAIDEQQFEiExBkFRYXETIjKBkQdCUqGxI2JywdHwFIKSsuEzQ1NjorPC0vEVFiT/xAAaAQEAAwEBAQAAAAAAAAAAAAAAAwQFAgEG/8QALxEAAgEDAwIEBQUAAwAAAAAAAAECAxEhBBIxQVEFIjLwE2GBkaFxsdHh8RQjQv/aAAwDAQACEQMRAD8A9JiYpwmhOCAUBOSBKEAoCcAkCcEAUSgICVAFEqEqASiWiEqARCVCARInFIgECEtEIBtEickQDUlE5IUAwhNITymkIBhTCFIU0hAREJjgpSEwhAQkJjgpiFG4ICAhRvapiExwQFJ0aFZLUIDYCeE0JwQDglCQJwQChOCQJQgFCVASoAQhKgBCEqARKhCAaUqjtNoZG0vkc1jRq5xDWjqSs6xbR2SUlsdoicRqMQGvCtK+SA1Uiyrv2lss73RwzMe5vCtDTXA4ij6UNaEqodrYO27MVLdDKPCD+nNRzqwh6mSQpTn6Vc6BIlB4IUhGNKQrEtu0jWvdGxpc9hoRpSm/osue+536FrByzVeephF2JY0ZM6xxA1y6qpNeMTfFI0ea4ueR7j3nud50HrqqcjBqRpv19XFV5a3siZabuzt235ZyaCQdaOp60or/AEXllutWEUbr6rudjrb2tkjqauZVh490kCvlRTafUOo2mR1aSgro2CEwqQphVogI3BRuClKYUBC4KNwUzlG5AQ0SpyEBqBPCaE4IBwTgmhOCAUJyQJQgFCUJEqAVCRKgBKkQgFQkUNttIjjfIRUMaXUFKnCK0Fd50QHI7cWCdrnWqN0LmMjDcMzXn+HIJrPDhqMRxAGra5DNePXlY3yzEsoWucGsIc5zXOFA4hzxU1J1PErur02vN5O7FlYoqd5hIxSHMEVGrVg3pE2xzQuNezDsZb8GoJHKtFUqV/NsjyW6envDfLi5HdV6NgBitUZY5vdxAUIP3hvBzzFVsWO9ImnuuDmngc6cKKptUGTtbI2jg5oNdKt1Cym2Vj8wBp6cqrLqunNbuH1NWkqkHsvddD1DY2/O92DjVrqmM8Drg6a09F2dV8+2S2PgcHRmoa4EVOjgciPQLune1hm6yyk/jiA8jWtPJaGjqWhtk+OH8u30M3WU7z3RXPP69/qJt1dssMrrSyuAmpc33KgAh3AV36LPu7aJsjftAcTfhAoeeeiLx9p87gRFZomgilZHmT1Y0AH1XDWa9uze9z2t75rRgwtac8mMqaDNR6mMJZg8nlLcvUjupL1qe431zVae0mvfNTwC461bSyaRMw8zr8lYue2yvdR1M95qPXiqvwJJXZNvV7I3rVIXdToBuUOydrc287O1jqNBcySh8WJjqMPHOh81WtdsyLYjU+9L+TP3TqqNzuMVogc0HuysNBUkjEK9d6loSUZI9lScos99JTCVA+1Ac+iryWx24Adc1oz1NKHLM+NGcuhdKYVnmd/xH0CYbaWkYjkSB6miijrqbdsnb08krmgVG5SFRuVwgGIQhAagTglATgEAgTggBOAQAEqAE4BAIlRRLRAIlRRLRAIhLRYF9bXWazdo0vxSx0HZAEOLnNxDXKlM66BeN2Bevi+IrNGZJnAAGlBmS74QOK8cvHaKe0veHySGyOlJNaUFSaMy90Cgpn6mix3xPts0j7OMMbi8udicWue4udhjcTU0xeLQZU3LqbhhjkiMRbgLBgdH8PT9VS1GpsrR+pf02m3O8vp8y1aLia+MUFHNFWuGRad1OS5+G2ulfGbRG5rwx8bmvbQODXDvUPGvTJdJdTbRFG9lpLCGupE5upjA1csC9ZsUzOWPPlhj/wArPjKylHnBoyjdxlxn39h1pINQAAKZAUAAGgAWEZaVAPcJ148geC0JpMX4f7v8fXoqMoUVHy3T9/2WKkd1munv7DbTKCABSp3BQzRV5HimzyhmlAT5f+1G600qCTUZkYW/T/KuU6TaVsFKrXjFvdn9OP8AR8MBJAdXMgDDqSdBQrSsV2Me4iMVI1ecxT8W/oFmPk7VlGOo6hzpQtafEaAmlagHkumuQtiia2ItfvdWuppWulfLJc6lSpQv/hxp9labXT8mZaru7PMtqDo7QdFGGV104DRdVLbBI3BIwActP3zXMXkHROwgZHMO4j9VThWlPy9S69PCGbFy7YmF47VpcwatBwk+a9KuRlnLf/zNa3iKUd/NvPVePR2pwNQf0W7c19tLgGuwyDgc/JduEkitWd2eqmNR0CoXLeDpoyX0LmmleOWRI4q1M/ioXN8ENglkA/wsi8JsqncrUr1zO0t4YW4RqcgOZ0C9hds9awb+yG0htjZA9obLC4BwHhcHCrXt3itDlyW8SvP9gHdlaHxnWWPFXSr2Oqfk4ld+V9FRqfEgpGbWpunPaxEJEqlIjbDU4NUganBqAjDUuFSUS4UAzClwp+FLRAR0RRSURRAR0RhWXfe01msmU8oD90bavef5Bp1NAuQtntAlkqLNEIm/HJ33nowHC09SVHOrCHLJYUZz4Rv+0C/ZLFZDLC0F5cGBzgS1mKvfLRm7TIcSF4cYZ7bIXyudQg4pJM5JSRTMDJrdwaNAu8tt5SSj7aRzhwJyP8ooB6LLdRprTI5HlwJ5fryWZqNd5lGBp0NAkr1B2zUgp2WHA6MUwjSg3t/e9aJuuT+KbOxzRHgLXtoau4cuGfJQ2u5mzdm4PcxzCDiYaEgHNhWnarUGjP0VSTV7rryXFF22vpwV72tdBRcZahjeHV7oBoPirSp6ZDr9dS9bTjrXSoy5VzqsyQ5rmLtlE2xPDBzln2+04SG6VBNaE0A4U3q2XKF8RkqwGmIEVrSlRqpKStK9jmvmFk7FG7LP2hxipxGrQeVQCfnTqpbe1rXCOHvzSEUzObtARyFN2tDuzSytDSyOzgveQGtAr9oNMm7mfe304a7t2WJlmcZJWEOl98nGNwwNdQUbruzFKZCpuSko3m+ei9+/qZm3clTWI9Ze/f0KDrn7ENfIGmQtGKVgp3s8uB3d4eLTmc8BwJwGhBqKZeR/I86LtbUMbSMiCMjqM9KLlI7G+IjtKZnDkcsx+ZVehq3UT3c9u5NX0ag47eO/Y1LsvXINnaWk6O0B68DzTr5gDmZ1oDUEZEclXc0EFr8+HRNsUha4MfUtPgJ+h/JV3TW7fDHW3f8AT+Cypy2bZu6eL9U/n/JnNs8W9pd1c76AqC12hraBoDeDWDPlpmVtS3U0uzcQ07h+9Oi1LLc8TBiaAeYz9XKZV1a/JUlScXaxFsjtTLZ43/xMZINMJFMWVcnA5b1n33tZarQ7uExR/Cw94/ifr5CnmtWezB27oFTbZmtOQxHgNK83aD68lzGcLuVv4OfhyeEW9nbzkZG7t3lwpUFxJdX4QdTXgoiHPd2jx3j4W/CD+f76yQWfMOkoSNANG14fr9NFJaJAMyVWqVU5WiXqNDbmQy75MFpgf8MrQfwv7jvk5eokLx9s+ORgb8bc+jgV7E5bPh11TaZleI23poZRCchaBnnRYU4NUgalwoCMNS4VJhS4UBFhS4VTvW+YLMCZpGtoK4dXen6rzi/PadJISyxM7Nuf2rwHPI4tZo3qa9FxOpGCyyWnRnUdoo9Cvq+oLI3FaJA2ujdXu5MYMz9F5tf2309oqyzDsI9MWsrh+LRnlU81yji6RxfK4ve7VziXE8iTu+SmAos2vrXwsGrp9BFZll/gjijFSdSTUk5kniTvPMq219FAFZjYN6zJ1m+DSjSSHMq4rRs0HEKtHKxoqc/3xTJr7AyA4DugnXnkAoVTcss6lJLBZmkMGXuO05U3HpuPDLcK49st5cMyBvI1prlXTLL5pbRaHyAgsoDWpJq7kcsq6ZhZUjA0UpXrU/VWI2fJFZrgbPaxTKp14nhru+mpVZs+WeWfyTJ3lOjsjwMb4yWDM95rQBzqrUYJ4I5T25HNeCRixBvENJFOuiZbrR2j2wwM727IV0PeeeYrRvmdwT7xvF0obHEMDHZVOg/EN54N8zuA6K6tnXxNDmEucwe9rwIa45h1K8KaZHSby0knLEvwUpSnXbUXeP5I7nsv8LWSdnjoHyNJeG0FMNTmBkAaZbhrRblqc2RuVHMcN1CCEljvJkoLAKOaKOjIpQaZA7lSs92iJ73MJwvp3NzTUkkLM1M9ze7El+ff2NDTw2pbcx/b39yOw2PsmluIuGIltfdaQO7zzqa81RviOrHU1FCPIrUlfRZsgxnPwnQceZ5KOlKW/wCJIlnBbPhxKDWF4DvQceqe+Rr2kaOG45EEZhLd3gAO6o9CVNNC06gHqFalJRlZ9HggjBzhuXVZRNYpsTWk7wrXZtOdM1VYeCna5VJ83WCzGPls8kghbvz6mqcSBoFGXqC1SENNFyk5Ox1ZRQya1E5N9earOg3uNSpbMwAJzypl5XaJG1dXY+74/tGAD3m/UL1lea7N2bHOzgHB39Of5L0hhW5oItQbMHxCSc0h9EJwCFeKB1OFLhT1yu2G1Is5EMRHbOFSdezadDT4juHnwr5KSirs6hBzdka163zFZx3zV50jbm8+W4cyuE2j2stLmmlII+RGM9XfosK8NqcILYBikObpXVJ5kV8XUmnVcpa7S+VxL3FxrXESfQaU8qKtV1EYrk0aGjzlFi32sSNeKk11ca7yq1lcATzplvr03hELFegizFW1pxG4rKq6hPBqQ0+3KGdoBvonRyAkU319eunzWpBZY6ULN9d+W9bl32NvutA50+dVAowZI5SRzLLM93haSd1KgdNPzVuK4pXHMhufnT5/VdLK6OPxOFeqzbbfjfcHmj2xOd0pcFB1wsGbySVDKI2eBoHPf6qK03m52+iy5LRVRtuR2o2JbVaVkWmVTzOO79VcsF0kmr6HlqB14nkpoRUVdnMm3hGbZLFM4tcxrSMyMR1pvAHmpp4bVKQ1wDQDx7jSN+HMvPDEaCmi6iIBoo3M7yntjqo5axwflSPP+KpLzMzLj2aa3Jpo7XEQTVw7xLuJ8P8AVWuS6K7bzAd2EwDJGijRueOLTv8A3zCpfxJgOJ3gxDvbmHSrvukEtJ3d07irF52KO0hpfXuuBBBo4EEEtJ4Gn0I3Feqtugt+b9e3vscSpWl5MfLuvfUht12tNobOC5rmAggUo+oIGLpUpJXK1apK5rOtD/ln+/VVJNyauWoxUU2im4YySfAP+bl0UdoOissphAG4U9FBMyoXaeT1KyKFlADntG539zQ4f3K0Wqq3Kb8UbT5tc4H5FqvuCnr+q/dJ/gi0/ot2bX2YjWJxakokJUBMISqlsk7vmpZZFTtLqhTUo+ZMiqPDLERyHRSMZUpYIch0SW23xwDv9550jbm4/wDiOZU0KTlLBBUqqMbs6zZKzAFzjwoPNdfAFwOyEsnZmSSmKR1aDRjQKNYOmZrxJXb3fKSt2jFQgonz9ae+bkaQjQp2NySqa5Cbcj6Ak6AE+i+c75vJ1omkkJr2jy7yrp5CmS9f9q14SQXbM+IkGsbSRua+RrT5GtDyJXjNhkbIMTKGp7zfeY7gR+e9UNe5KKa4NPw3ZuafJHHZ+Pktm7LhfKcshxTIGgZ0Us94yEYcRaBuGX0WL8Vt5Nu1laJus2fhiFZZWjkSPoEya22NmTcT/KgXKyylVnuXV78I52d2dPJtCwf6cQHM5qnNf0jt9Oi5/Gk7Wi92NnvlRpy2knU1UDpVQkt7RqQPMKt/8q1xo04jwGfrwXUaEnwjiVaC6mi6RNjYXGjcz6AdTuRZbMXHv5DgNT+i0omhooPl+fEr1pQ5CvLgSx2TDmTnx/IcAtBhyoNFWBU0ZVWrUb4J4U7E7Bmr9kZnmqkLwtGFwUEY3eTuRcELTUOAIIoVgTsNkdhJrETRp+Hg08OR8umw2cDeqV5Wtj2ltKjeDoAeI4Ke64IdruVpLSKVrlxVaWTPgPnkaHL9VnODmuEbG4gCaHFkAQRhJORyJ41G6oJVh9je7xvHRufzP5BeOnGPLOlNvhELbSGHMih1pmPJaGBV4LIxprSp4nM+qtkripJN4PYprkoyWMdoHg6Bwp+LDX+0KV4UjiopHL3c5WuElG9iIuooi5SYKrOt97xxktaO0kHut0B+87d0zKs0qMpvCIKteMFdst9ms63W2NjgHPAoammZ6UGZPLksa2WySY4XyU/4bDhA60zPmks1la0d1oH74rUp6K2ZMyquvviKNK1X5JJUQjsm/FQGQ9Nzfn5KCw2QVrqSakk1JPNxzKRjQFq3JZnSysjYKuc4AAfXyCtxhGCtFFCdSU3eTPQLisf2bBTcPnmuvu2x0Ul1XRgaAdaLbhs9F2kRsgbDkhX8KFJY8M7aS622qzSwPFRIwjPjqF8uXrdktmmc3vBzDQOBwvAG47nBfWy5janYmC25uGF/xAI1dBOzPnex3padz2u/EAD8j+Smfetp+BnqeX6/Ir0O2+x2Sv2cjSOdQqY9j1o+Nnqqz09Ju+0tR1NZL1HBPvC0b+yHU/5VeS3THWVg6N69eXqvTofYzL70rB6laEHsYZ78/o1eqhTXETx6mq+Zni8k7zrK89Mv+3oo2tDzQCR5O6p/VezW72e2KElrXOlkGuYaxn43cfujPpqq8dz2aziow8MR38mjU9EbUfSiWnRnUzKWDzeDZ2jDJMzCBuyLicqCtMj6rTsNiDRoMuGgqNBxPMreva2Nlbga3u6g1oT95o5c1QiB1OROVTo+g93gd9Ouuqz69aTxe5qUNNCD4Eifu0VhgQ+DkeOhP01QwgZE6ior3QfMrNleRo+WKJFNGKpkTC6mFtag0OmYO+uozGgK0ILrkIq7u1bUDWjv3wA081y6b6nnxY9CvkMyRzPDrwSNtnwtc7vUy0/q04eq0W3U0k4u8TTXl1U5s4G7Pj/lcWjH5nm5sx8MjtaAVIPvVbxDcmpzbIMsZLiK+I1FDuw6UV+VirOao3UZ0oojcQKAAZacunBRucpXsULkQwhjVICmVSYl00c3EconuABJIAGZJyAHElE8gaC55AaMyT+/ksG0SvtJ0LYge6ze4/E/95fNXtLpHUd3wUdVq40lbqQ3pe7pAWxEsi0L8w9/IfCOWvRcpa7Y4d1gLG+jj5/ovRrs2VdKRUfoOi6+y+zSKVmGZtQfIjmDuK3acYwVkjAqVJVHeTPE7iioXOPL9/RbBK9Ouf2LYJHdraPsa90Mb9oR94nutPQGvJeiXFsfY7JQwwtxj/aP77/Jx8PlRd8nB41s57PbXaiHOYYoz78oLcvus8TvkOa9c2U2LgsIOCr5HeKV1K0+FoGTW/PiSunQulE8uNawBOQhdHgIQhACEIQAhCEALjNstrBE4wQHv0+0ePcB0Y37xG/cOZy6W/Lf2Fnll3sYSBxdo35kLwOa0OJLnE1eSS/U4iaknzKo6zUOnaK5ZpeH6VVW5y4X7mtbL5NNdNwrhbXe7eeKyp7Q57quJqNNKFp3fdFFC2MnMGh300O7JWIYDoFl1NTg3oUbDY28adBoK7grkOuenDd+8z6q1ZbqedGlasFxu4UVKTlJ3JHKEcFSydkAas16U8hTLyU8MMQIIjFQKeWWtOi0mXI0alOdHGzUhdf9lskO6m+CKyNFO6AOis9nxVJ1vY091VJb1J0XDqJDZJl94DVUtNpG5Zk1rJ1KrukKjbbJVG3JbmtCgdMqznpjnIoHtyyZlEXquXFNMlMyaBSxgRylYnLlXt1uZE3FIaDhqTyA3rFvPaJrO7F338tB1KybHY5LRIHSVc46DcByG4LR0+hcvNPCM7U65R8sMs1bDJJbZe+2kbc2R7q6Yn8TqvS9m9kq0LgodgtliDUjmTu6DkvV7NZgwAALXhFWtHgxJybd3yZ93XM2MCgWoyIBPQpVFHFwQhC6PAQhCAEIQgBCEIAQhCAEIQgPPvanfxjdBZdG2gSF7vwgBg/qI9AvOY4MziyOh5rt/bnczpYYZ2CroS5pHFsgBIHPu/LmvMrv2jbQC0A5ZCUD/qAaHmszxDTyqWlE1/DNVGneEup0EcK6C64IIgHTOFfhGZ9FzcFtjcKskaRyIUvaDiPULDUJp5RtyqRmsP7HXzbTxMFIoi7mcllWjaeZ3hAYOSwZbYwavaPMKnNfUDdZW+qnUasv6K9qUP7Nia3Su8UhVcknUlY79pINzq9ASqr9qWe4x7vKm4nf0PoulpKj6M8erpx/9I6NOBXLf/YJnDuQHzPTh1CjfedqOvZs6nrxpw+akXh9R9CJ+I0l1OsLgkLlxb7bOfFOB+Fv75qs8uPilld5hv0Ui8Ml1ZFLxSHRM7Sa0Mb4nAeYWZaNoYG+/iPBoLlzYsQJyYT1Jcr1mueR3hj+Snj4dTj6mQS8Sm/TEdadonu/0mU5u/QLNlEsv+o8kcBkPQLr7r2EtMpHcPkD9Su6uL2XYaGWg65lW6dKnD0IpVK1SfrZ5Zc2zz5CA1tBxp9AvV9kdhsIBcKDeTqV3F17NwQeFtTxK1wFOoN8kDklwQWOyNibhYKKwhCkSsRghCF6AQhCAEIQgBCEIAQhCAEIQgBCEICredhZPE6KQVa8UPLgQvAdstiJrLIXYSWE5SN0I4OA8l9EJskYcKOAIO4ioXjR6mfJ7bJFX7WN1eLCAfQhK+xWb3e3HI4fqHL6Rt+xdjmNXQtB4tyWafZpYfgd/V/hcWfY7Ul3Pn8WWzD3JXdXMGnkVMBF7lnA6uc7cRupuX0DD7PLC3/ZV6krRs+ydjZ4bOzzFfqln2F0fOLWPPhhZ5MrwO8neArdnum1v8Ebv5WAceA5n1X0lDdkLfDEwdGt/RWWsA0AHRNrPNyPneDYa3y6xv8A5q/mtax+ya1O8eFvUhe6ITZ8xu+R5NZPY9/vJR5Albdi9ldlZ4i53oF3yF78NHm9nOWTYmxx6RV6mq17PdcLPBGweQVxC9UIroeOTYgFNEqELo8BCEIAQhCAEIQgBCEIAQhCAEIQgBCEIAQhCAEIQgBCEIAQhCAEIQgBCEIAQhCAEIQgBCEIAQhCAEIQgBCEIAQhCAEIQgBCEIAQhCAEIQgP/9k="/>
          <p:cNvSpPr>
            <a:spLocks noChangeAspect="1" noChangeArrowheads="1"/>
          </p:cNvSpPr>
          <p:nvPr/>
        </p:nvSpPr>
        <p:spPr bwMode="auto">
          <a:xfrm>
            <a:off x="152399" y="2751137"/>
            <a:ext cx="360989" cy="360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2" descr="data:image/jpeg;base64,/9j/4AAQSkZJRgABAQAAAQABAAD/2wCEAAkGBxQTEhUUEhQWFBUXGBcXFxcXFx0fHBsYHBcYFxccGh0aHCggHRwlHBcWITEhJSkrLi4uGB8zODMsNygtLisBCgoKDg0OGhAQGzEkHyQsLCwsLywsLC8sLCwsLCwsLCwsLCwsLCwsLCwsLCwsLCwsLCwsLCwsLCwsLCwsLCwsLP/AABEIALcBEwMBIgACEQEDEQH/xAAcAAABBQEBAQAAAAAAAAAAAAAEAgMFBgcAAQj/xABQEAACAQIDBAcEBAkICQMFAAABAgMAEQQSIQUGMUEHEyJRYXGBMpGhsRRCUsEjM2JygpKy0fAVJENjc7PS1BY0U4OTosLD4USU8RdUdITE/8QAGgEAAwEBAQEAAAAAAAAAAAAAAQIDAAQFBv/EADERAAICAQIFAgQFBAMAAAAAAAABAhEhAxIEEzFBUSKhYXGR0QUUMrHBQuHw8RUzUv/aAAwDAQACEQMRAD8AtDLSClArvDDfK7BG5rKGjI8O3oT61JJKpF72HeeHvGnxoWgUDlK8MdG9WOWtJ6ulGQFl/j+P41rstGiOu6j+P49KAQQJXvV0aIKeTD0oSO6qu6mpmPB152eCAu3cv7+FBhRBNAe6hpBVwh2BLJrIRGvcOPqaA3g3SIs0IZhaxy8b99udK06uhk0Vy1eWpyLZkoJuCRzuCCD606cKeYoJjYB7V1qf6mvMlYFDVq9ApzJXhSsahQlIpYmNM5a9OnHTzIHzo2Ch4yX40hpaaEg5WPlw+FJJrWDaLaSmmauIpNq1mo8JpNqVlpax1rBQyabcUeuFJ5U8uzieWlGwNEVlrurNSy4RftX/ADQW/ZvRuG2S7exC58W0Hv1rWZorogNe/Rj3GrnBuvMfaKRjwF29+oPwo6Pc+LjLI7+4D3G491qZJi0jNZLCmS9Tu82zgszLFl6sWykNccNRfvuCfWoQYa1FNiOJ2bxrqcEddTWLQ/8ASZLZWbrF+zIA49zg29KYSCEG4jaFjxbDyNH71bMp8rCrxPuwNbZfTMvzLj3KKbw+6SZru+Zfs8PeeY8rVLZqI6t+myA2UJXa0col+11sRRgP7SG63/OAvU/9Ek+r2vP+AffUrFgyq5bIijgqa/uv38uPPifBDlFlGXS2nG3dpwHgLVVR8knLwRfVMNGWx8wff3U6sVFnDd/wpJh8xWo1nLCBqSBTsSFtI0LeJ0H76REtiCQGtyNTUe00AHZI8AKFGBodhltZXv8AkjQfx53qThw6RjsgL86Cfal+GlDvi70cIFsk5cYBw+NA4jGE8/TlQMk5NDu9ByCkKxEo4VGzreimph1qbKJUBPHTRSjWSkGOgMBmOkFaN6rwrww0AgJSm5Ygxuwvw7+Wg4EchRrxUyy1jAqwgcAB5X+8mutTzCm2oGoTavVjvSDXgBvcHUa1jUSWGwYPC7H8lSfjw+NSuH2JIeERHi5A+Avf30RsreRUjCtGMw4ldL9xOnH91Py70/ZAFUSj5JNsVBu259qRV/MX/Ff4UWu72HX8Zd/z2v7u6oSfeRzz/j0qOm2sx50fSgeougxGHj9kKPIa++hsRvEg4D3mqRNjiedCNiTW3+AbWW3Fb0NyNvKoLHbad+LH31EvIaZe9DdZto7NiSeJoZmriDSSpo2BoUDXU3XU1go2Ex13U05mpaEc6sIMdQPOlHAXH2fjRecDhSGloDYRAPhsSjWKxyDw7PxuflRpw/eBRrNTbChVGbsBMY7qbdKNaOkGKgwoCMdeZKLMVedVS0NYEUpto6PMFd1FLQbI4x0kx1INBSOpNChrARhr079C77CpHClB+MDeh09wor6ZGguFt42ArbUDcyLi2dfgrH0t87UUmxieSjzJPytT7bWv7IFCzbSY86NRBbF4jYKFTd9bG3AAHlw1qrPsd1Ju4t3aG/qOVTMuJY0JIxNJKh47iKkwtudMNDUo6U0YDSj2RhjpJFSEmFNuBoGTSgERfTiPvPlTYkPdavWam2NCzUKLVwvTWY1KbExESsevViOWQ2N+4i40486ZCtAy4RjyNLj2ax4WPlr8BVm/lnCr7GHzH8q1/jevH3sI0SJRTbV5Et+CHh3ckbgjn9G37VqOh3QkPEAebfMAH50Ji985bkZgCOIAFxUTid5ZW4ux9a3pBkta7rIv4yWNfIf4m+6h8bgsCim8rM1ja1rX5aKoFUuXabnmffQsk5NNaBkfbDgm+e3gBcD411C5jXUKBkncP0orD/rYUdplDKCAcoTMbdojVreNuVT+B6S8A4H4VR5nLb9e1K6Kox9HluBqwzX/AEjr76sWO3WwM2suEw7nvMSX99r11akak0iWlJSgmxGC3hw0vsSK35uvxGlSMeIjb2WU+Rqq43ou2XJr9HKHvSRx8MxX4VHYno2jQMcPtDGRMoJCmUFRzFxlU29aT1DvaaDkrurrPNnbrbQMcckO1BZ0RurkgU2uob21YHn3UWINuRH/ANHOvLK8iN65wR8a1s21eS79XXnVVSf9JtqR367ZchA5xSRyX8gGU/CkydIMiECTC5bhCQXKsucoArKyaMC4BF+RorPYVqu5eBCKUIRUHBvGCoLRSKCAeR/Zua7D73YViR1qqRxzXW3LXMBalUosdwkuxO5BQmLwUbnMQQRzU2PvFExyBuBBpWSjSYttA7DuFJMRPKiTHXdV41qMVbHbPxOtmZv0so9OpCP76i3weN4AMBx5H3lyW95q+mEUkxr3XqMtK+7LR1a7IoEexsRe5YxnvWQ3/VcOnuAqUgw8qjtuH8cttPHXj4/AVYDs9c5YFteWY5R5DlXHAL30FpUZ6tkIU76Oi2YCLllA/OopsAvjTbYIch/Hxptou9CRgoRxceg/+a9z4de9v48LUHjcGezYkcb29LX086FbDGlbrsMs9yRfakS+zEvmQP3VXMZFEzs/Vrdjc/8AijWwxptsGe6klKxkqIh417qfj2VmAOtjY6KTxF+63xow4A0X1sgUKCoAAAsutgLc70qaDJvsRqbH/Jb4D5saJi2R+SPVj9yilOsh4u3obfs2oaXB39q7eZJ+dHcvAtN9WFHDRr7bxL52v72Y14cbh1FjOT4KP8C/fUc2AHIfCkHA+FbmPwDYu7IbaKh5ZGUGzMSNOV9PhQ/0bwqwfQD3UoYKktj2ivDCGvRgz/Aqf+iUk4ajkDaIYYKuqZ6muo0wbiY6NLiFz3iJvfHerdJiV4EE+AUn7qrm4cKiBwQPqKdOQQafGrGcHH9gDyFvlXp6tb3ZwaCa01X+ZGxNEde0PNXHjzFqRi5ImVhnAuDoGtf0okxpm142tx+6g9s4WOWKRGYgFGU5XynVSNLHQ68aRNXiyjTrNAewMHGcNhyJCT1MY9oH6i0TJshiSVmZb8soPMH7qb3ew6/RoLPcmGL7J+oveKMmwBYW61vh91qZTa7+wr00/wCn3/uKgwsilbyZgOOh10t9rTXWs631w466QkaBwfRUDj/my+6tFgwJUr2728DrpbXWqdvvBfrT3kj1Kxj99GLywTjUVgl8MnYX80fKs3fAjrXTmQxPic7uP7sVp+GHYX80fKqViIbYsHvmceggJ+bmo6H6yuu/QSce4qcYcTtCC1tFlzKeeiyI2ngDTWLwGPgRni2k7hRfJPhV10vYOrLyB5Gr3CXyroOA5eH51CbexTJhpmYaCJzwP2T3XptsfBt0vPsQS4naqaXwOIsTzliOnmsg+NLl3mxcaFp8IkWoAImDqxIJNioBFrD2lHtedWOSbXtRX8bX+YqM3jw6yYVsq5QNbeNbYgb38B/Zm2GliWQoFuAbXv8AG1O/ykb2yfH/AMVGbvD+bjzb4sxHzo5F1rmm5J0mdEdrVtBqSE8qWGNdEtO5adJk20NG9IYURlpJSjtNYFJGTTBgqSMVIdLcaXYHcRxhpBiombFxL7Usa+bqPmajpt48EvtYvDD/AH8f+KhsNuBZYn+kL2uzkY5bflL48eOtqMaKgJd7dnA5jioSbEXBLacfqg91BTdIezVNvpFz4QzH49Xb40q0zPVXkm+przqfCq5J0mbOHB5G8omH7VqDm6WMEOEWJbySMfOWm5YvNj5LcYPCknD1SZelvD/Vw0p82QfK9Az9L4+pg/1p/wB0Vbli86Pk0BsPTTYes4m6XJfq4WIfnOzfILUbN0q408I8KvlHJ981blB5qNUMFNPDWRz9JWPbg8afmxKf2w1H7M3vxjQq7zZmaSWMkxx+yEgZbKFC3Bdtbc/KwlDarGhLe6RpXVV1UddvYkj8af1E/wAFdXPzoHX+Vn5QTtzeLaeEnZMGkhhIBuMOXUvchjmCHkFFr8qE/wDqXthfahX9PCyD5MtblgYMkaL3AX8+fxvT/rXoTe6TZw6cdsUjB16XsePbgw5t/VyD/u0p+mSTKVkw0BuCL52B4W0zXrdjQ+LVcp4HQ938WoIZpGI7J6YTDGkf0SNsqomYT2NlGW9uqNjp31JHpfifV8IwPeswJ/uxWjbp4KNsBhLohJw0FyVB/ol8KObYmGb28PCfOJD8xWUmZxj0ozjC9LuFBW+GxAt3dWb6W5uL1YtuYyPEQrLHfKz2INr6ISb2J+yKmjungCb/AETCn/8AXi1/5aidoYeJDiIolROrMLZEAACvG0a6DTjm91UjLOSc44wSuGHYXyHyqs42L+cfpm3m0dvuq0YYdhfIfKoDasJ6wW4lo7ed2X/qqOk6mU1FcA2DfvAH/wBbH6m3zQUjaO+GEaGUJjsKzGNwB1yXLFTYW87UIeibZnKJgOVpptPfKaE2r0V4BIZHVZAVRmH4VzqAT9YmqWLXzLI+9ERB6rEYSQ/VH0hNfC4Y291GYzECTDSG6FshJCMGAIF+Iqnr0QYP7cnhZuA5cb3qX2F0fwYXWOSW4JJuVswKlbN2NRqaOAZ/2E7v/wCrr5/vNe7QxbRgFbXJA19f3UrYyEQAHiCB8LULtn2R+cPka4eJk0m0dnDRTaTD8NtBz3e6qf0i7y4qB4lgmMYZSTZVNzew9pSas2Eqh9Kh/Cwf2bftU/CNykkzm/EvRoyccPH7kBLvfjjxxUvobfsgUDPt/FtxxWI/40g+TUG1INem9NHzfP1H1k/qLl2hM3tTSt+dIx+ZoKVb8dfOniKQRSOCG5kn1YMYxSWWn2FNsKVoopDBFIIp4imyKWiqY2RSaWaQaBRHhpNemkmgOjw0g0o0k0C0RJqw7I/1eP8At5/7rDVXjVg2Qf5un9vN/dYapav6GdfD/wDYifj4Curk4Curyj3j6AgxAdFYfXUMPUA/fSjIB53t4ny9KhNjbWQRKpEhK3XsRu2gJAuUU24fCpGLGx/Vjk14/gXBPmWUV7U47ZNHgab3xUgolm0Ay+Jt8ACfj8aY2q4jglchmCI7WUZmNlJ7I5nuFccX3Ryfq/vNN4nFXRhkcdk69jTsnX26VMdjW6f+o4T/APHg/ulo/EQZlIzFb8xa/HxBFRWwXK4TDhQxRYIgHNlzARrZspN1vxsddaO6xrcFHjnA+QNBPwaSscjwKhlbM3ZvYX0N+/TWq5i8N/OcdJ9pMHGAdRoz62PP8J8KssbvbghHfnP+CoXFyDrJlsQWeC+uhIXMAugPBdaom3JWJJKMXQTCeyPKoTbswjIc8ARfyzC9RQ3nlS65Y+zoLhuA0H1qC/lV8VG3WBRZ8oy31snWcz4VPS/WU1E9hoiYWEXsw18QfOgtvYWOPCzuoLERSWAIuSFOgvYD31GYfb2FCKJsVhlkyDOpALqSO0DdyeNwdKZ2nvTg+olRMSshKMAixkhiRoDlW9j33HnVZSaZOME12LOuyYuOv8eFqJgwyrGVTgb/ABqsjfXCaWnxLX+zhZD8oOFTOztrLKmdFnI/rIih87Oq6Um5yG2KA1B/SDukPxufvqN237A/PHyNV2TakolkCuQCA1h35mUn4fCgH2jK7WaRyONsxte9cXEu7id3DQaqRdcCdKovSoPwsP8AZn9qrRsuTTiffT20tnxzW6xFcgWDMqkgeFxXTwkNtSOL8QXNg4LF/cxdlpBrT5d2E5Bf+Gn3LQ77qp3L+qPuru5vwPF/49r+pe5mpptq0aXdND9VPcw+TihJN00H1Yf0mkH/AHxQc/gFcFLyvf7FAam2rQG3NY6rHCR4GX/MGui3QAvnw2bu6uRl875ma9I5IZcJPyvf7Gdmm2q3Y/YISQgwBF0sGxAzcBxGXvv8KGk2Kv8AsX/4w++E0m6x/wAtJd0VY0k1YX2MB/RSf+4Uf/z0w2zB/sH/APcr/lq1jLRkQZpBqe/k2PnHKPKRG/6FpmXZkfIzD/dof+6KFj8qSIU0g1LNgYx9af8A4Ef+Zpv6HFzecf7hP8zQHjFkXU9sg/gE/t5v7rDUL9Ch/wBrKPOAfdKaLw7Roiors/bkcnqyLZliUCxPH8GT6ik1FcWdGi9s02WCM6CuodMaluLfqmurzeTqeD1/zWj/AOkXmbeCeDTC9QS9w/WqzgZS1tFkW18xve/DhXqb1bSPF8IOHsxOLd/tM16QmH2ZYM+01bN2xkyA6k8RZiNbix4UQ0WzrART4qViAQI4jKbEXBKRRZgDyJtevX15bpXE8jh4bIKMhLbZx7ccWFH5MUZ0/STv50ymJxvBtoSMOY6mIA9/sgcaLi2HK2sUczD+si6o28na/wAqh97d3trho3wkXZRbEI0ZYm5N3R3KPytYXHCuf1NnW1ppX1CMNh5xEkf07FBVVVGRlWygWA0XgBb3Uo7NLe1i8c3nimt8LUV/pbjY0UvsyKAgdosr2FiRewSwFhfiePGofeLfqSHJ1sOHLvcsFhZWUAgDKzMRJz5qRppYg0KldWG4Ve0k02Th0BkmecogBZnxMtgLgXbt2AuRrU/guoZY3wAWVBMXlMTZ+19HkjFzmOt2j0vyqHwuP2Xi8JmlxogEi2ZDIiSRse4G5zDiCLg25iobZ+zNn4Zz9D2riu2CMqBnzaaX6lUvbUjuqsJSSySnGDljoFY/ZeIS+aGXgNQjEcO9QRULHtlcLGesRjllztyNmiaPgQALHLxP1gADR2AmMsqnDYqbGWOtpJGA5dpWJHMnnwoLBbC23HOZThFnUHWOWRHjdRoABJKXHJgeIIHlUoRalZbUnFwrBL7JxGFxCGcYrCxXOqSyBZASTbMCOYGhF7ipAYuIBguIjlyqzkRF3OVRdj2U4AUjaW1MWpKnZWHUd5gZ10va7BQo58+dVHeTbDrh3MsWGVi+QKmHbLlKtftDEEhuVso0vrQlBSl8Qw1JRj0wi67E2nFiH6uCQSSAElNQ1hYE2axsLj31bI5pkQjI/wCqx/ZBrBujn6A2IP0mafCMBeN45sqk3AK3EeZb8dX14Vedrw7M7V9p4mXjftPN7sooqGzoLLU3umgbD72wHF9TiMMMMCLB8RM0QAuzDNZDlBOaxJtwqdxWL2bGxDthQ3cmPLN+qQKzzbGy45oWXZ+bEOrhrfQysxWxGrpd2FydGsOHNRdro93txMMjRu8EsLjVcXOAqkXIKGR7C/A8eXdTOEZZr2E5kli/dlxxG+IjLdXhgsSsUE7zsYieQzLCdSNcouRY91WnYW1I8Sl4pI5mW2cRNfKTe1we0OBsSBex0qsbY2Vj5lzLs/Z7I3aBjije/GxVusF9Cdbc6quE3dxmGGIxGXG4aUapFhYXCPoMmYq1imdjdRcgBiONPB10Jai3dWbAyMOKn3Gmncc6+epN6cUkwMzSuysCUmeUG4NxcZ/mCPA1q28O2dl43CMn0yQRuRcJCS11KvazQ3FuzwPA871TmeST0vBbL3F+XfVZ3rw8ckkKyorraQ2YAi/Y1158aznZ+EGHxKPsqSfETA5hG8AVGUe11hEqnLY814kDS9Xnam0tovCZWwECGKNnd2jzZQFzPlzPcgAfVJvQeqjcppjsGWJAkVo0F7KugFzc2HmTSXxjfa+A/dVYw29UEgUPiIlc8bJIq8T3x5Rp3n1o3bmzsXIkT7NRpEIbO/WYZ1OoC5LSXuCGvfw8aZyQuxlejA/lIaD8cvzFXqcgVQsFszGw4uObG4aYRBw8rpGTlUaluxcWFr+lXTF7bwBVTHNM5a1gImHHQavGo+NIpJIMoNvAl2FMtbxpsShgGW4BAIBtcXF9baXp3DYV5DZQNLXuQBre3E+B4VrFoZZRTLwjuFQ+095o4ZZInSTNGxRiAtrg207XA8qd2Vt+LESLFHmzubKrC1zxte9veayYXBhb4cd1MPhR3GpiTZsw/o29LH5GgnuNCLHuNMpCOJGPhRTYw9u6pFqaKinRJoaEddTmSupqEJHH4I4dc02HlgiH1uokKgDxbUXOvaPM+lK2/jWeXrEZ2jAGQuuVlCm4C31sDwI4Agcq2PE9MMAOWOCWQ+FvkxU/CoDaU7Y85k2Oc41WTq5U1v8AWCjI/G+p9RxqLlHsv3+53wUllu/p/Cv3PMLvvtRo4166JjkBLKisTcnKSytluVy34a8qFxm+OIVJeuxs3Wrlyxr1aLlPHLIQSX49nK3s9/Cy4GDaoJ6jZmDw50/CyMpLeZDmQ/pVW99d29pyLM2MCuuVWUwxsRmXORlykldBlOa4OddLjMq0h18vdfsS/R7tTB452jkxOMExUfg8RiIysgOrCMKi5rZdbrex7r1ctqbB2SQv0lYXy3szuTa/HUHhoNPWsG3P3TkxOIy5WKo4VmCkqHGZrPY3C/g2UtY2LLp2hVx2n0ethoHlZY84YJGmgD+zZjIzKEFy3tC+g4XtQpvCQcLq6LDNsnYYVvo8rAAkt1DmWxsOOcOdO4WqtpJA0kYwMrztnRWOV4mVCcjupvYnj2QBofeNvzFDhsHF1UViZR+FOVZgxVmFnRSCntArmP1bHS9Q243SHiMJiI+unmkw1z1kZbPcFSAVzm4IYq2hHCl23lj5jj7A43T2i05eHCzsUfMknUmPVWurDOqi/A8K0KfenbMUaLiFSN9bkwEk6mxuhyXsCdBzq3ydJOzggcYgNcXACtm/Vy3v4WqKxXS1hgPwUUsvkpHvEmSmk/iTXXpgqT7y7QkOuNkjS+ViqRqot7WrgXI7sw9Kr+9G8ZErRtIMXFkUHric5DIGurK7Ri+a4ZNRfkasu1d/Y8QwB2dCdbhnsGBPPRSR5hhVY23sGfHSA4fBSaG2eNJMhXKir2ncp2crWIIuCL3PBI9SsnGsYLV0ZJsbFMwfCpBOmQqJcSziTjqgYqLjKLi31hV52hsHZMIfrGSK4IzGZuzcEXGZiAR4g8KzTdrobxTgtiisFmUqhKuSAbnNkYgX4DU210qzYfolPaeSSJW1OWNC1zx9o5fkaaSvsImk+oJtabZiuxw+NKGQMo6pMwzMbobxEZQrd9tCdRyyLbuz3imaPN1ltVa3tL3gXPiLXNiD3Vbtv7LkgeRGw+IygMokMTKt9LOGItYXPO2lObX3ukXBdUkOFWLEJLEwECqQAEIKMkna1kLXYA6cOZWLrqUmu/Umej5ttrhgkK3gyXhDLEbEuCeJDAWLnteFqK2pgttNfrGxNu6PL8OqBb41jaYkxtmjLRsOBVtR6qBWn9GXScYWeLaE00iNkETG8hU3YMDxc3uvf7NGUb7iRe3NWQY2OwmEm0IMXIGeNBmLIS2o1eaNsydk9kfaXXlQW9O8EBlX6BG2GRFs0ZCOpkzG7AaixGXSwF14Vs2O6TsGoPUmSY9yxuP2wo95FULeff5pgQMHh7d80ayHgTfLbTUAe0eIrbl0BT6lQ2HvvLDKrMsTAkBmEfVvkJBYB8PkblfUnUCta29HsXFIGkxSNwykYomSwzADtsW+s2hrDMLhkaRDMciNctktf2mACg6DUW8PHhWgw7pTOkf0WJ1iVWBkxAEYVczSEszhcw7R1VToOFaWEFRTfWiC3l2fspFf6PLjHezZc2XKCOF8yIctyNQTpSt09p4vDwkR4sxoRdYRqQxdb9mRMguuc3B42vrVuXo1gnAP8oRdZaxWNlkXgBcHMjDgDw40PiOiDFK2aPExkAgr2nU6WI4hgeHfWzQPT0IRVx+JkWV4J5ol7cnXkJCQCb5jJaHhrcHT0qz4eEadTHgnawsIsXCxHcAGZbfo0NtnZu3xEUDvMHMquM8LAxsqACzm+t5R38PCs1xu7OLi/GYSdLcWMT299rUktOMlTGjqOLxRrc0uJw8V12S0l8ykpJmcDkwyow119nhpWS43C41fxqYpeNy6yDwPtDuPxoPA7Unw5/AyyxG/BHZfeAdfWth2Z0rRSIWfDTKQQDkZGW5BPFip5HlTrCEfWzKt2sbCkyfSkV4LnrBkBNiptYizCxsdDWgJh9i3V8OJBISCmQ4lCCTYEM2g870DvN0g9YcggjK8+sVWNvKxsfU37hVQnxKykEMY1ChQiZrCwtxIufXxoN4Co2zQoMVJKF/nMqxEA5JHMjHU8TxGltLnW/HjTOAhDRRkyLcohN817lRe/Z43vVIwmKdF7EoA7jrwPnV/3Q3VnkRXxBaKLKpRRlDsCoKngcq2tx1PcONRvVt0/Ys4aNLcn9QnB7Akl1Fgmvb4i45Ac9ajdupFhXEc2IRWK5gCkvskkA9hGHFTz5UZvRh8HhCqTT4hC6NlIXNYHS4K5bEGx9BVHxWDwkpu21GcjQddh5jYcbXBbSuiEp1k5Z6eneOhNDaeH/8Auov1ZfvirqgP9GFOox+BI5XkcH3GO4rqpvYnJ0z6C6Nt6YcbhlyCOOdBaaKNcuXUgMq/YIsb3Nr2PCrRPtCNDZ5FU9xYX9BxNfKGxYZheSJ2TKSr5Ws2WwJB4XU3AtrqRccKlkixM5yhsRN3qrOw9QunvoX4GcVbPobHb34SL25Qtvtdn4yZR8ar+N6WMCnssXPhc/GNXX41leF3DxAuXjjgAGbNIyjQe0bLmYAcSSAB31ati9FolCs+LiItciFS+ngzFdPHLQ9RltDz0sRu7LBhzmNySQFubadoPe/mtULb+0sbNFJLiMS3VXuI7rexawW6qo0BGpte3AVrOzei7AxEM3WyspuC0mUX8owungb1Z8HsXDxW6uCNbc8oJ951+NCp3h4Kxlo7XcbfYwaDZRODcQtjcQJYybLCzJcC65rKxUXA58qq+ztgSSzKqxkgW6wE5bE6kEsDZvCxPhX1jehcZgo5LdYisRqCRqD3g8QfKnSV5JObr0owjae7rQIAosgsFJBNhbVnKgWJYk2F+NIwmHj6xb2kjysWKsBrdcoto/2uVuGtahvVuN9LUhMXNCOSWVo/UWDn1eqBtDo2xGEbNEgxBGqsuIyN55SAQR+QWNGa0uyf1Noy1U3bXyr+cDG0NtiLBypHDBlderLhPwoz3swkzXJUgMFNuHEVSMFvXi4Gvh8ZiFHIF2t6oWZfnVjlimELvOqPCMpyyO+bNqi9pGDk3e2p+VU3bOCyzEKojDZWVbk2DLmtc6m3jUkmlk6dXbKbaVfD4mv9GnSpJLM0O0ZoguS6SsFQlwyjKxFl1BJ4D2a136bHlzZ1y2uDfiPDv9K+Ptk7PaZiq6aceV+QJOgvrx7quWyd35SEhTMWANwHsupLHiQG0IFhfhWcmiWxNm4bW36wcFw8ozfZ+t+p+M/5TVI2r0m4dmyx4bMCQC7IoGptfM3a7uKCqDjcG0F1CKLBr24aAnuHdTWNgsjczbXXu14elSeodMeFlTddrIneDDiTENIkYRJLyFF0CsQSwFze17nu15CwpW7+HhQq0ozOHVkAa1ipuFN1IYEjW1j41dd38Js1kWTGTT5yrM0PZCXylPxmQHVMp9oWvx0Jq17u76bCgsMOFw7aDM8LZv0pLMx9Wp1lEdTD6FU2TuhjJ1usLqLNYyDqxf6pGftEeVxTW2N3dootjgmt2cxiIk0Rg4I6o5h2uHPQ8NK2jZu3MPiBeCeOX8xwT7r3owvQUUgPWk8HzgMMUkhYR/RHj1UAnMpDiQFet7QOYt32t4mpTbu++Ow6xGPEs6uHDCQI17ZRzUH6xreJgrCzgMO5gCPcai5NgYUiwhRAdbR9gX59lLA+oo5sDlGqo+UNLc7/AAqR2bt7E4e3UYiWO3JXYD1W+UjzFbbt/olwk7NIkkkDEcFEeTTnlCr661mm93R/9DiMy4qKZAQLZSpYk27GpVyOYDaU1gTTLtuF0nxvF1e0JrTZyFfIApQhcuYoAAQcwvYcqtmN31waLmXERyHuRr8r/UBPuB9ONYHsXBRZo3ebKysrGModQGvZWBOpFuIHHjRsM+vZCFQbWN9bcwVYWHdSSCoW8Fi3t6RPpBaLqgYzoxkVSSD9lbnL5lmPdlNVgbXiygIoj1LEImjNYC5D5hy0AsBmPnQm1mViCFC27JF76gKRrYE6EfGujVZFt1YGULZgLFiPavw4/fRfQaKyEHJIA5AvmAPd3cOHDKfWiMNsvrXWOKPPIxsAo1P7gOZOgFye+hJIUW2Un2hpc2t61e91t7sLg0CphnMjACSTMpLNewC3IsvDsgAd9zrS9cj24qqHU6KpQg/nEZbiVKNYHmA1yT55fShG6PsbGHymNjkYL1czA5rdm2cKBrUjt7pIws2GmjUzRSlGCEAghxqvaXhqAKzSHebGjVcXiBb+ue3uLWplEnvk1TJHam6e1NDNBPJlvbtdZbvtlZqgsXs+aP8AGQyR/noy/tCrBhekXaKH8fnHc6Ifjlv8asGz+l2YaT4dHHMxsV08mzA/CmF9Rm4PiPfXVsK9JWzzq2HlueP4KI/HrNa8om3PwRG6L4QYZjIWBzOTeJjGO7tZSGNgvE+nMqXfOOI3WUt3ZQ1vlTWz0wKACRTiZ84UKhY3BYADIlrtY6KRYmwuL3EbszEh8XNlhWBQLAWAyZTlI7I4k6nyrqhxL0oVFI5J8CuK1VvlLHTOF8ie21vv18NpYJDGLXkCKCp4AqXOuttAB5jjVCw+25YXzQSMmtwVOW/iVva/v86sm2cKyqXXVmKoOzoSxtbxuL6VS8dg2ikeNhqjFT6c/Ua1zvVnLMjsfDaek6jk2joz6US7NBtGYXOXqZWAA55ldh+jYkd9zwrXWmA1JA56mvjrB4V5CVRSxAJsBc2HHTiaseBxeIEagzyKALWzcACQBrqBa1BypCOCs+i9ob1YeEEuxsOZsg/WkKg+hNVLaXSvAtxF2zyyKz/E5EHozVkAwlyHIZr8Ga5v+kf30ZHhDzstu/7u+kk5VbGhGMpbVllo2p0n4p7iNMg5F3P7MWT4s1Q2F3nxEjkTPx1sgCA+eUXb9K/CkYTZTStliSSZtLqik2F/DUDxNWXZ3Rfi5HR36rDrrfMc7ju7K9k8TxYVK92EjqUFpNSk18iP29A8uzjJEAoSWMSKBYyAsFRR49YU7vhUN/o5CHxMQl+kTQuIYEjBzO66zMUFyEUnKpvY5T5VtGytxoYo+rkklmXMj5WOVQyMHUgJZvaANix4VZMJhUiULGiooAFlFtBwFdPVK/By6k05tx6WYtszo5xrRBYkTDKbE9cxVi1uJChmv5gU1j93No4UfhYGmQfWjHWj0CjOPMqK3S9eXp1qNHO4JnzntQSSRtmgIUix6xyrWGugBJtfWxI8qicRiyUEbKym12suhsCRYgnTMB6A19LbR2XDOLTRJJ4ka+jcR6GqVtnopw0mYwTTQMwAtfOml7XUkMeJ0L214VzSi5PNHdDWjCNRu+/cy7ATo46sHNIYZLKovr1DWB8b8uN7ad1R2ngzC7JKro972It2SLjjqefurRdp9E2NjJK5MQnLq2ynzKNbXyJNUzejZkiFetV43HZyyKytYDQjMNRe/voQShgbVk9WpWulYIBJCDdSQe8aGrZu/wBI+PwzLeZpowRmjlOa68wGYFl05g++qjlp7AQq8iK7ZVLAM3cvM+6qEH8TedidLmDmIWUPA35QuvC/Fb6eYFSuN3/waqTHMjnwudO8BblvLTzFY5ht344265JkkQLJw46oyjTje5HKmJHym2i37+7vsOA/caSWMB04bsroXLbW/M87BIV4nQyW/wCWO+QeBcufEVnm2UxEjscQztKpsxkzZrEZl4i4WwNuXdTkiZyptfNmOvIDKBx8D7703HDrIg5hW8Lgn7iaypFHptKyL6prAnQHQX5+QpyFLG9xcfVJP/SaVJCwYgXy9459+vjT8ShdTYW8NaLkaOm7yOvdmBdMt9ePG3hx0q6bmblyYwB3zRYf7dhd/CMEa/nEW8zoLJur0dRowkxzpI4AIgBuouP6Qn2z+SOzx9oVb94944MEiPPmVGbICq3ANrgEDUaA2sOVChJauWo/UpuP6I4SD1OJlQ/1iK/7OS3xqCk6LcZHIjJJDKispIBKtYEE6MLXt+VV/wAJv1gJNBiUU8w+ZP2wBU1hsWkgzRusi96MGHvU0xJt9zCdp9HeODM3VjVmNgSdMxtcgZeHjVUx2DeFykgysOIuD8iRX1LmprExq4tIquO5wGHuNE25o+V69r6F2huRs+X2sKinvjunwQgfCq5tDoowrX6qaWIngGCuB6WU29aIeYjIAa6tTTopIFutRvE5xf0BNvfXVjcxBWwtlYJBN1yZlUi2cki1uOVdL+lRGM2jhYJyYrhCNFVbajuJ4Curqs6isIVuTnV9iF2xjZsVLGIAy2ZSgJAOckBTfvueJsPLWk714YHF4x9BkkSMAaDNlYHkNPwT15XUt3d/5gzVVXj+UObD3eZBncgk20HIcePfw4VYIFW5KqM3Eu2rend6V7XV6XDaMNqlWTwuP4jUWrKCeLf7je3zdBds5Gt9fvqCwuOLMFUXPIf+Sa6urm47VlB4O/8ACeHhqJKXksmx99J8H+DICxklvtXY8cx9oCwHAG3cb1a9k9LUbMEnQo18veL+BXj6gV1dXBpzbVs9XiNGMJOK7F+2ftqOX2Sb8wRwqSBrq6qyVOjki7R7XGurqAwmkmurqVhPDUHtbasTCSLq1nC36xXA6tdPrZgSdPsqa6uqcnQ8UmYDvx9FedmwkYjXJZwgKozXFiinVdL6cNBpe9VHIRXV1OuiKVlr4jiysPGnVxTk24301sfidfjXldWYUhyWZg/bHaAy2B0HO1vC/AEC/wATMNNna44ZAp9CQb+Jvy766upZeRoePIXEq2vz+FC4lh3eleV1SXU6pP0pi8HPMGjyyuuY2ADnRQVAsOHM6eFNbX21PJmhmkLokhIv3rmUH3E11dVUck0r+pFTDMzEajjXQYh0IZGZSOBUkEe6vK6mFeSy7M6QcfDYdcZAPqyjP8T2vcat+yel1TYYrDle94TcfqPqB+ka6urC7UX7Y22YcXH1uHfOt7G6kWPEjtAd/LSjCtdXUSLPQK6urqwD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2" descr="data:image/jpeg;base64,/9j/4AAQSkZJRgABAQAAAQABAAD/2wCEAAkGBxQSEhUUExQVFRUXGBcXGBcYGBsXGhwcHBcXHBwYHBwYHCggGholHBwZITEiJSkrLi4uGB8zODMsNygtLiwBCgoKDg0OGxAQGy8kICQsLCwsLCwsLC0sLCwsLCwsLCwsLCwsLywsLCwsLCwsLCwsLCwsLCwsLCwsLCwsLCwsLP/AABEIALYBFAMBIgACEQEDEQH/xAAcAAABBQEBAQAAAAAAAAAAAAAEAQIDBQYABwj/xABKEAACAAQDBQQHBAcHAwIHAAABAgADESEEEjEFIkFRYRNxgZEGMkKhscHRFCNS8DNicpKi4fEVQ1OCssLiY5PSFqMHJCU0VGRz/8QAGQEAAwEBAQAAAAAAAAAAAAAAAQIDAAQF/8QALhEAAgIBAwIFBAIBBQAAAAAAAAECESEDEjFBUQQTImGBMnGh8JGx8TNCwdHh/9oADAMBAAIRAxEAPwD0OWaQBtfbKSMoILM5yoo9o8qmw8Y7EzGVtdz4Hr0iRpSzBRgDcG4BuNDe0c61C20gRsRJo+JEvs3NAZbZuyOgWYdL/iFq25V0Mh7RncRseU4dRISVnFHeW7rmrqAikKo76jpxixwYEpVUWVQAKkmw6m8UnOF4FinWS2JiVIgEwRKjCBuVhofMNoglTKGHTnjK4rapea6GacKkorWY6Fi5NwAAKZDxJNTw5hkrdC8GwVrw6bpFbsfaaz1NCMyHK2U5lqOKt7SnX3GhtFiTUROaoeIimHPEaQ9jARmSS3rDozQ227YgpIQTEl2nNWlCRZE4PM45eXK1dDInK6hkIZTcEQ9OhepLWIHNDEwiCcYVsKCVaohjRn9g7WnPisRImSSiIFaW5K7wNQTrUg20Frg0JFdC0IwrkZWGTDHGAsdOZRYVFd48QOdOML5g20y//wARNm4ifKQSSDLDgzVoSStb0AIzCld2oJrrF56M4B5SHPPeeWoQWBVQtBRVQ+oOmsHyWqIkkNViOAFz1tby+UHzHVG2q7JyIDxRAqT9YNgPHuFudIR8BQDicGT97KpmpccHH1h+AxIYF6kAEJTjmJFj5qB3mJwcm8PVNz0/WHTn584C2coJYimUTGavAsQB7h/qHKF6hMl6XimKU8ap8RAG35dzBm137bGqB+IHwF/lEO3tTCPqVXQyE4XiGetUPdBOIF4hmDdbuPwiZUrgYJG0poXKJszL+HO1PKtIEhpMGhRXmREzRzGI2MMkA4tHRGTCw1As97nEhq6il1+Y5935KKMozLdPh/x+Hdok0b5KneAFRwI4V5d8SSjqy6+0htf5N7j74oQJTOoKw1kLCrbq9bH/AIj390CYLKHcgl7nKv4btWn4eV9KU6QZNtd7ngo08OZ6n3RrDRaS9BEgERK1okRoYUDnFg5qaroOnQ/WJAprVWKHQkUuORqCPpwiNjvPS4rvL4aj6cYZNnBMupDEBaXNToP5nxjKTQasImPlv79b/MmD5TVEVZFDzfgOC9f56nhFrIHwEZOzNEYgaZiSWK6U9/dBJ1MBuKk1tfdI4H8/SEtoNFe3o5hzMZ+xktnOZsyAnN+Je/iDUHXWtbnAqF3VoABZRYAC1hAwnUOX2+A59f2esE4SxPE8W68h3fm9YO9vBqC4BnTGDCvq6V68j8v6QaDAjG7cRow1p1/l+SGzIcZakqxAJWtDxFeUGSnzCo4xV1o2Q1y5c+bpWmXv68usWGFY03rVNhyFrQYsEkPYQNNJBtfmOPhBDPeBZ9c1uHDgen84VhQJPPZUK3RyAByZtKfqk+UGYc0JA0Gp5sbn89acIExzEBSgrmmKKfhJPrU6cR0gnD6mnqiw6mtz526mvSMuTMIDQDjZoBqTQCDIAxB3vGM3gyHocn7B0/VPL9k+7u0ocVOWRJanGYz95tTwFK+AiyxuOSQhDEEUsP8Aaen54RlRKbFMGfdlDQcxyHTrAbGSGbEkHent7VQvdxMV+2Z1axc7RxQUUFgLRktoYiphHhUUjl2V07WEnLSU7dAo72/41iWRJLsABUmI9tTQCJSmoSuY83Ovlp5wiHZTkRGyxo5TbPVBnGMeZS9DKlpXoSGNIoJjrw08/wCsMAHYRE5h2IxSiApis6lrKorQnieQ5mKRQrYj4m9oWAGnKOBMLFdnsT3LufSU+XVuRGh5fy6Q5TU/hcaHgR8x01HvIg2nJZrTU/eEFrMR7ZlPKjCx514QooNs+aDMmhEyvXfJBpq2h9vj5+EGk6hLtxY38+Z6DTpCNgmViGZSDfdNz3kaeH8olIoKCwgNNcmsMWJFiJTDwYYANXfPA1OU8D0P08R0Zic1VyUBzDMDw/WFrn4xKBUkHn84gxkquTNmNGBBXj+q1OfHgYUIQSKGhoupbi3cfn5cDBZYgVXlAwUm7eA4D6nr5dS1MazDZJJuYHlkZmpe+8vPqIMEByZWprepIPLp3dIDCNP6QfhyH7ziBX1edevTnBmG8hSy9OZgFv0oN65f0fAtX1600HP3VpB+HSlSbk6n5dB0gIzCBAaHeNLHhyI5fn6wWDAkoVr3xmZEf97UXGUUTjnzHyAFT7+UFyBY3qa3PWg/p4QF2Z7UmhDZApbhTMTUcM2nd3anygAKCwjIzFlpSB5i1a1iND+eESzMSi6so7yIrG2vJDHfB6LvH3RmZEuPLHJksTMRXHIcSP1gNDxtBOFatxZKUQdPxePDoK8YpsZtETKZZU03vogIvY5uF/jEc7Gz29pJQ6bx+QgWGi/xGIVBVmAHWM3i9tFyRIUua+sbKPGA5yyheYxmH9Y28haBcVt1VFFoB0jNhUSf7DfPPbO34fZH1iLH7UAFBFJiNqPMNFBMDvgnIzTGWWvNiBCbuw+3uMx2PLG0D4bAvMNaW5nSCMW0rD0qkx2OmZSi/wAQqfIxRbV287ijMqL+AWHjxPjC13H+xZY7aSSgZcg1Y2aZ8l69fLpnmMOmekU907JXmugA3MxCADSoNqaRSTcex9Zso5C5iig2LaQdPxAGpgTtWeuWgA1ZjQCA2mqx+7DEWux1Nenfp0hq4dpilixC1oBSmoND8IstOuSbn2HS1zVI3iBU360ifD4ZmQu5oAJwCj9RFPP9f3RabPwKy0JA9eVKapv6wUn31h89VGFJ4/fr5qh8eEK5+poaMW4pmew2FUrUi/fHQfIlbo7oSC9R3yLHTVHoErbrMCayWA1ImIfnEqbTr/dSz3FD8DGFly8NkYdpMDECgo9K5hWtK2y1EQ7bwuHDKcMXaWag5xQ5gTa40oVgbfuaz0hMd/8Arnw/kYnXaFP7qcO4v8jHkcrDhmAsK/qj5CNPhMDJGFVknzu0c733T5KCtQpEm9LnX2e+A1X+Blk3abYA4Ygf5n+cTLt8D+8nj89VjzOdhypJXEzsooR+kFQa0JoooK5daVrHSO0zENjJiUrbPNBoBWtCbWvGrF2as1R6gnpAv+NMHeE/8YKl+lFAVGINDrVU+kecYntBlAxz0p6xdxaxFjMuDXWg0imO28SrMvbuaEiuZjp4wE30ZnFHsA9Ih/jj9wfWJl9JP+unig/8o8tw+IxhQN9pUhhXKaEjj4HTzEQYjaGMRqdtmFaaJpah06+YMZJvhmaS5PXB6Rn/AB5f7n/KHStv00nSv3D/AOceUYbH4urVnoABaolbxIO6CyUrDcXtTFImczV9bLlpJc0pruppwhd1OryMoWrPW29Ia37aX/2/+UJ/6g/66eCf8o8k2ftbGTScsxbXukrkbfotbQdtSZjZTsqTkmBQDmVJdCSfV/R+sPnGbd8m2Ys9MPpCP/yPJViIbeUaYh/AIP8AbHm2zsTjZswoJwQDUmXLa2ZVJsl/Wr4QnpBjMZhnp25ZaVqoAFnZSPV6V7jAT9wbD0Z9uyzrNmn/ADU+AiFtqyj7Mxu9nPzjzLA7axczMftBUci+UdwJNtOELi52L7Mv9pckAkqJzNoQAN17Vr7jG61YdtKz0sbRX2cPX/JX4iFbas7hKK99F+MeUS/tbGhmzGFQaZ5mX1pi6Fz+D+KI9p4R5VGY1qe/41gNpS23kKhcd1HqE/aU6lWaWg5s6j5xV4ja6e3ipQ7iW+AjzvCYJplGFPWINQvIHiKcYNxGyMq17QBr0owXh0pxMbG6rDTUbo1c7a2FFPv2mk+zLU17r/KsBT/SSUhouHNf+oT7wctPOIpGzMHLALTkcnsq1mg0bJNJ4nVstR0ij9KZUr7ROaSUyBlVVUiwANN3Ud/SNFJtozwiz2j6aPog7IaEBl15gotadKmKLE7Ydm9apIzVoxJHOr0tE3o40tZnaTfVQgndLVBlzRooPHLrFliXkzGmOA9H7PJWWVGRUHq5qWNPdD4vKEz0KKYZjaB9SDVgLjWgXx8olXBsJdSoob1oK91SCfKLmU6KATKmETGYqaCgDOSLBul4Sbjpy/dmRJAVM9XZm3cuatFAFxCOUrqKKQimsvJmdo4cpMKmtqW7xWJJclTJmNWjKkxhent4ZRUcbO4HfEu2izTWL0DWrSwqABapMS4CQTJJBAqzK1RqpVGItSoJQcefWLRnSTZKUNzaQHsOTmQ0BO/LAtzLW9wg7Y2GBlzFYqtkIzsB7TX58IgmGcv2cnIEnFcqoDSgbLQ5gQDrx+EWey9liZOCzS+UCaWXOQBlDUAynQEDSGnKrbEhG+OhL/dIiksVQZqLQKFdqXNySpFBS2Q61tX4nbCJKMrQkTFYhSxIfLW7+rZQN3h1JjR4XDSZEqb2OYZmStQ/APT1++MrsZjMnoznOxMg1IHF+FBaJQzcuxSWEo/cFkbcCimQPxqxIPupHRNtrEv282jLQux63J1tHRXy4Sy1+WT3yji/wi4GxZZKVcAZBmosuuej1A+70zBB3Ewk7Yv3aBWBbeZgcoFbUplUajnygORlIrmlk1FAAprXNXnaoAhoObJlyMQAWyqtKAX0HTXWA91cjLb2J8NsqaGBsKDNWoN+Xf32iyweEnCWFM0KBXdCyyAGJDexW4Y8eMUpN81qVSm5ap9Za5fnwgxpyHM2YeohqJQpTIWJ/R0FwD3c4Wpexm4lv9karjtbFQBVUuQqmh3bAGotTQaxFM2e1VcsGds2c0W1bVFr7vxitw5Qnea5LE0l2oAaUrL7h4k9YkTKQc1c1akiWo4NU+pQGt6adID3Lt/H/ocMvBLmUUZwRUBhQVyg86a2EUmJ2FMzOwKGpJF6E687e/jDVpU5ub0AQaDNT2eQHl5xMU3svAt7IsM7ZRpyAHhAqXOP4CnHguFlzQvZ9hKOVVGbOozENLvpUGqg3/D3QNI2RM32KLmJNs6muptQWBqPKIZaq4EsSlO+GqSASDVaHd4mB3KFi5lilWGUUtlJ4U4gRluXb9+Q9TUYSbOzEfZ5K1RZJq9VpnLF7Lz4U4xR4rY84hlKAk0OYODS9MtwLaGA2CUeqUqRQgCi2FteNfcYkQS9ACp1qbj17cT1hPV+/wCQ4tB+yMF2QJm4ZJ4JACsy7tPauDzpa+sTzMBv5kw0tQ4NEzDKtnU3yWJB5RVYVq63O56tORPStfpDZLmljMrlprQkkm/reHhG9RsFvIw5Dlfsy0EuYtC2ZTnC8cnAWpTgYrDsdmFFkFD2etAActyLCzGlhS9oWdNdGK55gaumfh2YYaN1Bh32hsyb8wVDZgXblW19KECDcqNixuyNmzLBpTWcNRhS4lzaXIpT55YtZBBbsxhic7bthSksu2WrDjQi/Na9K0YuYoX7xt4CtCTqSL1J5e8RN/aM1a/eGooBUD8dOK8qwLkGkVssjs5faSnygJLG6oLGXnBbXrT+sTYyShFFlPLNic4ArUWpQ/msFja8/wDxBx4KNFJ5dImxW2J9blG9UXHP9lgISe5u/wDkaFJUUuHEsBRMVm3mIygHgBxP5pF7sp5IDZZMxqkLTKtb62Li1h5X6w/2u1d6VKOp0pp31iSTt1RfsAPaqCDoaaZRe8BOSldfkLyqAcMWliZLKvXMu6q10I4Bj7q1rBG3JyTkJly2VmmkglMtRlNhe4uPIQQdo4ZixZHUtTNUGliCNHPEDQQcMVImiiuoNGpQgEZiDWjAaUAHSHlqrmmTjFoz/o9MWUuJWajntECDKhe+8TULelNe+J520kmMCS9Qri8t/wAcyg9W53hYdYssHsvsiaOTVZgoVy1L5ONaGynzEC7SxKiYpJKBWq2ZWUXEq4IBVrq2hOsNGUZJ0xXuTTohw+0pSy0ldoC4SUg3WHqq1aVA408+kBYjbaEHMszMZTSiaClQT14aeEHTtooaZZiMAJaAKa2Cithfg3DiIrcGVZ1oyNTEBvWAOUqpJvQ0BT+KKRissDdK1+8AuPmiY5cAgNQgHW44wUzgy0AmICFFi1NEmCnfUgU6wuHwqFZeYGu9W9LhCRpw08oQbHVsR2UxRlyuQATbeABJJ1pytAUVeSj1HFNLtX8iYqUTKwAWjZGBcKcxWswtvAaC51i0lIUnTGJWjLPCnMNSDQXPGK3afo3Lw05MrE70sj/M9FEVUzAAkks8sXNaZgd61KU4X6Qzqb5IxuK4/UazFIwlMCbnLSpAFkNdTzii9GsA/bSycoH3Z9ddBmbgfdAmAwbPLmMZjlFCspIN70sC1tdYCxc5pZp2r1oDcV17yYMNNpOAJTTakFY+SpmMWYAk1153HuhYrF2lMUUDmncPpHRRQmsfv9COcHn9/s1UrY9DXOoPc/Mn5mJ8JsGpojivJc2nEd140svBtzA7lUfKM1t+dNlTuzWYTYGhPSp0HdEXJtYZbbTCH2FlAR2agoQMo4aG8PTYy0KgzKEUI7MUply0t0jOYnHTSVVprqBrlLDUi1tf5wEZrsxUzZrXygZjXNm6mGjBtW2LJpOjaLsQa7//AG6ch8AIX+x1vVnvroOf1jHHCCmYhtWFS3JhUa8oT7GGUMFNN8dTkAY+4geEZwXcymbY7Nl6lm4/3qjWsINnSb7w/wC8gjFvgBkLZNLa33gaezEk3DBqsEC7pIv1Lfh1vTwgeWu5tz6m1/s6SKNmpXQ9ugrQ8DW9zEz7CShJVgBc/eLTXU+fvi89DJC/ZFt7TfGDdrSh2MwAarT+JT8ok+MFqMoNkSiDSpFq0mpS9AK+NPOGf2VIPtf+4h41g2Qwl4SYlLs8r3TUMYXG7PDbwCEjhWhN6XtpevhCwqTaZp4Vmul7Fl6hm4aUOndDv7AXgZn/AG+/6xkBs9SU3FOoIr+Gpvu8c3uhz7M7IKcmoJJRjpnyU0GhHkYr5a7k97NVO2BmbMXNf1lp7OX4CGPsRj/eIbFeOh10HdGaRJodcrYhVy3VZhBJNb+v0r4xJJ2rPQAfap9bVqTM0BDm4b2hB8rsweYXH/p+YB7PDRhwIPE9IdP2dOofu29q4FdSeVYGxW3MTLlq2ZGNaHOiX53ABi2wm2ScO050lsylRuFlFyvNmuKxF1Sdl0pXVFHNwzAmoIueHNDzhk9f9p98bZcSDLmzGzBZKszVo4oOQtUxTy9s4Gdq8nlvgyT/ABBV+MZQk8oTelhlA3reDRHL0/yt8VjVzthymGYFkGoJIZdNc30rFK+y1Q0M5CL3UFjry098I5qPJRJy4K0jXu+YiN5NcopUm3ui0EiWugZ+G8co8lv/ABQ8YilltXggpXyuffC+d2H8l9SHZqTpRFGyrxRt6o/Z4eNI0OBZnDMF3BW1zbXXjavlFVIwTPrboD8SLD86RfbPwbItA7AaUohHdvKYhLUjJ+r8Bcdq9JXYzYUlnWaq5XUggjS3Cn0jH+l6BXreu+SDcXc0NDxygR6M8nrHnnpdie0xByElFUSyablQcxGZt0cBrwi/gdWUtSnlEPEQioXwPwWNyBUzS92wVhzHA2ifE7TyThOeWbrl3W/WqTf4QA8qkozrZwwXQGn3bvUVHGo8hFzLwaqEULVaksKW3gDw0Gsdco7WmS3XHgj2ltuTiCrI9GHZVDAi6NW3O3windC5TJVhUA3JAzECltBSsHyMOhxHqjKGYUpUWVufWKWYCMzIAmVmSqkitCOAGkPBJPAsm3GqDNjklcUxNakDyYk/ERCJKvMOYA0EnUV1Vv5eUM2djuzlzQwzZstCDxrcmuthDpOIluz5WKkiVQMK3UMCLcNPOH7/AL2JvoVm2EpOmftsf4jT3R0FbWkffTNPWsRyIB+cLFFJURkss9bRozG3cLnxROgyCp6n+kESdtZiAMqilamp91QfdHYiYC1WdO+4jg1JpKlyeileTNbWwWQh827UagGhr3HhE2GwuGSnaCcX9ZrMt6FiQTl4AmLPE4zDjdmMrjioFa9Phwitx21VYky6i5opDMaBRU1NuNIfR1JbaolqQV3YDOVZjOJYm5SAUGbSq1zGsy5OvExBKwDgXWY2vw6Vg58XMIpmObMK7q0ofnA32qZShZ6nQ6a5qad3wiu6ddBdsLDsHhjMcDsUliinM5oLX/AL8PCIvsMzLQSgbEm4FTugLw4Cte+IzPa121A9cnjdj3VhJgJIpvAAXzG+hrrfWBul7B2xNngsXNlysOktstJtZosdyq1HlXSNFidpymUjONOR590YjZ8iSZe+ozb3D9V6dOUTJIkoXKqp/SKK6UvThrCKL2rK/fks2iy2s4MshDU5kNB0dSdekZn7I9QwRSd4AN+srA1odNB3mLKdhmmnclJSvsoT7b8QPyBEC7JnKK2Q6b7haCxrQNWvhziV7XloLVqkVs/DsSGMhbKwsDwWtTum5p5tD3lhUJ7FRUVBqQQEBJBGQajrwEHpg8vrYrwQO9L83IEEJiUX/EmdGKqPJVr/ABQz8Sl7/wAgXhpMpkmBaMe1pyVjUW/aHPhEmDwZIB38xLCyZzfepZG5k8ItP7QoapLloeYWp82rDGx0w6u1OQNB5CEfi+yHXhG+WMx2ypzIoyqtSc3aELqKaFgeJ0grDSEXDtKmzVzMwP3SswoCv4qXtAWa/X3xMZBAzMVRebsEr3A3PgI5lOcltR07Ixy2Wc3bKdnMlrLqswFXznUHUbtKecU+HdUP3cuXL6qgzfvGre+CpeGVwRLE2ax0Kp2csd7TLsO4RLL9H21mMF6Kc58zu/wwW2l6pC+hcIBn4mtyxY99Y6TLdmGVCV4muXgOJFPj3RepsaXaikn8T7x8K2HhFlhdkgCnCIeZFPCsdybWcGfTZxYUNO5bnxdv9oEH4XZIHDKOnHvOp8Y0KYMLHMnKElOT5Esr5eHCi0PuBUmgHEwLtjbcnD+uavwQXP8AKMLtH0gm4maik5ZZb1Boe/nD6Xh56n27iT1FHk0W2drM6lZOlwWrQm3s29/9YxXYHtQGFFUEhTarUZve515UjQg04QrqGFxWPT0YrSVI5dR73bMliZjLVKnLUbp0qLA04HhWCpmMmzJgZGEtgqjU73ClKGvd3xcTsLyuPwt8jwisxEoLTKpDCYjG1wopavKt4tGVumiclSwyXZe1QHrOU1bMQ6DdrlN6UGsCTf0RpdTNmkHgbrSK+SfvPF69bNEjMijdm34rlanjFHCpYEhOlb90Wry1CgAAb0nx1rEsrYCutXJqzooykWDIDcFbmvWBX2is1BorBkFrKaEeIsQfAxpMKadkP+ogPhIb6QkW1V+4Wk0/gopGHKVVZjkAkCtPzSOiFMWBWpuWfgT7bAadBHRKSlZaMMFrtB17FhapUDTkYzpkgpWwoRqQNW98audgAooGS4o2dhp0yE0gV9m4cmrup6KrN8WHwgvXV5B5TawVM9lMxastTU8b6EEd94POzZhAojMSPZFSBaxtbQQckzDp6qOeGoUfwitPGJE2sFFElIBrer+O+TEvOp4KeS2sgkvZE4n1KftMBx5EwVL9GJ5uci9Se/p1hH21ONg5A5Luj3QM+JZtWJ8YV60uiHXh11Ycdg5fXxEkdBU/AQq4PDr6052/ZQD3kn4RXQ4RN6s31KrQgi0XEYddJbv1d6e5AId/a5H6OXLTqFqfM3iqzDn5QXhcG73AAH4nYKPHj7oSpS7j1CJJO2jNf1pjHxgcmCWl4dP0mJUn8MlTMP72kSyqH9DhJj/rT3yj91aVjeU1zg3mroAZhE4wkzLmyHKOJIX/AFERbycBiGG9MlSF/DJQD+I3h42FIBq5ac3N2LfyjNRjyweZJ8GbWZU0BBPJAZh/gt5mD5Gypz6S2pzmMEH7qVP8QjSyQFFERVHdEiyydSYlLWiuEb1PllNhtgAXeZTpLUJ/Eat74scLs2ShqksZvxNvN5m8WMrCwXKwgiUtWcjUkA9m5/lE0rAiLBZVIeITb3Nu7EMrD0icL0im2r6SSMPYtmf8K3P8ow3pD6az3FE+7UmltfExfT0ZTxFCSkllm72tt6Rh/XarfhFzGI2v6ZTZtVlfdrpb1vPhGTSYWarEk149xiZePf8ASOuPhYx+rLJPVb4GTWJNSamupiTBL96nQxG+sPw/rjpHUiLNC0IDCUhrCFoxIGiKfJDa68CNRCVhQ0YBTTNn5XBIpcmuta1sRw15dIpsCuZ1HP5mnGNk14qHwSpMD0sOVBxr+TFozw7JShxQBPkjQWvpQXNQOEF7M2y8llEwZ5akEUALLRSopQ8iYldF+0SgBullNzmBuCeEV21qLMKKimnEKKmt+AhoVJZBqel4EnUrapBqRXqxPDvjoRVsLUsLR0Cjri8It80OBhJconRT8IlMgj1mVO8/WkcNF9yGCF0hDOkj22c8lB+dIJw+dv0eH8XP9D74zi+oN66C4PCvNbLLRnbko+ekHzdgzpZUTckrMrtV3BAy0sSlQCa2HQ8o6TgMUdZgl/sCh/e198EyvRuXXNMZnPNjWCnppZVv8CuU28YKqZ2SgVngtmFURSd2hqQwquatAByvbSOmSO0K9lJnU5swUHvBBt3ERp8PhpEv1UAPdBBxXIQj1Yrsg1JlHhNjYni6ShyUFj5uSR4QWvo9L1mu8083YmDxMYxIsiIT8R2GWmRSJEqVZEHgIIExjpEqYaCJeFMQc5PgeooFEknUxNKwvSLKVhhBIlgQuxvk2/sAycJBSYYRLWKrafpDIkg5nBI4Lf8AlDKC6C22WygCIsTiUQVZgo6mMBtH08dqrJUL1OsZnaGNmTTWY7Me+OiPh5vnAjnFHoW0/TSWgPZKZlLVpRQepjH7S9KMRPJUvkWhNFtx0MGzE/8ApOGPOY3+qd9Iz2HwxdnI9iXmPdmUfOOiOhCDEeo3wRSxvj/N/oaIdpaDv+sS+0O8/AxHtLQd8Xj9SJS4Y2UtMp5/QxKOPePlDE0X88DDhx7x8oz5MuBjRJhlue4/AxG2sTSBrzNB76k+73wTF1LNo5oYukcTGFEJjgYbmhpMYxLWEIiMNDs0EAO0vIwbgD5XB8rCKXDknEgsKE3/AITGhYwAJISYHoOh8ND0h91RYrjbQNY3JFTzPh8o6Ox93NgulhpHQFLA7TLiXsmc/rzSOi2HupBmF9HpQ9a/eYK7Yw5K1jiesdK0wiRhpSeqo8BExn8gBEKy4mlyIjLVfRFFBdRDNYwstSdYIlyIITDxJuTGtIGTDwSkiDpWHghJIEJsfUG8Cl4WC5GH5wQFhSwGphtqQLbFEsCHiKXaPpLh5OrhjyW/v0EZLa3p3Ma0pcg58fOKw0py4QraXLPQsTjpcsVdwveflrGa2n6dSkqJSlzzOnkLxiUxSzB2mId9RxtfSpF4XHhN3JlpQ6fnXviy0KdSE8xNekMxfpLPxJKl8g5aDUCn9YrsWVrlCmq6sWzZqgG3KBsJgO1z81IIFaV9aHCSybpJtSgPD+sdShBL08ojvm3ngs/RbZC4qbMlmtcoIK6i/lA21sH2M15da5TStKcAdPGB9nYp5U7PLdpbi4Kmn57jaJ9p4lpkx3e7MbnnwrbnSsK1Ldd4HW2vctROP9myVrbtCaeM36xH6PJUYs8sK3+oRBKc/Y5Y4Bj8XhuysUyGeBo8go3cTr3gxou5P5M1SXwV/tL4/AxFtAWHfE8sVcdzHyRogx/Dvho/UhZcMcRSn54GO59/0jm1H54QgHx+kYwnGC5a3UDgM3iwFvD5xHhpdy1qKMx8CLQRgxqx1Y1jLLBLCCY6sKYYTDiHEw0mOMNMYw7NC5oYI6sYw+sNa4hKw3NBQCB1AN1r16R0Tkx0DajbmaRZMESpF4ISVE6So8xRO3cNSTBEuTEstaRIIO1AtiLJpE6LAGJ2tKles4ryFz7ooMf6bAWlrU8K39wgqLfCB9zZCggDHbdkyvWcE8heMLOx+KnneOUdfoIe+xkEpnYs7ZSbmg04AfOsF6a/3MN9kWmM9NyzBJCVJsK3P0ih23jMUSBMbUA5Q2gqfDhFfs22Kl/tD4RqdsOoADFQWBALLW46nTxjoUYac0qJOUpRdGOlE2qFJqON/j8OkdjBUqOZ+kXmK2aFXMpzC9mG8BwNdD32ijxZuvf9I6dyclRFJqLsmnJMQ5WAYZl41IIPTlc+MTsoAAHWp531iJCaltc1AbAmzE8YSXMY2altPHgYOpwLpPIVsOcqtMDECpFK95+sF7atlHG9uPCKnCIpL5qihUggA0ObQg8D8ocG4cukQnp+rcdEJ4aLb0Vwmd57BQ3ZqjUNK3NKivWg8RAu2v0r+H+kRL6MbQ7Cc7i5yqCODISO0Xoctx1EN9Ily4iaK1uKHmMoofEUPjCtPzPj/obGy/cFkCktLEEgm9wRmNGHLiD+yONYlwTU7X/+Y/1RLb7LJtvCor0JY/EfGBcO15n7A+MPF3J/IrVJDZbAOO5h5qwgfHez3xJ7Q8fgYjxns98GPKElwx/EfnhD5SEmg4mEpcQTKXIizbWY28xCtjpDJ1KKgFGvn/eNB8D5QXLFBAeGBJLNqbwYDFYxpUSlK2KTDSY6sMJggFJhtYSsJWMAWFhpjs0Yw+GmG1hKxgD46GEwkE1noMsRK0ygrHR0ecjsKHaPpOEqFS/M/QRnMX6Qz5xy5qdNB7o6Ojp04RcboTUk06RTNNZpgVjXeAPnGjkSFX1QBCx0HxGEkjeHzbZOIsMatJLA/gPwjo6OSsnRMyGAH/zMv9pYv/SlPulPJh7wY6Ojp1P9SJyx+iRQ4XGugKg7ptQ3F+I5GB8WLr3/AEhI6LpJSEb9JJh9TStKmlddYJmjSOjopP6SWn9QJKamfvWvnEiamOjoSXCKQ5ZLswN29VIBUFv3RW1OME7clus0iY2dxLkZmJJqewlXqbnvjo6FfNexRL037kx/+0k95/3QBJ1f9kfGEjonDl/P9hlwvgYBvDx+EMxQuvfCx0OuUI+GHYCQHeh/CT8IHn3fJXdQmneTeOjoWH1/AZ/SFpCwsdFiQ0w0x0dGMMMcYSOjAFjgISOjGOhIWOjAEAhY6OgmP//Z"/>
          <p:cNvSpPr>
            <a:spLocks noChangeAspect="1" noChangeArrowheads="1"/>
          </p:cNvSpPr>
          <p:nvPr/>
        </p:nvSpPr>
        <p:spPr bwMode="auto">
          <a:xfrm>
            <a:off x="304800" y="349091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122" name="Picture 2" descr="http://www.ichimura-seisakusho.co.jp/se_jyouh/A-JD2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8040" y="2214563"/>
            <a:ext cx="29337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6908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3940" y="10990055"/>
            <a:ext cx="10515600" cy="6949440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9233497" y="-144463"/>
            <a:ext cx="1954381" cy="692497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ja-JP" altLang="en-US" sz="11500" b="1" dirty="0" smtClean="0"/>
              <a:t>まど</a:t>
            </a:r>
            <a:endParaRPr lang="en-US" sz="11500" b="1" dirty="0"/>
          </a:p>
        </p:txBody>
      </p:sp>
      <p:sp>
        <p:nvSpPr>
          <p:cNvPr id="3" name="AutoShape 2" descr="http://upload.wikimedia.org/wikipedia/en/a/a4/Flag_of_the_United_States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2" descr="data:image/jpeg;base64,/9j/4AAQSkZJRgABAQAAAQABAAD/2wCEAAkGBxQSEhUUEBQWFhQUFRcXGBQXFxQVFxUUFBQWFhcUFBQaHCggGBwlHBUUITEhJSkrLi4uFx8zODMsNygtLisBCgoKDg0OGxAQGzcmICYtLC8vLCwsLS0sLywsLDQsLCwsLywsNCwvLCwsLCwsLC0sLCwsLCwsLiwsLCwsLDQsLP/AABEIAMIBAwMBIgACEQEDEQH/xAAcAAABBQEBAQAAAAAAAAAAAAAAAQIDBAUGBwj/xABDEAABAwEFBQUFBgUBCAMAAAABAAIDEQQFEiExBkFRYXETIjKBkQdCUqGxI2JywdHwFIKSsuEzQ1NjorPC0vEVFiT/xAAaAQEAAwEBAQAAAAAAAAAAAAAAAwQFAgEG/8QALxEAAgEDAwIEBQUAAwAAAAAAAAECAxEhBBIxQVEFIjLwE2GBkaFxsdHh8RQjQv/aAAwDAQACEQMRAD8A9JiYpwmhOCAUBOSBKEAoCcAkCcEAUSgICVAFEqEqASiWiEqARCVCARInFIgECEtEIBtEickQDUlE5IUAwhNITymkIBhTCFIU0hAREJjgpSEwhAQkJjgpiFG4ICAhRvapiExwQFJ0aFZLUIDYCeE0JwQDglCQJwQChOCQJQgFCVASoAQhKgBCEqARKhCAaUqjtNoZG0vkc1jRq5xDWjqSs6xbR2SUlsdoicRqMQGvCtK+SA1Uiyrv2lss73RwzMe5vCtDTXA4ij6UNaEqodrYO27MVLdDKPCD+nNRzqwh6mSQpTn6Vc6BIlB4IUhGNKQrEtu0jWvdGxpc9hoRpSm/osue+536FrByzVeephF2JY0ZM6xxA1y6qpNeMTfFI0ea4ueR7j3nud50HrqqcjBqRpv19XFV5a3siZabuzt235ZyaCQdaOp60or/AEXllutWEUbr6rudjrb2tkjqauZVh490kCvlRTafUOo2mR1aSgro2CEwqQphVogI3BRuClKYUBC4KNwUzlG5AQ0SpyEBqBPCaE4IBwTgmhOCAUJyQJQgFCUJEqAVCRKgBKkQgFQkUNttIjjfIRUMaXUFKnCK0Fd50QHI7cWCdrnWqN0LmMjDcMzXn+HIJrPDhqMRxAGra5DNePXlY3yzEsoWucGsIc5zXOFA4hzxU1J1PErur02vN5O7FlYoqd5hIxSHMEVGrVg3pE2xzQuNezDsZb8GoJHKtFUqV/NsjyW6envDfLi5HdV6NgBitUZY5vdxAUIP3hvBzzFVsWO9ImnuuDmngc6cKKptUGTtbI2jg5oNdKt1Cym2Vj8wBp6cqrLqunNbuH1NWkqkHsvddD1DY2/O92DjVrqmM8Drg6a09F2dV8+2S2PgcHRmoa4EVOjgciPQLune1hm6yyk/jiA8jWtPJaGjqWhtk+OH8u30M3WU7z3RXPP69/qJt1dssMrrSyuAmpc33KgAh3AV36LPu7aJsjftAcTfhAoeeeiLx9p87gRFZomgilZHmT1Y0AH1XDWa9uze9z2t75rRgwtac8mMqaDNR6mMJZg8nlLcvUjupL1qe431zVae0mvfNTwC461bSyaRMw8zr8lYue2yvdR1M95qPXiqvwJJXZNvV7I3rVIXdToBuUOydrc287O1jqNBcySh8WJjqMPHOh81WtdsyLYjU+9L+TP3TqqNzuMVogc0HuysNBUkjEK9d6loSUZI9lScos99JTCVA+1Ac+iryWx24Adc1oz1NKHLM+NGcuhdKYVnmd/xH0CYbaWkYjkSB6miijrqbdsnb08krmgVG5SFRuVwgGIQhAagTglATgEAgTggBOAQAEqAE4BAIlRRLRAIlRRLRAIhLRYF9bXWazdo0vxSx0HZAEOLnNxDXKlM66BeN2Bevi+IrNGZJnAAGlBmS74QOK8cvHaKe0veHySGyOlJNaUFSaMy90Cgpn6mix3xPts0j7OMMbi8udicWue4udhjcTU0xeLQZU3LqbhhjkiMRbgLBgdH8PT9VS1GpsrR+pf02m3O8vp8y1aLia+MUFHNFWuGRad1OS5+G2ulfGbRG5rwx8bmvbQODXDvUPGvTJdJdTbRFG9lpLCGupE5upjA1csC9ZsUzOWPPlhj/wArPjKylHnBoyjdxlxn39h1pINQAAKZAUAAGgAWEZaVAPcJ148geC0JpMX4f7v8fXoqMoUVHy3T9/2WKkd1munv7DbTKCABSp3BQzRV5HimzyhmlAT5f+1G600qCTUZkYW/T/KuU6TaVsFKrXjFvdn9OP8AR8MBJAdXMgDDqSdBQrSsV2Me4iMVI1ecxT8W/oFmPk7VlGOo6hzpQtafEaAmlagHkumuQtiia2ItfvdWuppWulfLJc6lSpQv/hxp9labXT8mZaru7PMtqDo7QdFGGV104DRdVLbBI3BIwActP3zXMXkHROwgZHMO4j9VThWlPy9S69PCGbFy7YmF47VpcwatBwk+a9KuRlnLf/zNa3iKUd/NvPVePR2pwNQf0W7c19tLgGuwyDgc/JduEkitWd2eqmNR0CoXLeDpoyX0LmmleOWRI4q1M/ioXN8ENglkA/wsi8JsqncrUr1zO0t4YW4RqcgOZ0C9hds9awb+yG0htjZA9obLC4BwHhcHCrXt3itDlyW8SvP9gHdlaHxnWWPFXSr2Oqfk4ld+V9FRqfEgpGbWpunPaxEJEqlIjbDU4NUganBqAjDUuFSUS4UAzClwp+FLRAR0RRSURRAR0RhWXfe01msmU8oD90bavef5Bp1NAuQtntAlkqLNEIm/HJ33nowHC09SVHOrCHLJYUZz4Rv+0C/ZLFZDLC0F5cGBzgS1mKvfLRm7TIcSF4cYZ7bIXyudQg4pJM5JSRTMDJrdwaNAu8tt5SSj7aRzhwJyP8ooB6LLdRprTI5HlwJ5fryWZqNd5lGBp0NAkr1B2zUgp2WHA6MUwjSg3t/e9aJuuT+KbOxzRHgLXtoau4cuGfJQ2u5mzdm4PcxzCDiYaEgHNhWnarUGjP0VSTV7rryXFF22vpwV72tdBRcZahjeHV7oBoPirSp6ZDr9dS9bTjrXSoy5VzqsyQ5rmLtlE2xPDBzln2+04SG6VBNaE0A4U3q2XKF8RkqwGmIEVrSlRqpKStK9jmvmFk7FG7LP2hxipxGrQeVQCfnTqpbe1rXCOHvzSEUzObtARyFN2tDuzSytDSyOzgveQGtAr9oNMm7mfe304a7t2WJlmcZJWEOl98nGNwwNdQUbruzFKZCpuSko3m+ei9+/qZm3clTWI9Ze/f0KDrn7ENfIGmQtGKVgp3s8uB3d4eLTmc8BwJwGhBqKZeR/I86LtbUMbSMiCMjqM9KLlI7G+IjtKZnDkcsx+ZVehq3UT3c9u5NX0ag47eO/Y1LsvXINnaWk6O0B68DzTr5gDmZ1oDUEZEclXc0EFr8+HRNsUha4MfUtPgJ+h/JV3TW7fDHW3f8AT+Cypy2bZu6eL9U/n/JnNs8W9pd1c76AqC12hraBoDeDWDPlpmVtS3U0uzcQ07h+9Oi1LLc8TBiaAeYz9XKZV1a/JUlScXaxFsjtTLZ43/xMZINMJFMWVcnA5b1n33tZarQ7uExR/Cw94/ifr5CnmtWezB27oFTbZmtOQxHgNK83aD68lzGcLuVv4OfhyeEW9nbzkZG7t3lwpUFxJdX4QdTXgoiHPd2jx3j4W/CD+f76yQWfMOkoSNANG14fr9NFJaJAMyVWqVU5WiXqNDbmQy75MFpgf8MrQfwv7jvk5eokLx9s+ORgb8bc+jgV7E5bPh11TaZleI23poZRCchaBnnRYU4NUgalwoCMNS4VJhS4UBFhS4VTvW+YLMCZpGtoK4dXen6rzi/PadJISyxM7Nuf2rwHPI4tZo3qa9FxOpGCyyWnRnUdoo9Cvq+oLI3FaJA2ujdXu5MYMz9F5tf2309oqyzDsI9MWsrh+LRnlU81yji6RxfK4ve7VziXE8iTu+SmAos2vrXwsGrp9BFZll/gjijFSdSTUk5kniTvPMq219FAFZjYN6zJ1m+DSjSSHMq4rRs0HEKtHKxoqc/3xTJr7AyA4DugnXnkAoVTcss6lJLBZmkMGXuO05U3HpuPDLcK49st5cMyBvI1prlXTLL5pbRaHyAgsoDWpJq7kcsq6ZhZUjA0UpXrU/VWI2fJFZrgbPaxTKp14nhru+mpVZs+WeWfyTJ3lOjsjwMb4yWDM95rQBzqrUYJ4I5T25HNeCRixBvENJFOuiZbrR2j2wwM727IV0PeeeYrRvmdwT7xvF0obHEMDHZVOg/EN54N8zuA6K6tnXxNDmEucwe9rwIa45h1K8KaZHSby0knLEvwUpSnXbUXeP5I7nsv8LWSdnjoHyNJeG0FMNTmBkAaZbhrRblqc2RuVHMcN1CCEljvJkoLAKOaKOjIpQaZA7lSs92iJ73MJwvp3NzTUkkLM1M9ze7El+ff2NDTw2pbcx/b39yOw2PsmluIuGIltfdaQO7zzqa81RviOrHU1FCPIrUlfRZsgxnPwnQceZ5KOlKW/wCJIlnBbPhxKDWF4DvQceqe+Rr2kaOG45EEZhLd3gAO6o9CVNNC06gHqFalJRlZ9HggjBzhuXVZRNYpsTWk7wrXZtOdM1VYeCna5VJ83WCzGPls8kghbvz6mqcSBoFGXqC1SENNFyk5Ox1ZRQya1E5N9earOg3uNSpbMwAJzypl5XaJG1dXY+74/tGAD3m/UL1lea7N2bHOzgHB39Of5L0hhW5oItQbMHxCSc0h9EJwCFeKB1OFLhT1yu2G1Is5EMRHbOFSdezadDT4juHnwr5KSirs6hBzdka163zFZx3zV50jbm8+W4cyuE2j2stLmmlII+RGM9XfosK8NqcILYBikObpXVJ5kV8XUmnVcpa7S+VxL3FxrXESfQaU8qKtV1EYrk0aGjzlFi32sSNeKk11ca7yq1lcATzplvr03hELFegizFW1pxG4rKq6hPBqQ0+3KGdoBvonRyAkU319eunzWpBZY6ULN9d+W9bl32NvutA50+dVAowZI5SRzLLM93haSd1KgdNPzVuK4pXHMhufnT5/VdLK6OPxOFeqzbbfjfcHmj2xOd0pcFB1wsGbySVDKI2eBoHPf6qK03m52+iy5LRVRtuR2o2JbVaVkWmVTzOO79VcsF0kmr6HlqB14nkpoRUVdnMm3hGbZLFM4tcxrSMyMR1pvAHmpp4bVKQ1wDQDx7jSN+HMvPDEaCmi6iIBoo3M7yntjqo5axwflSPP+KpLzMzLj2aa3Jpo7XEQTVw7xLuJ8P8AVWuS6K7bzAd2EwDJGijRueOLTv8A3zCpfxJgOJ3gxDvbmHSrvukEtJ3d07irF52KO0hpfXuuBBBo4EEEtJ4Gn0I3Feqtugt+b9e3vscSpWl5MfLuvfUht12tNobOC5rmAggUo+oIGLpUpJXK1apK5rOtD/ln+/VVJNyauWoxUU2im4YySfAP+bl0UdoOissphAG4U9FBMyoXaeT1KyKFlADntG539zQ4f3K0Wqq3Kb8UbT5tc4H5FqvuCnr+q/dJ/gi0/ot2bX2YjWJxakokJUBMISqlsk7vmpZZFTtLqhTUo+ZMiqPDLERyHRSMZUpYIch0SW23xwDv9550jbm4/wDiOZU0KTlLBBUqqMbs6zZKzAFzjwoPNdfAFwOyEsnZmSSmKR1aDRjQKNYOmZrxJXb3fKSt2jFQgonz9ae+bkaQjQp2NySqa5Cbcj6Ak6AE+i+c75vJ1omkkJr2jy7yrp5CmS9f9q14SQXbM+IkGsbSRua+RrT5GtDyJXjNhkbIMTKGp7zfeY7gR+e9UNe5KKa4NPw3ZuafJHHZ+Pktm7LhfKcshxTIGgZ0Us94yEYcRaBuGX0WL8Vt5Nu1laJus2fhiFZZWjkSPoEya22NmTcT/KgXKyylVnuXV78I52d2dPJtCwf6cQHM5qnNf0jt9Oi5/Gk7Wi92NnvlRpy2knU1UDpVQkt7RqQPMKt/8q1xo04jwGfrwXUaEnwjiVaC6mi6RNjYXGjcz6AdTuRZbMXHv5DgNT+i0omhooPl+fEr1pQ5CvLgSx2TDmTnx/IcAtBhyoNFWBU0ZVWrUb4J4U7E7Bmr9kZnmqkLwtGFwUEY3eTuRcELTUOAIIoVgTsNkdhJrETRp+Hg08OR8umw2cDeqV5Wtj2ltKjeDoAeI4Ke64IdruVpLSKVrlxVaWTPgPnkaHL9VnODmuEbG4gCaHFkAQRhJORyJ41G6oJVh9je7xvHRufzP5BeOnGPLOlNvhELbSGHMih1pmPJaGBV4LIxprSp4nM+qtkripJN4PYprkoyWMdoHg6Bwp+LDX+0KV4UjiopHL3c5WuElG9iIuooi5SYKrOt97xxktaO0kHut0B+87d0zKs0qMpvCIKteMFdst9ms63W2NjgHPAoammZ6UGZPLksa2WySY4XyU/4bDhA60zPmks1la0d1oH74rUp6K2ZMyquvviKNK1X5JJUQjsm/FQGQ9Nzfn5KCw2QVrqSakk1JPNxzKRjQFq3JZnSysjYKuc4AAfXyCtxhGCtFFCdSU3eTPQLisf2bBTcPnmuvu2x0Ul1XRgaAdaLbhs9F2kRsgbDkhX8KFJY8M7aS622qzSwPFRIwjPjqF8uXrdktmmc3vBzDQOBwvAG47nBfWy5janYmC25uGF/xAI1dBOzPnex3padz2u/EAD8j+Smfetp+BnqeX6/Ir0O2+x2Sv2cjSOdQqY9j1o+Nnqqz09Ju+0tR1NZL1HBPvC0b+yHU/5VeS3THWVg6N69eXqvTofYzL70rB6laEHsYZ78/o1eqhTXETx6mq+Zni8k7zrK89Mv+3oo2tDzQCR5O6p/VezW72e2KElrXOlkGuYaxn43cfujPpqq8dz2aziow8MR38mjU9EbUfSiWnRnUzKWDzeDZ2jDJMzCBuyLicqCtMj6rTsNiDRoMuGgqNBxPMreva2Nlbga3u6g1oT95o5c1QiB1OROVTo+g93gd9Ouuqz69aTxe5qUNNCD4Eifu0VhgQ+DkeOhP01QwgZE6ior3QfMrNleRo+WKJFNGKpkTC6mFtag0OmYO+uozGgK0ILrkIq7u1bUDWjv3wA081y6b6nnxY9CvkMyRzPDrwSNtnwtc7vUy0/q04eq0W3U0k4u8TTXl1U5s4G7Pj/lcWjH5nm5sx8MjtaAVIPvVbxDcmpzbIMsZLiK+I1FDuw6UV+VirOao3UZ0oojcQKAAZacunBRucpXsULkQwhjVICmVSYl00c3EconuABJIAGZJyAHElE8gaC55AaMyT+/ksG0SvtJ0LYge6ze4/E/95fNXtLpHUd3wUdVq40lbqQ3pe7pAWxEsi0L8w9/IfCOWvRcpa7Y4d1gLG+jj5/ovRrs2VdKRUfoOi6+y+zSKVmGZtQfIjmDuK3acYwVkjAqVJVHeTPE7iioXOPL9/RbBK9Ouf2LYJHdraPsa90Mb9oR94nutPQGvJeiXFsfY7JQwwtxj/aP77/Jx8PlRd8nB41s57PbXaiHOYYoz78oLcvus8TvkOa9c2U2LgsIOCr5HeKV1K0+FoGTW/PiSunQulE8uNawBOQhdHgIQhACEIQAhCEALjNstrBE4wQHv0+0ePcB0Y37xG/cOZy6W/Lf2Fnll3sYSBxdo35kLwOa0OJLnE1eSS/U4iaknzKo6zUOnaK5ZpeH6VVW5y4X7mtbL5NNdNwrhbXe7eeKyp7Q57quJqNNKFp3fdFFC2MnMGh300O7JWIYDoFl1NTg3oUbDY28adBoK7grkOuenDd+8z6q1ZbqedGlasFxu4UVKTlJ3JHKEcFSydkAas16U8hTLyU8MMQIIjFQKeWWtOi0mXI0alOdHGzUhdf9lskO6m+CKyNFO6AOis9nxVJ1vY091VJb1J0XDqJDZJl94DVUtNpG5Zk1rJ1KrukKjbbJVG3JbmtCgdMqznpjnIoHtyyZlEXquXFNMlMyaBSxgRylYnLlXt1uZE3FIaDhqTyA3rFvPaJrO7F338tB1KybHY5LRIHSVc46DcByG4LR0+hcvNPCM7U65R8sMs1bDJJbZe+2kbc2R7q6Yn8TqvS9m9kq0LgodgtliDUjmTu6DkvV7NZgwAALXhFWtHgxJybd3yZ93XM2MCgWoyIBPQpVFHFwQhC6PAQhCAEIQgBCEIAQhCAEIQgPPvanfxjdBZdG2gSF7vwgBg/qI9AvOY4MziyOh5rt/bnczpYYZ2CroS5pHFsgBIHPu/LmvMrv2jbQC0A5ZCUD/qAaHmszxDTyqWlE1/DNVGneEup0EcK6C64IIgHTOFfhGZ9FzcFtjcKskaRyIUvaDiPULDUJp5RtyqRmsP7HXzbTxMFIoi7mcllWjaeZ3hAYOSwZbYwavaPMKnNfUDdZW+qnUasv6K9qUP7Nia3Su8UhVcknUlY79pINzq9ASqr9qWe4x7vKm4nf0PoulpKj6M8erpx/9I6NOBXLf/YJnDuQHzPTh1CjfedqOvZs6nrxpw+akXh9R9CJ+I0l1OsLgkLlxb7bOfFOB+Fv75qs8uPilld5hv0Ui8Ml1ZFLxSHRM7Sa0Mb4nAeYWZaNoYG+/iPBoLlzYsQJyYT1Jcr1mueR3hj+Snj4dTj6mQS8Sm/TEdadonu/0mU5u/QLNlEsv+o8kcBkPQLr7r2EtMpHcPkD9Su6uL2XYaGWg65lW6dKnD0IpVK1SfrZ5Zc2zz5CA1tBxp9AvV9kdhsIBcKDeTqV3F17NwQeFtTxK1wFOoN8kDklwQWOyNibhYKKwhCkSsRghCF6AQhCAEIQgBCEIAQhCAEIQgBCEICredhZPE6KQVa8UPLgQvAdstiJrLIXYSWE5SN0I4OA8l9EJskYcKOAIO4ioXjR6mfJ7bJFX7WN1eLCAfQhK+xWb3e3HI4fqHL6Rt+xdjmNXQtB4tyWafZpYfgd/V/hcWfY7Ul3Pn8WWzD3JXdXMGnkVMBF7lnA6uc7cRupuX0DD7PLC3/ZV6krRs+ydjZ4bOzzFfqln2F0fOLWPPhhZ5MrwO8neArdnum1v8Ebv5WAceA5n1X0lDdkLfDEwdGt/RWWsA0AHRNrPNyPneDYa3y6xv8A5q/mtax+ya1O8eFvUhe6ITZ8xu+R5NZPY9/vJR5Albdi9ldlZ4i53oF3yF78NHm9nOWTYmxx6RV6mq17PdcLPBGweQVxC9UIroeOTYgFNEqELo8BCEIAQhCAEIQgBCEIAQhCAEIQgBCEIAQhCAEIQgBCEIAQhCAEIQgBCEIAQhCAEIQgBCEIAQhCAEIQgBCEIAQhCAEIQgBCEIAQhCAEIQgP/9k="/>
          <p:cNvSpPr>
            <a:spLocks noChangeAspect="1" noChangeArrowheads="1"/>
          </p:cNvSpPr>
          <p:nvPr/>
        </p:nvSpPr>
        <p:spPr bwMode="auto">
          <a:xfrm>
            <a:off x="152399" y="2751137"/>
            <a:ext cx="360989" cy="360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2" descr="data:image/jpeg;base64,/9j/4AAQSkZJRgABAQAAAQABAAD/2wCEAAkGBxQTEhUUEhQWFBUXGBcXFxcXFx0fHBsYHBcYFxccGh0aHCggHRwlHBcWITEhJSkrLi4uGB8zODMsNygtLisBCgoKDg0OGhAQGzEkHyQsLCwsLywsLC8sLCwsLCwsLCwsLCwsLCwsLCwsLCwsLCwsLCwsLCwsLCwsLCwsLCwsLP/AABEIALcBEwMBIgACEQEDEQH/xAAcAAABBQEBAQAAAAAAAAAAAAAEAgMFBgcAAQj/xABQEAACAQIDBAcEBAkICQMFAAABAgMAEQQSIQUGMUEHEyJRYXGBMpGhsRRCUsEjM2JygpKy0fAVJENjc7PS1BY0U4OTosLD4USU8RdUdITE/8QAGgEAAwEBAQEAAAAAAAAAAAAAAQIDAAQFBv/EADERAAICAQIFAgQFBAMAAAAAAAABAhEhAxIEEzFBUSKhYXGR0QUUMrHBQuHw8RUzUv/aAAwDAQACEQMRAD8AtDLSClArvDDfK7BG5rKGjI8O3oT61JJKpF72HeeHvGnxoWgUDlK8MdG9WOWtJ6ulGQFl/j+P41rstGiOu6j+P49KAQQJXvV0aIKeTD0oSO6qu6mpmPB152eCAu3cv7+FBhRBNAe6hpBVwh2BLJrIRGvcOPqaA3g3SIs0IZhaxy8b99udK06uhk0Vy1eWpyLZkoJuCRzuCCD606cKeYoJjYB7V1qf6mvMlYFDVq9ApzJXhSsahQlIpYmNM5a9OnHTzIHzo2Ch4yX40hpaaEg5WPlw+FJJrWDaLaSmmauIpNq1mo8JpNqVlpax1rBQyabcUeuFJ5U8uzieWlGwNEVlrurNSy4RftX/ADQW/ZvRuG2S7exC58W0Hv1rWZorogNe/Rj3GrnBuvMfaKRjwF29+oPwo6Pc+LjLI7+4D3G491qZJi0jNZLCmS9Tu82zgszLFl6sWykNccNRfvuCfWoQYa1FNiOJ2bxrqcEddTWLQ/8ASZLZWbrF+zIA49zg29KYSCEG4jaFjxbDyNH71bMp8rCrxPuwNbZfTMvzLj3KKbw+6SZru+Zfs8PeeY8rVLZqI6t+myA2UJXa0col+11sRRgP7SG63/OAvU/9Ek+r2vP+AffUrFgyq5bIijgqa/uv38uPPifBDlFlGXS2nG3dpwHgLVVR8knLwRfVMNGWx8wff3U6sVFnDd/wpJh8xWo1nLCBqSBTsSFtI0LeJ0H76REtiCQGtyNTUe00AHZI8AKFGBodhltZXv8AkjQfx53qThw6RjsgL86Cfal+GlDvi70cIFsk5cYBw+NA4jGE8/TlQMk5NDu9ByCkKxEo4VGzreimph1qbKJUBPHTRSjWSkGOgMBmOkFaN6rwrww0AgJSm5Ygxuwvw7+Wg4EchRrxUyy1jAqwgcAB5X+8mutTzCm2oGoTavVjvSDXgBvcHUa1jUSWGwYPC7H8lSfjw+NSuH2JIeERHi5A+Avf30RsreRUjCtGMw4ldL9xOnH91Py70/ZAFUSj5JNsVBu259qRV/MX/Ff4UWu72HX8Zd/z2v7u6oSfeRzz/j0qOm2sx50fSgeougxGHj9kKPIa++hsRvEg4D3mqRNjiedCNiTW3+AbWW3Fb0NyNvKoLHbad+LH31EvIaZe9DdZto7NiSeJoZmriDSSpo2BoUDXU3XU1go2Ex13U05mpaEc6sIMdQPOlHAXH2fjRecDhSGloDYRAPhsSjWKxyDw7PxuflRpw/eBRrNTbChVGbsBMY7qbdKNaOkGKgwoCMdeZKLMVedVS0NYEUpto6PMFd1FLQbI4x0kx1INBSOpNChrARhr079C77CpHClB+MDeh09wor6ZGguFt42ArbUDcyLi2dfgrH0t87UUmxieSjzJPytT7bWv7IFCzbSY86NRBbF4jYKFTd9bG3AAHlw1qrPsd1Ju4t3aG/qOVTMuJY0JIxNJKh47iKkwtudMNDUo6U0YDSj2RhjpJFSEmFNuBoGTSgERfTiPvPlTYkPdavWam2NCzUKLVwvTWY1KbExESsevViOWQ2N+4i40486ZCtAy4RjyNLj2ax4WPlr8BVm/lnCr7GHzH8q1/jevH3sI0SJRTbV5Et+CHh3ckbgjn9G37VqOh3QkPEAebfMAH50Ji985bkZgCOIAFxUTid5ZW4ux9a3pBkta7rIv4yWNfIf4m+6h8bgsCim8rM1ja1rX5aKoFUuXabnmffQsk5NNaBkfbDgm+e3gBcD411C5jXUKBkncP0orD/rYUdplDKCAcoTMbdojVreNuVT+B6S8A4H4VR5nLb9e1K6Kox9HluBqwzX/AEjr76sWO3WwM2suEw7nvMSX99r11akak0iWlJSgmxGC3hw0vsSK35uvxGlSMeIjb2WU+Rqq43ou2XJr9HKHvSRx8MxX4VHYno2jQMcPtDGRMoJCmUFRzFxlU29aT1DvaaDkrurrPNnbrbQMcckO1BZ0RurkgU2uob21YHn3UWINuRH/ANHOvLK8iN65wR8a1s21eS79XXnVVSf9JtqR367ZchA5xSRyX8gGU/CkydIMiECTC5bhCQXKsucoArKyaMC4BF+RorPYVqu5eBCKUIRUHBvGCoLRSKCAeR/Zua7D73YViR1qqRxzXW3LXMBalUosdwkuxO5BQmLwUbnMQQRzU2PvFExyBuBBpWSjSYttA7DuFJMRPKiTHXdV41qMVbHbPxOtmZv0so9OpCP76i3weN4AMBx5H3lyW95q+mEUkxr3XqMtK+7LR1a7IoEexsRe5YxnvWQ3/VcOnuAqUgw8qjtuH8cttPHXj4/AVYDs9c5YFteWY5R5DlXHAL30FpUZ6tkIU76Oi2YCLllA/OopsAvjTbYIch/Hxptou9CRgoRxceg/+a9z4de9v48LUHjcGezYkcb29LX086FbDGlbrsMs9yRfakS+zEvmQP3VXMZFEzs/Vrdjc/8AijWwxptsGe6klKxkqIh417qfj2VmAOtjY6KTxF+63xow4A0X1sgUKCoAAAsutgLc70qaDJvsRqbH/Jb4D5saJi2R+SPVj9yilOsh4u3obfs2oaXB39q7eZJ+dHcvAtN9WFHDRr7bxL52v72Y14cbh1FjOT4KP8C/fUc2AHIfCkHA+FbmPwDYu7IbaKh5ZGUGzMSNOV9PhQ/0bwqwfQD3UoYKktj2ivDCGvRgz/Aqf+iUk4ajkDaIYYKuqZ6muo0wbiY6NLiFz3iJvfHerdJiV4EE+AUn7qrm4cKiBwQPqKdOQQafGrGcHH9gDyFvlXp6tb3ZwaCa01X+ZGxNEde0PNXHjzFqRi5ImVhnAuDoGtf0okxpm142tx+6g9s4WOWKRGYgFGU5XynVSNLHQ68aRNXiyjTrNAewMHGcNhyJCT1MY9oH6i0TJshiSVmZb8soPMH7qb3ew6/RoLPcmGL7J+oveKMmwBYW61vh91qZTa7+wr00/wCn3/uKgwsilbyZgOOh10t9rTXWs631w466QkaBwfRUDj/my+6tFgwJUr2728DrpbXWqdvvBfrT3kj1Kxj99GLywTjUVgl8MnYX80fKs3fAjrXTmQxPic7uP7sVp+GHYX80fKqViIbYsHvmceggJ+bmo6H6yuu/QSce4qcYcTtCC1tFlzKeeiyI2ngDTWLwGPgRni2k7hRfJPhV10vYOrLyB5Gr3CXyroOA5eH51CbexTJhpmYaCJzwP2T3XptsfBt0vPsQS4naqaXwOIsTzliOnmsg+NLl3mxcaFp8IkWoAImDqxIJNioBFrD2lHtedWOSbXtRX8bX+YqM3jw6yYVsq5QNbeNbYgb38B/Zm2GliWQoFuAbXv8AG1O/ykb2yfH/AMVGbvD+bjzb4sxHzo5F1rmm5J0mdEdrVtBqSE8qWGNdEtO5adJk20NG9IYURlpJSjtNYFJGTTBgqSMVIdLcaXYHcRxhpBiombFxL7Usa+bqPmajpt48EvtYvDD/AH8f+KhsNuBZYn+kL2uzkY5bflL48eOtqMaKgJd7dnA5jioSbEXBLacfqg91BTdIezVNvpFz4QzH49Xb40q0zPVXkm+przqfCq5J0mbOHB5G8omH7VqDm6WMEOEWJbySMfOWm5YvNj5LcYPCknD1SZelvD/Vw0p82QfK9Az9L4+pg/1p/wB0Vbli86Pk0BsPTTYes4m6XJfq4WIfnOzfILUbN0q408I8KvlHJ981blB5qNUMFNPDWRz9JWPbg8afmxKf2w1H7M3vxjQq7zZmaSWMkxx+yEgZbKFC3Bdtbc/KwlDarGhLe6RpXVV1UddvYkj8af1E/wAFdXPzoHX+Vn5QTtzeLaeEnZMGkhhIBuMOXUvchjmCHkFFr8qE/wDqXthfahX9PCyD5MtblgYMkaL3AX8+fxvT/rXoTe6TZw6cdsUjB16XsePbgw5t/VyD/u0p+mSTKVkw0BuCL52B4W0zXrdjQ+LVcp4HQ938WoIZpGI7J6YTDGkf0SNsqomYT2NlGW9uqNjp31JHpfifV8IwPeswJ/uxWjbp4KNsBhLohJw0FyVB/ol8KObYmGb28PCfOJD8xWUmZxj0ozjC9LuFBW+GxAt3dWb6W5uL1YtuYyPEQrLHfKz2INr6ISb2J+yKmjungCb/AETCn/8AXi1/5aidoYeJDiIolROrMLZEAACvG0a6DTjm91UjLOSc44wSuGHYXyHyqs42L+cfpm3m0dvuq0YYdhfIfKoDasJ6wW4lo7ed2X/qqOk6mU1FcA2DfvAH/wBbH6m3zQUjaO+GEaGUJjsKzGNwB1yXLFTYW87UIeibZnKJgOVpptPfKaE2r0V4BIZHVZAVRmH4VzqAT9YmqWLXzLI+9ERB6rEYSQ/VH0hNfC4Y291GYzECTDSG6FshJCMGAIF+Iqnr0QYP7cnhZuA5cb3qX2F0fwYXWOSW4JJuVswKlbN2NRqaOAZ/2E7v/wCrr5/vNe7QxbRgFbXJA19f3UrYyEQAHiCB8LULtn2R+cPka4eJk0m0dnDRTaTD8NtBz3e6qf0i7y4qB4lgmMYZSTZVNzew9pSas2Eqh9Kh/Cwf2bftU/CNykkzm/EvRoyccPH7kBLvfjjxxUvobfsgUDPt/FtxxWI/40g+TUG1INem9NHzfP1H1k/qLl2hM3tTSt+dIx+ZoKVb8dfOniKQRSOCG5kn1YMYxSWWn2FNsKVoopDBFIIp4imyKWiqY2RSaWaQaBRHhpNemkmgOjw0g0o0k0C0RJqw7I/1eP8At5/7rDVXjVg2Qf5un9vN/dYapav6GdfD/wDYifj4Curk4Curyj3j6AgxAdFYfXUMPUA/fSjIB53t4ny9KhNjbWQRKpEhK3XsRu2gJAuUU24fCpGLGx/Vjk14/gXBPmWUV7U47ZNHgab3xUgolm0Ay+Jt8ACfj8aY2q4jglchmCI7WUZmNlJ7I5nuFccX3Ryfq/vNN4nFXRhkcdk69jTsnX26VMdjW6f+o4T/APHg/ulo/EQZlIzFb8xa/HxBFRWwXK4TDhQxRYIgHNlzARrZspN1vxsddaO6xrcFHjnA+QNBPwaSscjwKhlbM3ZvYX0N+/TWq5i8N/OcdJ9pMHGAdRoz62PP8J8KssbvbghHfnP+CoXFyDrJlsQWeC+uhIXMAugPBdaom3JWJJKMXQTCeyPKoTbswjIc8ARfyzC9RQ3nlS65Y+zoLhuA0H1qC/lV8VG3WBRZ8oy31snWcz4VPS/WU1E9hoiYWEXsw18QfOgtvYWOPCzuoLERSWAIuSFOgvYD31GYfb2FCKJsVhlkyDOpALqSO0DdyeNwdKZ2nvTg+olRMSshKMAixkhiRoDlW9j33HnVZSaZOME12LOuyYuOv8eFqJgwyrGVTgb/ABqsjfXCaWnxLX+zhZD8oOFTOztrLKmdFnI/rIih87Oq6Um5yG2KA1B/SDukPxufvqN237A/PHyNV2TakolkCuQCA1h35mUn4fCgH2jK7WaRyONsxte9cXEu7id3DQaqRdcCdKovSoPwsP8AZn9qrRsuTTiffT20tnxzW6xFcgWDMqkgeFxXTwkNtSOL8QXNg4LF/cxdlpBrT5d2E5Bf+Gn3LQ77qp3L+qPuru5vwPF/49r+pe5mpptq0aXdND9VPcw+TihJN00H1Yf0mkH/AHxQc/gFcFLyvf7FAam2rQG3NY6rHCR4GX/MGui3QAvnw2bu6uRl875ma9I5IZcJPyvf7Gdmm2q3Y/YISQgwBF0sGxAzcBxGXvv8KGk2Kv8AsX/4w++E0m6x/wAtJd0VY0k1YX2MB/RSf+4Uf/z0w2zB/sH/APcr/lq1jLRkQZpBqe/k2PnHKPKRG/6FpmXZkfIzD/dof+6KFj8qSIU0g1LNgYx9af8A4Ef+Zpv6HFzecf7hP8zQHjFkXU9sg/gE/t5v7rDUL9Ch/wBrKPOAfdKaLw7Roiors/bkcnqyLZliUCxPH8GT6ik1FcWdGi9s02WCM6CuodMaluLfqmurzeTqeD1/zWj/AOkXmbeCeDTC9QS9w/WqzgZS1tFkW18xve/DhXqb1bSPF8IOHsxOLd/tM16QmH2ZYM+01bN2xkyA6k8RZiNbix4UQ0WzrART4qViAQI4jKbEXBKRRZgDyJtevX15bpXE8jh4bIKMhLbZx7ccWFH5MUZ0/STv50ymJxvBtoSMOY6mIA9/sgcaLi2HK2sUczD+si6o28na/wAqh97d3trho3wkXZRbEI0ZYm5N3R3KPytYXHCuf1NnW1ppX1CMNh5xEkf07FBVVVGRlWygWA0XgBb3Uo7NLe1i8c3nimt8LUV/pbjY0UvsyKAgdosr2FiRewSwFhfiePGofeLfqSHJ1sOHLvcsFhZWUAgDKzMRJz5qRppYg0KldWG4Ve0k02Th0BkmecogBZnxMtgLgXbt2AuRrU/guoZY3wAWVBMXlMTZ+19HkjFzmOt2j0vyqHwuP2Xi8JmlxogEi2ZDIiSRse4G5zDiCLg25iobZ+zNn4Zz9D2riu2CMqBnzaaX6lUvbUjuqsJSSySnGDljoFY/ZeIS+aGXgNQjEcO9QRULHtlcLGesRjllztyNmiaPgQALHLxP1gADR2AmMsqnDYqbGWOtpJGA5dpWJHMnnwoLBbC23HOZThFnUHWOWRHjdRoABJKXHJgeIIHlUoRalZbUnFwrBL7JxGFxCGcYrCxXOqSyBZASTbMCOYGhF7ipAYuIBguIjlyqzkRF3OVRdj2U4AUjaW1MWpKnZWHUd5gZ10va7BQo58+dVHeTbDrh3MsWGVi+QKmHbLlKtftDEEhuVso0vrQlBSl8Qw1JRj0wi67E2nFiH6uCQSSAElNQ1hYE2axsLj31bI5pkQjI/wCqx/ZBrBujn6A2IP0mafCMBeN45sqk3AK3EeZb8dX14Vedrw7M7V9p4mXjftPN7sooqGzoLLU3umgbD72wHF9TiMMMMCLB8RM0QAuzDNZDlBOaxJtwqdxWL2bGxDthQ3cmPLN+qQKzzbGy45oWXZ+bEOrhrfQysxWxGrpd2FydGsOHNRdro93txMMjRu8EsLjVcXOAqkXIKGR7C/A8eXdTOEZZr2E5kli/dlxxG+IjLdXhgsSsUE7zsYieQzLCdSNcouRY91WnYW1I8Sl4pI5mW2cRNfKTe1we0OBsSBex0qsbY2Vj5lzLs/Z7I3aBjije/GxVusF9Cdbc6quE3dxmGGIxGXG4aUapFhYXCPoMmYq1imdjdRcgBiONPB10Jai3dWbAyMOKn3Gmncc6+epN6cUkwMzSuysCUmeUG4NxcZ/mCPA1q28O2dl43CMn0yQRuRcJCS11KvazQ3FuzwPA871TmeST0vBbL3F+XfVZ3rw8ckkKyorraQ2YAi/Y1158aznZ+EGHxKPsqSfETA5hG8AVGUe11hEqnLY814kDS9Xnam0tovCZWwECGKNnd2jzZQFzPlzPcgAfVJvQeqjcppjsGWJAkVo0F7KugFzc2HmTSXxjfa+A/dVYw29UEgUPiIlc8bJIq8T3x5Rp3n1o3bmzsXIkT7NRpEIbO/WYZ1OoC5LSXuCGvfw8aZyQuxlejA/lIaD8cvzFXqcgVQsFszGw4uObG4aYRBw8rpGTlUaluxcWFr+lXTF7bwBVTHNM5a1gImHHQavGo+NIpJIMoNvAl2FMtbxpsShgGW4BAIBtcXF9baXp3DYV5DZQNLXuQBre3E+B4VrFoZZRTLwjuFQ+095o4ZZInSTNGxRiAtrg207XA8qd2Vt+LESLFHmzubKrC1zxte9veayYXBhb4cd1MPhR3GpiTZsw/o29LH5GgnuNCLHuNMpCOJGPhRTYw9u6pFqaKinRJoaEddTmSupqEJHH4I4dc02HlgiH1uokKgDxbUXOvaPM+lK2/jWeXrEZ2jAGQuuVlCm4C31sDwI4Agcq2PE9MMAOWOCWQ+FvkxU/CoDaU7Y85k2Oc41WTq5U1v8AWCjI/G+p9RxqLlHsv3+53wUllu/p/Cv3PMLvvtRo4166JjkBLKisTcnKSytluVy34a8qFxm+OIVJeuxs3Wrlyxr1aLlPHLIQSX49nK3s9/Cy4GDaoJ6jZmDw50/CyMpLeZDmQ/pVW99d29pyLM2MCuuVWUwxsRmXORlykldBlOa4OddLjMq0h18vdfsS/R7tTB452jkxOMExUfg8RiIysgOrCMKi5rZdbrex7r1ctqbB2SQv0lYXy3szuTa/HUHhoNPWsG3P3TkxOIy5WKo4VmCkqHGZrPY3C/g2UtY2LLp2hVx2n0ethoHlZY84YJGmgD+zZjIzKEFy3tC+g4XtQpvCQcLq6LDNsnYYVvo8rAAkt1DmWxsOOcOdO4WqtpJA0kYwMrztnRWOV4mVCcjupvYnj2QBofeNvzFDhsHF1UViZR+FOVZgxVmFnRSCntArmP1bHS9Q243SHiMJiI+unmkw1z1kZbPcFSAVzm4IYq2hHCl23lj5jj7A43T2i05eHCzsUfMknUmPVWurDOqi/A8K0KfenbMUaLiFSN9bkwEk6mxuhyXsCdBzq3ydJOzggcYgNcXACtm/Vy3v4WqKxXS1hgPwUUsvkpHvEmSmk/iTXXpgqT7y7QkOuNkjS+ViqRqot7WrgXI7sw9Kr+9G8ZErRtIMXFkUHric5DIGurK7Ri+a4ZNRfkasu1d/Y8QwB2dCdbhnsGBPPRSR5hhVY23sGfHSA4fBSaG2eNJMhXKir2ncp2crWIIuCL3PBI9SsnGsYLV0ZJsbFMwfCpBOmQqJcSziTjqgYqLjKLi31hV52hsHZMIfrGSK4IzGZuzcEXGZiAR4g8KzTdrobxTgtiisFmUqhKuSAbnNkYgX4DU210qzYfolPaeSSJW1OWNC1zx9o5fkaaSvsImk+oJtabZiuxw+NKGQMo6pMwzMbobxEZQrd9tCdRyyLbuz3imaPN1ltVa3tL3gXPiLXNiD3Vbtv7LkgeRGw+IygMokMTKt9LOGItYXPO2lObX3ukXBdUkOFWLEJLEwECqQAEIKMkna1kLXYA6cOZWLrqUmu/Umej5ttrhgkK3gyXhDLEbEuCeJDAWLnteFqK2pgttNfrGxNu6PL8OqBb41jaYkxtmjLRsOBVtR6qBWn9GXScYWeLaE00iNkETG8hU3YMDxc3uvf7NGUb7iRe3NWQY2OwmEm0IMXIGeNBmLIS2o1eaNsydk9kfaXXlQW9O8EBlX6BG2GRFs0ZCOpkzG7AaixGXSwF14Vs2O6TsGoPUmSY9yxuP2wo95FULeff5pgQMHh7d80ayHgTfLbTUAe0eIrbl0BT6lQ2HvvLDKrMsTAkBmEfVvkJBYB8PkblfUnUCta29HsXFIGkxSNwykYomSwzADtsW+s2hrDMLhkaRDMciNctktf2mACg6DUW8PHhWgw7pTOkf0WJ1iVWBkxAEYVczSEszhcw7R1VToOFaWEFRTfWiC3l2fspFf6PLjHezZc2XKCOF8yIctyNQTpSt09p4vDwkR4sxoRdYRqQxdb9mRMguuc3B42vrVuXo1gnAP8oRdZaxWNlkXgBcHMjDgDw40PiOiDFK2aPExkAgr2nU6WI4hgeHfWzQPT0IRVx+JkWV4J5ol7cnXkJCQCb5jJaHhrcHT0qz4eEadTHgnawsIsXCxHcAGZbfo0NtnZu3xEUDvMHMquM8LAxsqACzm+t5R38PCs1xu7OLi/GYSdLcWMT299rUktOMlTGjqOLxRrc0uJw8V12S0l8ykpJmcDkwyow119nhpWS43C41fxqYpeNy6yDwPtDuPxoPA7Unw5/AyyxG/BHZfeAdfWth2Z0rRSIWfDTKQQDkZGW5BPFip5HlTrCEfWzKt2sbCkyfSkV4LnrBkBNiptYizCxsdDWgJh9i3V8OJBISCmQ4lCCTYEM2g870DvN0g9YcggjK8+sVWNvKxsfU37hVQnxKykEMY1ChQiZrCwtxIufXxoN4Co2zQoMVJKF/nMqxEA5JHMjHU8TxGltLnW/HjTOAhDRRkyLcohN817lRe/Z43vVIwmKdF7EoA7jrwPnV/3Q3VnkRXxBaKLKpRRlDsCoKngcq2tx1PcONRvVt0/Ys4aNLcn9QnB7Akl1Fgmvb4i45Ac9ajdupFhXEc2IRWK5gCkvskkA9hGHFTz5UZvRh8HhCqTT4hC6NlIXNYHS4K5bEGx9BVHxWDwkpu21GcjQddh5jYcbXBbSuiEp1k5Z6eneOhNDaeH/8Auov1ZfvirqgP9GFOox+BI5XkcH3GO4rqpvYnJ0z6C6Nt6YcbhlyCOOdBaaKNcuXUgMq/YIsb3Nr2PCrRPtCNDZ5FU9xYX9BxNfKGxYZheSJ2TKSr5Ws2WwJB4XU3AtrqRccKlkixM5yhsRN3qrOw9QunvoX4GcVbPobHb34SL25Qtvtdn4yZR8ar+N6WMCnssXPhc/GNXX41leF3DxAuXjjgAGbNIyjQe0bLmYAcSSAB31ati9FolCs+LiItciFS+ngzFdPHLQ9RltDz0sRu7LBhzmNySQFubadoPe/mtULb+0sbNFJLiMS3VXuI7rexawW6qo0BGpte3AVrOzei7AxEM3WyspuC0mUX8owungb1Z8HsXDxW6uCNbc8oJ951+NCp3h4Kxlo7XcbfYwaDZRODcQtjcQJYybLCzJcC65rKxUXA58qq+ztgSSzKqxkgW6wE5bE6kEsDZvCxPhX1jehcZgo5LdYisRqCRqD3g8QfKnSV5JObr0owjae7rQIAosgsFJBNhbVnKgWJYk2F+NIwmHj6xb2kjysWKsBrdcoto/2uVuGtahvVuN9LUhMXNCOSWVo/UWDn1eqBtDo2xGEbNEgxBGqsuIyN55SAQR+QWNGa0uyf1Noy1U3bXyr+cDG0NtiLBypHDBlderLhPwoz3swkzXJUgMFNuHEVSMFvXi4Gvh8ZiFHIF2t6oWZfnVjlimELvOqPCMpyyO+bNqi9pGDk3e2p+VU3bOCyzEKojDZWVbk2DLmtc6m3jUkmlk6dXbKbaVfD4mv9GnSpJLM0O0ZoguS6SsFQlwyjKxFl1BJ4D2a136bHlzZ1y2uDfiPDv9K+Ptk7PaZiq6aceV+QJOgvrx7quWyd35SEhTMWANwHsupLHiQG0IFhfhWcmiWxNm4bW36wcFw8ozfZ+t+p+M/5TVI2r0m4dmyx4bMCQC7IoGptfM3a7uKCqDjcG0F1CKLBr24aAnuHdTWNgsjczbXXu14elSeodMeFlTddrIneDDiTENIkYRJLyFF0CsQSwFze17nu15CwpW7+HhQq0ozOHVkAa1ipuFN1IYEjW1j41dd38Js1kWTGTT5yrM0PZCXylPxmQHVMp9oWvx0Jq17u76bCgsMOFw7aDM8LZv0pLMx9Wp1lEdTD6FU2TuhjJ1usLqLNYyDqxf6pGftEeVxTW2N3dootjgmt2cxiIk0Rg4I6o5h2uHPQ8NK2jZu3MPiBeCeOX8xwT7r3owvQUUgPWk8HzgMMUkhYR/RHj1UAnMpDiQFet7QOYt32t4mpTbu++Ow6xGPEs6uHDCQI17ZRzUH6xreJgrCzgMO5gCPcai5NgYUiwhRAdbR9gX59lLA+oo5sDlGqo+UNLc7/AAqR2bt7E4e3UYiWO3JXYD1W+UjzFbbt/olwk7NIkkkDEcFEeTTnlCr661mm93R/9DiMy4qKZAQLZSpYk27GpVyOYDaU1gTTLtuF0nxvF1e0JrTZyFfIApQhcuYoAAQcwvYcqtmN31waLmXERyHuRr8r/UBPuB9ONYHsXBRZo3ebKysrGModQGvZWBOpFuIHHjRsM+vZCFQbWN9bcwVYWHdSSCoW8Fi3t6RPpBaLqgYzoxkVSSD9lbnL5lmPdlNVgbXiygIoj1LEImjNYC5D5hy0AsBmPnQm1mViCFC27JF76gKRrYE6EfGujVZFt1YGULZgLFiPavw4/fRfQaKyEHJIA5AvmAPd3cOHDKfWiMNsvrXWOKPPIxsAo1P7gOZOgFye+hJIUW2Un2hpc2t61e91t7sLg0CphnMjACSTMpLNewC3IsvDsgAd9zrS9cj24qqHU6KpQg/nEZbiVKNYHmA1yT55fShG6PsbGHymNjkYL1czA5rdm2cKBrUjt7pIws2GmjUzRSlGCEAghxqvaXhqAKzSHebGjVcXiBb+ue3uLWplEnvk1TJHam6e1NDNBPJlvbtdZbvtlZqgsXs+aP8AGQyR/noy/tCrBhekXaKH8fnHc6Ifjlv8asGz+l2YaT4dHHMxsV08mzA/CmF9Rm4PiPfXVsK9JWzzq2HlueP4KI/HrNa8om3PwRG6L4QYZjIWBzOTeJjGO7tZSGNgvE+nMqXfOOI3WUt3ZQ1vlTWz0wKACRTiZ84UKhY3BYADIlrtY6KRYmwuL3EbszEh8XNlhWBQLAWAyZTlI7I4k6nyrqhxL0oVFI5J8CuK1VvlLHTOF8ie21vv18NpYJDGLXkCKCp4AqXOuttAB5jjVCw+25YXzQSMmtwVOW/iVva/v86sm2cKyqXXVmKoOzoSxtbxuL6VS8dg2ikeNhqjFT6c/Ua1zvVnLMjsfDaek6jk2joz6US7NBtGYXOXqZWAA55ldh+jYkd9zwrXWmA1JA56mvjrB4V5CVRSxAJsBc2HHTiaseBxeIEagzyKALWzcACQBrqBa1BypCOCs+i9ob1YeEEuxsOZsg/WkKg+hNVLaXSvAtxF2zyyKz/E5EHozVkAwlyHIZr8Ga5v+kf30ZHhDzstu/7u+kk5VbGhGMpbVllo2p0n4p7iNMg5F3P7MWT4s1Q2F3nxEjkTPx1sgCA+eUXb9K/CkYTZTStliSSZtLqik2F/DUDxNWXZ3Rfi5HR36rDrrfMc7ju7K9k8TxYVK92EjqUFpNSk18iP29A8uzjJEAoSWMSKBYyAsFRR49YU7vhUN/o5CHxMQl+kTQuIYEjBzO66zMUFyEUnKpvY5T5VtGytxoYo+rkklmXMj5WOVQyMHUgJZvaANix4VZMJhUiULGiooAFlFtBwFdPVK/By6k05tx6WYtszo5xrRBYkTDKbE9cxVi1uJChmv5gU1j93No4UfhYGmQfWjHWj0CjOPMqK3S9eXp1qNHO4JnzntQSSRtmgIUix6xyrWGugBJtfWxI8qicRiyUEbKym12suhsCRYgnTMB6A19LbR2XDOLTRJJ4ka+jcR6GqVtnopw0mYwTTQMwAtfOml7XUkMeJ0L214VzSi5PNHdDWjCNRu+/cy7ATo46sHNIYZLKovr1DWB8b8uN7ad1R2ngzC7JKro972It2SLjjqefurRdp9E2NjJK5MQnLq2ynzKNbXyJNUzejZkiFetV43HZyyKytYDQjMNRe/voQShgbVk9WpWulYIBJCDdSQe8aGrZu/wBI+PwzLeZpowRmjlOa68wGYFl05g++qjlp7AQq8iK7ZVLAM3cvM+6qEH8TedidLmDmIWUPA35QuvC/Fb6eYFSuN3/waqTHMjnwudO8BblvLTzFY5ht344265JkkQLJw46oyjTje5HKmJHym2i37+7vsOA/caSWMB04bsroXLbW/M87BIV4nQyW/wCWO+QeBcufEVnm2UxEjscQztKpsxkzZrEZl4i4WwNuXdTkiZyptfNmOvIDKBx8D7703HDrIg5hW8Lgn7iaypFHptKyL6prAnQHQX5+QpyFLG9xcfVJP/SaVJCwYgXy9459+vjT8ShdTYW8NaLkaOm7yOvdmBdMt9ePG3hx0q6bmblyYwB3zRYf7dhd/CMEa/nEW8zoLJur0dRowkxzpI4AIgBuouP6Qn2z+SOzx9oVb94944MEiPPmVGbICq3ANrgEDUaA2sOVChJauWo/UpuP6I4SD1OJlQ/1iK/7OS3xqCk6LcZHIjJJDKispIBKtYEE6MLXt+VV/wAJv1gJNBiUU8w+ZP2wBU1hsWkgzRusi96MGHvU0xJt9zCdp9HeODM3VjVmNgSdMxtcgZeHjVUx2DeFykgysOIuD8iRX1LmprExq4tIquO5wGHuNE25o+V69r6F2huRs+X2sKinvjunwQgfCq5tDoowrX6qaWIngGCuB6WU29aIeYjIAa6tTTopIFutRvE5xf0BNvfXVjcxBWwtlYJBN1yZlUi2cki1uOVdL+lRGM2jhYJyYrhCNFVbajuJ4Curqs6isIVuTnV9iF2xjZsVLGIAy2ZSgJAOckBTfvueJsPLWk714YHF4x9BkkSMAaDNlYHkNPwT15XUt3d/5gzVVXj+UObD3eZBncgk20HIcePfw4VYIFW5KqM3Eu2rend6V7XV6XDaMNqlWTwuP4jUWrKCeLf7je3zdBds5Gt9fvqCwuOLMFUXPIf+Sa6urm47VlB4O/8ACeHhqJKXksmx99J8H+DICxklvtXY8cx9oCwHAG3cb1a9k9LUbMEnQo18veL+BXj6gV1dXBpzbVs9XiNGMJOK7F+2ftqOX2Sb8wRwqSBrq6qyVOjki7R7XGurqAwmkmurqVhPDUHtbasTCSLq1nC36xXA6tdPrZgSdPsqa6uqcnQ8UmYDvx9FedmwkYjXJZwgKozXFiinVdL6cNBpe9VHIRXV1OuiKVlr4jiysPGnVxTk24301sfidfjXldWYUhyWZg/bHaAy2B0HO1vC/AEC/wATMNNna44ZAp9CQb+Jvy766upZeRoePIXEq2vz+FC4lh3eleV1SXU6pP0pi8HPMGjyyuuY2ADnRQVAsOHM6eFNbX21PJmhmkLokhIv3rmUH3E11dVUck0r+pFTDMzEajjXQYh0IZGZSOBUkEe6vK6mFeSy7M6QcfDYdcZAPqyjP8T2vcat+yel1TYYrDle94TcfqPqB+ka6urC7UX7Y22YcXH1uHfOt7G6kWPEjtAd/LSjCtdXUSLPQK6urqwD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2" descr="data:image/jpeg;base64,/9j/4AAQSkZJRgABAQAAAQABAAD/2wCEAAkGBxQSEhUUExQVFRUXGBcXGBcYGBsXGhwcHBcXHBwYHBwYHCggGholHBwZITEiJSkrLi4uGB8zODMsNygtLiwBCgoKDg0OGxAQGy8kICQsLCwsLCwsLC0sLCwsLCwsLCwsLCwsLywsLCwsLCwsLCwsLCwsLCwsLCwsLCwsLCwsLP/AABEIALYBFAMBIgACEQEDEQH/xAAcAAABBQEBAQAAAAAAAAAAAAAEAQIDBQYABwj/xABKEAACAAQDBQQHBAcHAwIHAAABAgADESEEEjEFIkFRYRNxgZEGMkKhscHRFCNS8DNicpKi4fEVQ1OCssLiY5PSFqMHJCU0VGRz/8QAGQEAAwEBAQAAAAAAAAAAAAAAAQIDAAQF/8QALhEAAgIBAwIFBAIBBQAAAAAAAAECESEDEjFBUQQTImGBMnGh8JGx8TNCwdHh/9oADAMBAAIRAxEAPwD0OWaQBtfbKSMoILM5yoo9o8qmw8Y7EzGVtdz4Hr0iRpSzBRgDcG4BuNDe0c61C20gRsRJo+JEvs3NAZbZuyOgWYdL/iFq25V0Mh7RncRseU4dRISVnFHeW7rmrqAikKo76jpxixwYEpVUWVQAKkmw6m8UnOF4FinWS2JiVIgEwRKjCBuVhofMNoglTKGHTnjK4rapea6GacKkorWY6Fi5NwAAKZDxJNTw5hkrdC8GwVrw6bpFbsfaaz1NCMyHK2U5lqOKt7SnX3GhtFiTUROaoeIimHPEaQ9jARmSS3rDozQ227YgpIQTEl2nNWlCRZE4PM45eXK1dDInK6hkIZTcEQ9OhepLWIHNDEwiCcYVsKCVaohjRn9g7WnPisRImSSiIFaW5K7wNQTrUg20Frg0JFdC0IwrkZWGTDHGAsdOZRYVFd48QOdOML5g20y//wARNm4ifKQSSDLDgzVoSStb0AIzCld2oJrrF56M4B5SHPPeeWoQWBVQtBRVQ+oOmsHyWqIkkNViOAFz1tby+UHzHVG2q7JyIDxRAqT9YNgPHuFudIR8BQDicGT97KpmpccHH1h+AxIYF6kAEJTjmJFj5qB3mJwcm8PVNz0/WHTn584C2coJYimUTGavAsQB7h/qHKF6hMl6XimKU8ap8RAG35dzBm137bGqB+IHwF/lEO3tTCPqVXQyE4XiGetUPdBOIF4hmDdbuPwiZUrgYJG0poXKJszL+HO1PKtIEhpMGhRXmREzRzGI2MMkA4tHRGTCw1As97nEhq6il1+Y5935KKMozLdPh/x+Hdok0b5KneAFRwI4V5d8SSjqy6+0htf5N7j74oQJTOoKw1kLCrbq9bH/AIj390CYLKHcgl7nKv4btWn4eV9KU6QZNtd7ngo08OZ6n3RrDRaS9BEgERK1okRoYUDnFg5qaroOnQ/WJAprVWKHQkUuORqCPpwiNjvPS4rvL4aj6cYZNnBMupDEBaXNToP5nxjKTQasImPlv79b/MmD5TVEVZFDzfgOC9f56nhFrIHwEZOzNEYgaZiSWK6U9/dBJ1MBuKk1tfdI4H8/SEtoNFe3o5hzMZ+xktnOZsyAnN+Je/iDUHXWtbnAqF3VoABZRYAC1hAwnUOX2+A59f2esE4SxPE8W68h3fm9YO9vBqC4BnTGDCvq6V68j8v6QaDAjG7cRow1p1/l+SGzIcZakqxAJWtDxFeUGSnzCo4xV1o2Q1y5c+bpWmXv68usWGFY03rVNhyFrQYsEkPYQNNJBtfmOPhBDPeBZ9c1uHDgen84VhQJPPZUK3RyAByZtKfqk+UGYc0JA0Gp5sbn89acIExzEBSgrmmKKfhJPrU6cR0gnD6mnqiw6mtz526mvSMuTMIDQDjZoBqTQCDIAxB3vGM3gyHocn7B0/VPL9k+7u0ocVOWRJanGYz95tTwFK+AiyxuOSQhDEEUsP8Aaen54RlRKbFMGfdlDQcxyHTrAbGSGbEkHent7VQvdxMV+2Z1axc7RxQUUFgLRktoYiphHhUUjl2V07WEnLSU7dAo72/41iWRJLsABUmI9tTQCJSmoSuY83Ovlp5wiHZTkRGyxo5TbPVBnGMeZS9DKlpXoSGNIoJjrw08/wCsMAHYRE5h2IxSiApis6lrKorQnieQ5mKRQrYj4m9oWAGnKOBMLFdnsT3LufSU+XVuRGh5fy6Q5TU/hcaHgR8x01HvIg2nJZrTU/eEFrMR7ZlPKjCx514QooNs+aDMmhEyvXfJBpq2h9vj5+EGk6hLtxY38+Z6DTpCNgmViGZSDfdNz3kaeH8olIoKCwgNNcmsMWJFiJTDwYYANXfPA1OU8D0P08R0Zic1VyUBzDMDw/WFrn4xKBUkHn84gxkquTNmNGBBXj+q1OfHgYUIQSKGhoupbi3cfn5cDBZYgVXlAwUm7eA4D6nr5dS1MazDZJJuYHlkZmpe+8vPqIMEByZWprepIPLp3dIDCNP6QfhyH7ziBX1edevTnBmG8hSy9OZgFv0oN65f0fAtX1600HP3VpB+HSlSbk6n5dB0gIzCBAaHeNLHhyI5fn6wWDAkoVr3xmZEf97UXGUUTjnzHyAFT7+UFyBY3qa3PWg/p4QF2Z7UmhDZApbhTMTUcM2nd3anygAKCwjIzFlpSB5i1a1iND+eESzMSi6so7yIrG2vJDHfB6LvH3RmZEuPLHJksTMRXHIcSP1gNDxtBOFatxZKUQdPxePDoK8YpsZtETKZZU03vogIvY5uF/jEc7Gz29pJQ6bx+QgWGi/xGIVBVmAHWM3i9tFyRIUua+sbKPGA5yyheYxmH9Y28haBcVt1VFFoB0jNhUSf7DfPPbO34fZH1iLH7UAFBFJiNqPMNFBMDvgnIzTGWWvNiBCbuw+3uMx2PLG0D4bAvMNaW5nSCMW0rD0qkx2OmZSi/wAQqfIxRbV287ijMqL+AWHjxPjC13H+xZY7aSSgZcg1Y2aZ8l69fLpnmMOmekU907JXmugA3MxCADSoNqaRSTcex9Zso5C5iig2LaQdPxAGpgTtWeuWgA1ZjQCA2mqx+7DEWux1Nenfp0hq4dpilixC1oBSmoND8IstOuSbn2HS1zVI3iBU360ifD4ZmQu5oAJwCj9RFPP9f3RabPwKy0JA9eVKapv6wUn31h89VGFJ4/fr5qh8eEK5+poaMW4pmew2FUrUi/fHQfIlbo7oSC9R3yLHTVHoErbrMCayWA1ImIfnEqbTr/dSz3FD8DGFly8NkYdpMDECgo9K5hWtK2y1EQ7bwuHDKcMXaWag5xQ5gTa40oVgbfuaz0hMd/8Arnw/kYnXaFP7qcO4v8jHkcrDhmAsK/qj5CNPhMDJGFVknzu0c733T5KCtQpEm9LnX2e+A1X+Blk3abYA4Ygf5n+cTLt8D+8nj89VjzOdhypJXEzsooR+kFQa0JoooK5daVrHSO0zENjJiUrbPNBoBWtCbWvGrF2as1R6gnpAv+NMHeE/8YKl+lFAVGINDrVU+kecYntBlAxz0p6xdxaxFjMuDXWg0imO28SrMvbuaEiuZjp4wE30ZnFHsA9Ih/jj9wfWJl9JP+unig/8o8tw+IxhQN9pUhhXKaEjj4HTzEQYjaGMRqdtmFaaJpah06+YMZJvhmaS5PXB6Rn/AB5f7n/KHStv00nSv3D/AOceUYbH4urVnoABaolbxIO6CyUrDcXtTFImczV9bLlpJc0pruppwhd1OryMoWrPW29Ia37aX/2/+UJ/6g/66eCf8o8k2ftbGTScsxbXukrkbfotbQdtSZjZTsqTkmBQDmVJdCSfV/R+sPnGbd8m2Ys9MPpCP/yPJViIbeUaYh/AIP8AbHm2zsTjZswoJwQDUmXLa2ZVJsl/Wr4QnpBjMZhnp25ZaVqoAFnZSPV6V7jAT9wbD0Z9uyzrNmn/ADU+AiFtqyj7Mxu9nPzjzLA7axczMftBUci+UdwJNtOELi52L7Mv9pckAkqJzNoQAN17Vr7jG61YdtKz0sbRX2cPX/JX4iFbas7hKK99F+MeUS/tbGhmzGFQaZ5mX1pi6Fz+D+KI9p4R5VGY1qe/41gNpS23kKhcd1HqE/aU6lWaWg5s6j5xV4ja6e3ipQ7iW+AjzvCYJplGFPWINQvIHiKcYNxGyMq17QBr0owXh0pxMbG6rDTUbo1c7a2FFPv2mk+zLU17r/KsBT/SSUhouHNf+oT7wctPOIpGzMHLALTkcnsq1mg0bJNJ4nVstR0ij9KZUr7ROaSUyBlVVUiwANN3Ud/SNFJtozwiz2j6aPog7IaEBl15gotadKmKLE7Ydm9apIzVoxJHOr0tE3o40tZnaTfVQgndLVBlzRooPHLrFliXkzGmOA9H7PJWWVGRUHq5qWNPdD4vKEz0KKYZjaB9SDVgLjWgXx8olXBsJdSoob1oK91SCfKLmU6KATKmETGYqaCgDOSLBul4Sbjpy/dmRJAVM9XZm3cuatFAFxCOUrqKKQimsvJmdo4cpMKmtqW7xWJJclTJmNWjKkxhent4ZRUcbO4HfEu2izTWL0DWrSwqABapMS4CQTJJBAqzK1RqpVGItSoJQcefWLRnSTZKUNzaQHsOTmQ0BO/LAtzLW9wg7Y2GBlzFYqtkIzsB7TX58IgmGcv2cnIEnFcqoDSgbLQ5gQDrx+EWey9liZOCzS+UCaWXOQBlDUAynQEDSGnKrbEhG+OhL/dIiksVQZqLQKFdqXNySpFBS2Q61tX4nbCJKMrQkTFYhSxIfLW7+rZQN3h1JjR4XDSZEqb2OYZmStQ/APT1++MrsZjMnoznOxMg1IHF+FBaJQzcuxSWEo/cFkbcCimQPxqxIPupHRNtrEv282jLQux63J1tHRXy4Sy1+WT3yji/wi4GxZZKVcAZBmosuuej1A+70zBB3Ewk7Yv3aBWBbeZgcoFbUplUajnygORlIrmlk1FAAprXNXnaoAhoObJlyMQAWyqtKAX0HTXWA91cjLb2J8NsqaGBsKDNWoN+Xf32iyweEnCWFM0KBXdCyyAGJDexW4Y8eMUpN81qVSm5ap9Za5fnwgxpyHM2YeohqJQpTIWJ/R0FwD3c4Wpexm4lv9karjtbFQBVUuQqmh3bAGotTQaxFM2e1VcsGds2c0W1bVFr7vxitw5Qnea5LE0l2oAaUrL7h4k9YkTKQc1c1akiWo4NU+pQGt6adID3Lt/H/ocMvBLmUUZwRUBhQVyg86a2EUmJ2FMzOwKGpJF6E687e/jDVpU5ub0AQaDNT2eQHl5xMU3svAt7IsM7ZRpyAHhAqXOP4CnHguFlzQvZ9hKOVVGbOozENLvpUGqg3/D3QNI2RM32KLmJNs6muptQWBqPKIZaq4EsSlO+GqSASDVaHd4mB3KFi5lilWGUUtlJ4U4gRluXb9+Q9TUYSbOzEfZ5K1RZJq9VpnLF7Lz4U4xR4rY84hlKAk0OYODS9MtwLaGA2CUeqUqRQgCi2FteNfcYkQS9ACp1qbj17cT1hPV+/wCQ4tB+yMF2QJm4ZJ4JACsy7tPauDzpa+sTzMBv5kw0tQ4NEzDKtnU3yWJB5RVYVq63O56tORPStfpDZLmljMrlprQkkm/reHhG9RsFvIw5Dlfsy0EuYtC2ZTnC8cnAWpTgYrDsdmFFkFD2etAActyLCzGlhS9oWdNdGK55gaumfh2YYaN1Bh32hsyb8wVDZgXblW19KECDcqNixuyNmzLBpTWcNRhS4lzaXIpT55YtZBBbsxhic7bthSksu2WrDjQi/Na9K0YuYoX7xt4CtCTqSL1J5e8RN/aM1a/eGooBUD8dOK8qwLkGkVssjs5faSnygJLG6oLGXnBbXrT+sTYyShFFlPLNic4ArUWpQ/msFja8/wDxBx4KNFJ5dImxW2J9blG9UXHP9lgISe5u/wDkaFJUUuHEsBRMVm3mIygHgBxP5pF7sp5IDZZMxqkLTKtb62Li1h5X6w/2u1d6VKOp0pp31iSTt1RfsAPaqCDoaaZRe8BOSldfkLyqAcMWliZLKvXMu6q10I4Bj7q1rBG3JyTkJly2VmmkglMtRlNhe4uPIQQdo4ZixZHUtTNUGliCNHPEDQQcMVImiiuoNGpQgEZiDWjAaUAHSHlqrmmTjFoz/o9MWUuJWajntECDKhe+8TULelNe+J520kmMCS9Qri8t/wAcyg9W53hYdYssHsvsiaOTVZgoVy1L5ONaGynzEC7SxKiYpJKBWq2ZWUXEq4IBVrq2hOsNGUZJ0xXuTTohw+0pSy0ldoC4SUg3WHqq1aVA408+kBYjbaEHMszMZTSiaClQT14aeEHTtooaZZiMAJaAKa2Cithfg3DiIrcGVZ1oyNTEBvWAOUqpJvQ0BT+KKRissDdK1+8AuPmiY5cAgNQgHW44wUzgy0AmICFFi1NEmCnfUgU6wuHwqFZeYGu9W9LhCRpw08oQbHVsR2UxRlyuQATbeABJJ1pytAUVeSj1HFNLtX8iYqUTKwAWjZGBcKcxWswtvAaC51i0lIUnTGJWjLPCnMNSDQXPGK3afo3Lw05MrE70sj/M9FEVUzAAkks8sXNaZgd61KU4X6Qzqb5IxuK4/UazFIwlMCbnLSpAFkNdTzii9GsA/bSycoH3Z9ddBmbgfdAmAwbPLmMZjlFCspIN70sC1tdYCxc5pZp2r1oDcV17yYMNNpOAJTTakFY+SpmMWYAk1153HuhYrF2lMUUDmncPpHRRQmsfv9COcHn9/s1UrY9DXOoPc/Mn5mJ8JsGpojivJc2nEd140svBtzA7lUfKM1t+dNlTuzWYTYGhPSp0HdEXJtYZbbTCH2FlAR2agoQMo4aG8PTYy0KgzKEUI7MUply0t0jOYnHTSVVprqBrlLDUi1tf5wEZrsxUzZrXygZjXNm6mGjBtW2LJpOjaLsQa7//AG6ch8AIX+x1vVnvroOf1jHHCCmYhtWFS3JhUa8oT7GGUMFNN8dTkAY+4geEZwXcymbY7Nl6lm4/3qjWsINnSb7w/wC8gjFvgBkLZNLa33gaezEk3DBqsEC7pIv1Lfh1vTwgeWu5tz6m1/s6SKNmpXQ9ugrQ8DW9zEz7CShJVgBc/eLTXU+fvi89DJC/ZFt7TfGDdrSh2MwAarT+JT8ok+MFqMoNkSiDSpFq0mpS9AK+NPOGf2VIPtf+4h41g2Qwl4SYlLs8r3TUMYXG7PDbwCEjhWhN6XtpevhCwqTaZp4Vmul7Fl6hm4aUOndDv7AXgZn/AG+/6xkBs9SU3FOoIr+Gpvu8c3uhz7M7IKcmoJJRjpnyU0GhHkYr5a7k97NVO2BmbMXNf1lp7OX4CGPsRj/eIbFeOh10HdGaRJodcrYhVy3VZhBJNb+v0r4xJJ2rPQAfap9bVqTM0BDm4b2hB8rsweYXH/p+YB7PDRhwIPE9IdP2dOofu29q4FdSeVYGxW3MTLlq2ZGNaHOiX53ABi2wm2ScO050lsylRuFlFyvNmuKxF1Sdl0pXVFHNwzAmoIueHNDzhk9f9p98bZcSDLmzGzBZKszVo4oOQtUxTy9s4Gdq8nlvgyT/ABBV+MZQk8oTelhlA3reDRHL0/yt8VjVzthymGYFkGoJIZdNc30rFK+y1Q0M5CL3UFjry098I5qPJRJy4K0jXu+YiN5NcopUm3ui0EiWugZ+G8co8lv/ABQ8YilltXggpXyuffC+d2H8l9SHZqTpRFGyrxRt6o/Z4eNI0OBZnDMF3BW1zbXXjavlFVIwTPrboD8SLD86RfbPwbItA7AaUohHdvKYhLUjJ+r8Bcdq9JXYzYUlnWaq5XUggjS3Cn0jH+l6BXreu+SDcXc0NDxygR6M8nrHnnpdie0xByElFUSyablQcxGZt0cBrwi/gdWUtSnlEPEQioXwPwWNyBUzS92wVhzHA2ifE7TyThOeWbrl3W/WqTf4QA8qkozrZwwXQGn3bvUVHGo8hFzLwaqEULVaksKW3gDw0Gsdco7WmS3XHgj2ltuTiCrI9GHZVDAi6NW3O3windC5TJVhUA3JAzECltBSsHyMOhxHqjKGYUpUWVufWKWYCMzIAmVmSqkitCOAGkPBJPAsm3GqDNjklcUxNakDyYk/ERCJKvMOYA0EnUV1Vv5eUM2djuzlzQwzZstCDxrcmuthDpOIluz5WKkiVQMK3UMCLcNPOH7/AL2JvoVm2EpOmftsf4jT3R0FbWkffTNPWsRyIB+cLFFJURkss9bRozG3cLnxROgyCp6n+kESdtZiAMqilamp91QfdHYiYC1WdO+4jg1JpKlyeileTNbWwWQh827UagGhr3HhE2GwuGSnaCcX9ZrMt6FiQTl4AmLPE4zDjdmMrjioFa9Phwitx21VYky6i5opDMaBRU1NuNIfR1JbaolqQV3YDOVZjOJYm5SAUGbSq1zGsy5OvExBKwDgXWY2vw6Vg58XMIpmObMK7q0ofnA32qZShZ6nQ6a5qad3wiu6ddBdsLDsHhjMcDsUliinM5oLX/AL8PCIvsMzLQSgbEm4FTugLw4Cte+IzPa121A9cnjdj3VhJgJIpvAAXzG+hrrfWBul7B2xNngsXNlysOktstJtZosdyq1HlXSNFidpymUjONOR590YjZ8iSZe+ozb3D9V6dOUTJIkoXKqp/SKK6UvThrCKL2rK/fks2iy2s4MshDU5kNB0dSdekZn7I9QwRSd4AN+srA1odNB3mLKdhmmnclJSvsoT7b8QPyBEC7JnKK2Q6b7haCxrQNWvhziV7XloLVqkVs/DsSGMhbKwsDwWtTum5p5tD3lhUJ7FRUVBqQQEBJBGQajrwEHpg8vrYrwQO9L83IEEJiUX/EmdGKqPJVr/ABQz8Sl7/wAgXhpMpkmBaMe1pyVjUW/aHPhEmDwZIB38xLCyZzfepZG5k8ItP7QoapLloeYWp82rDGx0w6u1OQNB5CEfi+yHXhG+WMx2ypzIoyqtSc3aELqKaFgeJ0grDSEXDtKmzVzMwP3SswoCv4qXtAWa/X3xMZBAzMVRebsEr3A3PgI5lOcltR07Ixy2Wc3bKdnMlrLqswFXznUHUbtKecU+HdUP3cuXL6qgzfvGre+CpeGVwRLE2ax0Kp2csd7TLsO4RLL9H21mMF6Kc58zu/wwW2l6pC+hcIBn4mtyxY99Y6TLdmGVCV4muXgOJFPj3RepsaXaikn8T7x8K2HhFlhdkgCnCIeZFPCsdybWcGfTZxYUNO5bnxdv9oEH4XZIHDKOnHvOp8Y0KYMLHMnKElOT5Esr5eHCi0PuBUmgHEwLtjbcnD+uavwQXP8AKMLtH0gm4maik5ZZb1Boe/nD6Xh56n27iT1FHk0W2drM6lZOlwWrQm3s29/9YxXYHtQGFFUEhTarUZve515UjQg04QrqGFxWPT0YrSVI5dR73bMliZjLVKnLUbp0qLA04HhWCpmMmzJgZGEtgqjU73ClKGvd3xcTsLyuPwt8jwisxEoLTKpDCYjG1wopavKt4tGVumiclSwyXZe1QHrOU1bMQ6DdrlN6UGsCTf0RpdTNmkHgbrSK+SfvPF69bNEjMijdm34rlanjFHCpYEhOlb90Wry1CgAAb0nx1rEsrYCutXJqzooykWDIDcFbmvWBX2is1BorBkFrKaEeIsQfAxpMKadkP+ogPhIb6QkW1V+4Wk0/gopGHKVVZjkAkCtPzSOiFMWBWpuWfgT7bAadBHRKSlZaMMFrtB17FhapUDTkYzpkgpWwoRqQNW98audgAooGS4o2dhp0yE0gV9m4cmrup6KrN8WHwgvXV5B5TawVM9lMxastTU8b6EEd94POzZhAojMSPZFSBaxtbQQckzDp6qOeGoUfwitPGJE2sFFElIBrer+O+TEvOp4KeS2sgkvZE4n1KftMBx5EwVL9GJ5uci9Se/p1hH21ONg5A5Luj3QM+JZtWJ8YV60uiHXh11Ycdg5fXxEkdBU/AQq4PDr6052/ZQD3kn4RXQ4RN6s31KrQgi0XEYddJbv1d6e5AId/a5H6OXLTqFqfM3iqzDn5QXhcG73AAH4nYKPHj7oSpS7j1CJJO2jNf1pjHxgcmCWl4dP0mJUn8MlTMP72kSyqH9DhJj/rT3yj91aVjeU1zg3mroAZhE4wkzLmyHKOJIX/AFERbycBiGG9MlSF/DJQD+I3h42FIBq5ac3N2LfyjNRjyweZJ8GbWZU0BBPJAZh/gt5mD5Gypz6S2pzmMEH7qVP8QjSyQFFERVHdEiyydSYlLWiuEb1PllNhtgAXeZTpLUJ/Eat74scLs2ShqksZvxNvN5m8WMrCwXKwgiUtWcjUkA9m5/lE0rAiLBZVIeITb3Nu7EMrD0icL0im2r6SSMPYtmf8K3P8ow3pD6az3FE+7UmltfExfT0ZTxFCSkllm72tt6Rh/XarfhFzGI2v6ZTZtVlfdrpb1vPhGTSYWarEk149xiZePf8ASOuPhYx+rLJPVb4GTWJNSamupiTBL96nQxG+sPw/rjpHUiLNC0IDCUhrCFoxIGiKfJDa68CNRCVhQ0YBTTNn5XBIpcmuta1sRw15dIpsCuZ1HP5mnGNk14qHwSpMD0sOVBxr+TFozw7JShxQBPkjQWvpQXNQOEF7M2y8llEwZ5akEUALLRSopQ8iYldF+0SgBullNzmBuCeEV21qLMKKimnEKKmt+AhoVJZBqel4EnUrapBqRXqxPDvjoRVsLUsLR0Cjri8It80OBhJconRT8IlMgj1mVO8/WkcNF9yGCF0hDOkj22c8lB+dIJw+dv0eH8XP9D74zi+oN66C4PCvNbLLRnbko+ekHzdgzpZUTckrMrtV3BAy0sSlQCa2HQ8o6TgMUdZgl/sCh/e198EyvRuXXNMZnPNjWCnppZVv8CuU28YKqZ2SgVngtmFURSd2hqQwquatAByvbSOmSO0K9lJnU5swUHvBBt3ERp8PhpEv1UAPdBBxXIQj1Yrsg1JlHhNjYni6ShyUFj5uSR4QWvo9L1mu8083YmDxMYxIsiIT8R2GWmRSJEqVZEHgIIExjpEqYaCJeFMQc5PgeooFEknUxNKwvSLKVhhBIlgQuxvk2/sAycJBSYYRLWKrafpDIkg5nBI4Lf8AlDKC6C22WygCIsTiUQVZgo6mMBtH08dqrJUL1OsZnaGNmTTWY7Me+OiPh5vnAjnFHoW0/TSWgPZKZlLVpRQepjH7S9KMRPJUvkWhNFtx0MGzE/8ApOGPOY3+qd9Iz2HwxdnI9iXmPdmUfOOiOhCDEeo3wRSxvj/N/oaIdpaDv+sS+0O8/AxHtLQd8Xj9SJS4Y2UtMp5/QxKOPePlDE0X88DDhx7x8oz5MuBjRJhlue4/AxG2sTSBrzNB76k+73wTF1LNo5oYukcTGFEJjgYbmhpMYxLWEIiMNDs0EAO0vIwbgD5XB8rCKXDknEgsKE3/AITGhYwAJISYHoOh8ND0h91RYrjbQNY3JFTzPh8o6Ox93NgulhpHQFLA7TLiXsmc/rzSOi2HupBmF9HpQ9a/eYK7Yw5K1jiesdK0wiRhpSeqo8BExn8gBEKy4mlyIjLVfRFFBdRDNYwstSdYIlyIITDxJuTGtIGTDwSkiDpWHghJIEJsfUG8Cl4WC5GH5wQFhSwGphtqQLbFEsCHiKXaPpLh5OrhjyW/v0EZLa3p3Ma0pcg58fOKw0py4QraXLPQsTjpcsVdwveflrGa2n6dSkqJSlzzOnkLxiUxSzB2mId9RxtfSpF4XHhN3JlpQ6fnXviy0KdSE8xNekMxfpLPxJKl8g5aDUCn9YrsWVrlCmq6sWzZqgG3KBsJgO1z81IIFaV9aHCSybpJtSgPD+sdShBL08ojvm3ngs/RbZC4qbMlmtcoIK6i/lA21sH2M15da5TStKcAdPGB9nYp5U7PLdpbi4Kmn57jaJ9p4lpkx3e7MbnnwrbnSsK1Ldd4HW2vctROP9myVrbtCaeM36xH6PJUYs8sK3+oRBKc/Y5Y4Bj8XhuysUyGeBo8go3cTr3gxou5P5M1SXwV/tL4/AxFtAWHfE8sVcdzHyRogx/Dvho/UhZcMcRSn54GO59/0jm1H54QgHx+kYwnGC5a3UDgM3iwFvD5xHhpdy1qKMx8CLQRgxqx1Y1jLLBLCCY6sKYYTDiHEw0mOMNMYw7NC5oYI6sYw+sNa4hKw3NBQCB1AN1r16R0Tkx0DajbmaRZMESpF4ISVE6So8xRO3cNSTBEuTEstaRIIO1AtiLJpE6LAGJ2tKles4ryFz7ooMf6bAWlrU8K39wgqLfCB9zZCggDHbdkyvWcE8heMLOx+KnneOUdfoIe+xkEpnYs7ZSbmg04AfOsF6a/3MN9kWmM9NyzBJCVJsK3P0ih23jMUSBMbUA5Q2gqfDhFfs22Kl/tD4RqdsOoADFQWBALLW46nTxjoUYac0qJOUpRdGOlE2qFJqON/j8OkdjBUqOZ+kXmK2aFXMpzC9mG8BwNdD32ijxZuvf9I6dyclRFJqLsmnJMQ5WAYZl41IIPTlc+MTsoAAHWp531iJCaltc1AbAmzE8YSXMY2altPHgYOpwLpPIVsOcqtMDECpFK95+sF7atlHG9uPCKnCIpL5qihUggA0ObQg8D8ocG4cukQnp+rcdEJ4aLb0Vwmd57BQ3ZqjUNK3NKivWg8RAu2v0r+H+kRL6MbQ7Cc7i5yqCODISO0Xoctx1EN9Ily4iaK1uKHmMoofEUPjCtPzPj/obGy/cFkCktLEEgm9wRmNGHLiD+yONYlwTU7X/+Y/1RLb7LJtvCor0JY/EfGBcO15n7A+MPF3J/IrVJDZbAOO5h5qwgfHez3xJ7Q8fgYjxns98GPKElwx/EfnhD5SEmg4mEpcQTKXIizbWY28xCtjpDJ1KKgFGvn/eNB8D5QXLFBAeGBJLNqbwYDFYxpUSlK2KTDSY6sMJggFJhtYSsJWMAWFhpjs0Yw+GmG1hKxgD46GEwkE1noMsRK0ygrHR0ecjsKHaPpOEqFS/M/QRnMX6Qz5xy5qdNB7o6Ojp04RcboTUk06RTNNZpgVjXeAPnGjkSFX1QBCx0HxGEkjeHzbZOIsMatJLA/gPwjo6OSsnRMyGAH/zMv9pYv/SlPulPJh7wY6Ojp1P9SJyx+iRQ4XGugKg7ptQ3F+I5GB8WLr3/AEhI6LpJSEb9JJh9TStKmlddYJmjSOjopP6SWn9QJKamfvWvnEiamOjoSXCKQ5ZLswN29VIBUFv3RW1OME7clus0iY2dxLkZmJJqewlXqbnvjo6FfNexRL037kx/+0k95/3QBJ1f9kfGEjonDl/P9hlwvgYBvDx+EMxQuvfCx0OuUI+GHYCQHeh/CT8IHn3fJXdQmneTeOjoWH1/AZ/SFpCwsdFiQ0w0x0dGMMMcYSOjAFjgISOjGOhIWOjAEAhY6OgmP//Z"/>
          <p:cNvSpPr>
            <a:spLocks noChangeAspect="1" noChangeArrowheads="1"/>
          </p:cNvSpPr>
          <p:nvPr/>
        </p:nvSpPr>
        <p:spPr bwMode="auto">
          <a:xfrm>
            <a:off x="304800" y="349091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124" name="Picture 4" descr="http://hirohi.cocolog-nifty.com/photos/uncategorized/2009/12/12/0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3940" y="1719263"/>
            <a:ext cx="6096000" cy="4152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8550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3940" y="10990055"/>
            <a:ext cx="10515600" cy="6949440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9233497" y="-144463"/>
            <a:ext cx="1954381" cy="692497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ja-JP" altLang="en-US" sz="11500" b="1" dirty="0" smtClean="0"/>
              <a:t>いす</a:t>
            </a:r>
            <a:endParaRPr lang="en-US" sz="11500" b="1" dirty="0"/>
          </a:p>
        </p:txBody>
      </p:sp>
      <p:sp>
        <p:nvSpPr>
          <p:cNvPr id="3" name="AutoShape 2" descr="http://upload.wikimedia.org/wikipedia/en/a/a4/Flag_of_the_United_States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2" descr="data:image/jpeg;base64,/9j/4AAQSkZJRgABAQAAAQABAAD/2wCEAAkGBxQSEhUUEBQWFhQUFRcXGBQXFxQVFxUUFBQWFhcUFBQaHCggGBwlHBUUITEhJSkrLi4uFx8zODMsNygtLisBCgoKDg0OGxAQGzcmICYtLC8vLCwsLS0sLywsLDQsLCwsLywsNCwvLCwsLCwsLC0sLCwsLCwsLiwsLCwsLDQsLP/AABEIAMIBAwMBIgACEQEDEQH/xAAcAAABBQEBAQAAAAAAAAAAAAAAAQIDBAUGBwj/xABDEAABAwEFBQUFBgUBCAMAAAABAAIDEQQFEiExBkFRYXETIjKBkQdCUqGxI2JywdHwFIKSsuEzQ1NjorPC0vEVFiT/xAAaAQEAAwEBAQAAAAAAAAAAAAAAAwQFAgEG/8QALxEAAgEDAwIEBQUAAwAAAAAAAAECAxEhBBIxQVEFIjLwE2GBkaFxsdHh8RQjQv/aAAwDAQACEQMRAD8A9JiYpwmhOCAUBOSBKEAoCcAkCcEAUSgICVAFEqEqASiWiEqARCVCARInFIgECEtEIBtEickQDUlE5IUAwhNITymkIBhTCFIU0hAREJjgpSEwhAQkJjgpiFG4ICAhRvapiExwQFJ0aFZLUIDYCeE0JwQDglCQJwQChOCQJQgFCVASoAQhKgBCEqARKhCAaUqjtNoZG0vkc1jRq5xDWjqSs6xbR2SUlsdoicRqMQGvCtK+SA1Uiyrv2lss73RwzMe5vCtDTXA4ij6UNaEqodrYO27MVLdDKPCD+nNRzqwh6mSQpTn6Vc6BIlB4IUhGNKQrEtu0jWvdGxpc9hoRpSm/osue+536FrByzVeephF2JY0ZM6xxA1y6qpNeMTfFI0ea4ueR7j3nud50HrqqcjBqRpv19XFV5a3siZabuzt235ZyaCQdaOp60or/AEXllutWEUbr6rudjrb2tkjqauZVh490kCvlRTafUOo2mR1aSgro2CEwqQphVogI3BRuClKYUBC4KNwUzlG5AQ0SpyEBqBPCaE4IBwTgmhOCAUJyQJQgFCUJEqAVCRKgBKkQgFQkUNttIjjfIRUMaXUFKnCK0Fd50QHI7cWCdrnWqN0LmMjDcMzXn+HIJrPDhqMRxAGra5DNePXlY3yzEsoWucGsIc5zXOFA4hzxU1J1PErur02vN5O7FlYoqd5hIxSHMEVGrVg3pE2xzQuNezDsZb8GoJHKtFUqV/NsjyW6envDfLi5HdV6NgBitUZY5vdxAUIP3hvBzzFVsWO9ImnuuDmngc6cKKptUGTtbI2jg5oNdKt1Cym2Vj8wBp6cqrLqunNbuH1NWkqkHsvddD1DY2/O92DjVrqmM8Drg6a09F2dV8+2S2PgcHRmoa4EVOjgciPQLune1hm6yyk/jiA8jWtPJaGjqWhtk+OH8u30M3WU7z3RXPP69/qJt1dssMrrSyuAmpc33KgAh3AV36LPu7aJsjftAcTfhAoeeeiLx9p87gRFZomgilZHmT1Y0AH1XDWa9uze9z2t75rRgwtac8mMqaDNR6mMJZg8nlLcvUjupL1qe431zVae0mvfNTwC461bSyaRMw8zr8lYue2yvdR1M95qPXiqvwJJXZNvV7I3rVIXdToBuUOydrc287O1jqNBcySh8WJjqMPHOh81WtdsyLYjU+9L+TP3TqqNzuMVogc0HuysNBUkjEK9d6loSUZI9lScos99JTCVA+1Ac+iryWx24Adc1oz1NKHLM+NGcuhdKYVnmd/xH0CYbaWkYjkSB6miijrqbdsnb08krmgVG5SFRuVwgGIQhAagTglATgEAgTggBOAQAEqAE4BAIlRRLRAIlRRLRAIhLRYF9bXWazdo0vxSx0HZAEOLnNxDXKlM66BeN2Bevi+IrNGZJnAAGlBmS74QOK8cvHaKe0veHySGyOlJNaUFSaMy90Cgpn6mix3xPts0j7OMMbi8udicWue4udhjcTU0xeLQZU3LqbhhjkiMRbgLBgdH8PT9VS1GpsrR+pf02m3O8vp8y1aLia+MUFHNFWuGRad1OS5+G2ulfGbRG5rwx8bmvbQODXDvUPGvTJdJdTbRFG9lpLCGupE5upjA1csC9ZsUzOWPPlhj/wArPjKylHnBoyjdxlxn39h1pINQAAKZAUAAGgAWEZaVAPcJ148geC0JpMX4f7v8fXoqMoUVHy3T9/2WKkd1munv7DbTKCABSp3BQzRV5HimzyhmlAT5f+1G600qCTUZkYW/T/KuU6TaVsFKrXjFvdn9OP8AR8MBJAdXMgDDqSdBQrSsV2Me4iMVI1ecxT8W/oFmPk7VlGOo6hzpQtafEaAmlagHkumuQtiia2ItfvdWuppWulfLJc6lSpQv/hxp9labXT8mZaru7PMtqDo7QdFGGV104DRdVLbBI3BIwActP3zXMXkHROwgZHMO4j9VThWlPy9S69PCGbFy7YmF47VpcwatBwk+a9KuRlnLf/zNa3iKUd/NvPVePR2pwNQf0W7c19tLgGuwyDgc/JduEkitWd2eqmNR0CoXLeDpoyX0LmmleOWRI4q1M/ioXN8ENglkA/wsi8JsqncrUr1zO0t4YW4RqcgOZ0C9hds9awb+yG0htjZA9obLC4BwHhcHCrXt3itDlyW8SvP9gHdlaHxnWWPFXSr2Oqfk4ld+V9FRqfEgpGbWpunPaxEJEqlIjbDU4NUganBqAjDUuFSUS4UAzClwp+FLRAR0RRSURRAR0RhWXfe01msmU8oD90bavef5Bp1NAuQtntAlkqLNEIm/HJ33nowHC09SVHOrCHLJYUZz4Rv+0C/ZLFZDLC0F5cGBzgS1mKvfLRm7TIcSF4cYZ7bIXyudQg4pJM5JSRTMDJrdwaNAu8tt5SSj7aRzhwJyP8ooB6LLdRprTI5HlwJ5fryWZqNd5lGBp0NAkr1B2zUgp2WHA6MUwjSg3t/e9aJuuT+KbOxzRHgLXtoau4cuGfJQ2u5mzdm4PcxzCDiYaEgHNhWnarUGjP0VSTV7rryXFF22vpwV72tdBRcZahjeHV7oBoPirSp6ZDr9dS9bTjrXSoy5VzqsyQ5rmLtlE2xPDBzln2+04SG6VBNaE0A4U3q2XKF8RkqwGmIEVrSlRqpKStK9jmvmFk7FG7LP2hxipxGrQeVQCfnTqpbe1rXCOHvzSEUzObtARyFN2tDuzSytDSyOzgveQGtAr9oNMm7mfe304a7t2WJlmcZJWEOl98nGNwwNdQUbruzFKZCpuSko3m+ei9+/qZm3clTWI9Ze/f0KDrn7ENfIGmQtGKVgp3s8uB3d4eLTmc8BwJwGhBqKZeR/I86LtbUMbSMiCMjqM9KLlI7G+IjtKZnDkcsx+ZVehq3UT3c9u5NX0ag47eO/Y1LsvXINnaWk6O0B68DzTr5gDmZ1oDUEZEclXc0EFr8+HRNsUha4MfUtPgJ+h/JV3TW7fDHW3f8AT+Cypy2bZu6eL9U/n/JnNs8W9pd1c76AqC12hraBoDeDWDPlpmVtS3U0uzcQ07h+9Oi1LLc8TBiaAeYz9XKZV1a/JUlScXaxFsjtTLZ43/xMZINMJFMWVcnA5b1n33tZarQ7uExR/Cw94/ifr5CnmtWezB27oFTbZmtOQxHgNK83aD68lzGcLuVv4OfhyeEW9nbzkZG7t3lwpUFxJdX4QdTXgoiHPd2jx3j4W/CD+f76yQWfMOkoSNANG14fr9NFJaJAMyVWqVU5WiXqNDbmQy75MFpgf8MrQfwv7jvk5eokLx9s+ORgb8bc+jgV7E5bPh11TaZleI23poZRCchaBnnRYU4NUgalwoCMNS4VJhS4UBFhS4VTvW+YLMCZpGtoK4dXen6rzi/PadJISyxM7Nuf2rwHPI4tZo3qa9FxOpGCyyWnRnUdoo9Cvq+oLI3FaJA2ujdXu5MYMz9F5tf2309oqyzDsI9MWsrh+LRnlU81yji6RxfK4ve7VziXE8iTu+SmAos2vrXwsGrp9BFZll/gjijFSdSTUk5kniTvPMq219FAFZjYN6zJ1m+DSjSSHMq4rRs0HEKtHKxoqc/3xTJr7AyA4DugnXnkAoVTcss6lJLBZmkMGXuO05U3HpuPDLcK49st5cMyBvI1prlXTLL5pbRaHyAgsoDWpJq7kcsq6ZhZUjA0UpXrU/VWI2fJFZrgbPaxTKp14nhru+mpVZs+WeWfyTJ3lOjsjwMb4yWDM95rQBzqrUYJ4I5T25HNeCRixBvENJFOuiZbrR2j2wwM727IV0PeeeYrRvmdwT7xvF0obHEMDHZVOg/EN54N8zuA6K6tnXxNDmEucwe9rwIa45h1K8KaZHSby0knLEvwUpSnXbUXeP5I7nsv8LWSdnjoHyNJeG0FMNTmBkAaZbhrRblqc2RuVHMcN1CCEljvJkoLAKOaKOjIpQaZA7lSs92iJ73MJwvp3NzTUkkLM1M9ze7El+ff2NDTw2pbcx/b39yOw2PsmluIuGIltfdaQO7zzqa81RviOrHU1FCPIrUlfRZsgxnPwnQceZ5KOlKW/wCJIlnBbPhxKDWF4DvQceqe+Rr2kaOG45EEZhLd3gAO6o9CVNNC06gHqFalJRlZ9HggjBzhuXVZRNYpsTWk7wrXZtOdM1VYeCna5VJ83WCzGPls8kghbvz6mqcSBoFGXqC1SENNFyk5Ox1ZRQya1E5N9earOg3uNSpbMwAJzypl5XaJG1dXY+74/tGAD3m/UL1lea7N2bHOzgHB39Of5L0hhW5oItQbMHxCSc0h9EJwCFeKB1OFLhT1yu2G1Is5EMRHbOFSdezadDT4juHnwr5KSirs6hBzdka163zFZx3zV50jbm8+W4cyuE2j2stLmmlII+RGM9XfosK8NqcILYBikObpXVJ5kV8XUmnVcpa7S+VxL3FxrXESfQaU8qKtV1EYrk0aGjzlFi32sSNeKk11ca7yq1lcATzplvr03hELFegizFW1pxG4rKq6hPBqQ0+3KGdoBvonRyAkU319eunzWpBZY6ULN9d+W9bl32NvutA50+dVAowZI5SRzLLM93haSd1KgdNPzVuK4pXHMhufnT5/VdLK6OPxOFeqzbbfjfcHmj2xOd0pcFB1wsGbySVDKI2eBoHPf6qK03m52+iy5LRVRtuR2o2JbVaVkWmVTzOO79VcsF0kmr6HlqB14nkpoRUVdnMm3hGbZLFM4tcxrSMyMR1pvAHmpp4bVKQ1wDQDx7jSN+HMvPDEaCmi6iIBoo3M7yntjqo5axwflSPP+KpLzMzLj2aa3Jpo7XEQTVw7xLuJ8P8AVWuS6K7bzAd2EwDJGijRueOLTv8A3zCpfxJgOJ3gxDvbmHSrvukEtJ3d07irF52KO0hpfXuuBBBo4EEEtJ4Gn0I3Feqtugt+b9e3vscSpWl5MfLuvfUht12tNobOC5rmAggUo+oIGLpUpJXK1apK5rOtD/ln+/VVJNyauWoxUU2im4YySfAP+bl0UdoOissphAG4U9FBMyoXaeT1KyKFlADntG539zQ4f3K0Wqq3Kb8UbT5tc4H5FqvuCnr+q/dJ/gi0/ot2bX2YjWJxakokJUBMISqlsk7vmpZZFTtLqhTUo+ZMiqPDLERyHRSMZUpYIch0SW23xwDv9550jbm4/wDiOZU0KTlLBBUqqMbs6zZKzAFzjwoPNdfAFwOyEsnZmSSmKR1aDRjQKNYOmZrxJXb3fKSt2jFQgonz9ae+bkaQjQp2NySqa5Cbcj6Ak6AE+i+c75vJ1omkkJr2jy7yrp5CmS9f9q14SQXbM+IkGsbSRua+RrT5GtDyJXjNhkbIMTKGp7zfeY7gR+e9UNe5KKa4NPw3ZuafJHHZ+Pktm7LhfKcshxTIGgZ0Us94yEYcRaBuGX0WL8Vt5Nu1laJus2fhiFZZWjkSPoEya22NmTcT/KgXKyylVnuXV78I52d2dPJtCwf6cQHM5qnNf0jt9Oi5/Gk7Wi92NnvlRpy2knU1UDpVQkt7RqQPMKt/8q1xo04jwGfrwXUaEnwjiVaC6mi6RNjYXGjcz6AdTuRZbMXHv5DgNT+i0omhooPl+fEr1pQ5CvLgSx2TDmTnx/IcAtBhyoNFWBU0ZVWrUb4J4U7E7Bmr9kZnmqkLwtGFwUEY3eTuRcELTUOAIIoVgTsNkdhJrETRp+Hg08OR8umw2cDeqV5Wtj2ltKjeDoAeI4Ke64IdruVpLSKVrlxVaWTPgPnkaHL9VnODmuEbG4gCaHFkAQRhJORyJ41G6oJVh9je7xvHRufzP5BeOnGPLOlNvhELbSGHMih1pmPJaGBV4LIxprSp4nM+qtkripJN4PYprkoyWMdoHg6Bwp+LDX+0KV4UjiopHL3c5WuElG9iIuooi5SYKrOt97xxktaO0kHut0B+87d0zKs0qMpvCIKteMFdst9ms63W2NjgHPAoammZ6UGZPLksa2WySY4XyU/4bDhA60zPmks1la0d1oH74rUp6K2ZMyquvviKNK1X5JJUQjsm/FQGQ9Nzfn5KCw2QVrqSakk1JPNxzKRjQFq3JZnSysjYKuc4AAfXyCtxhGCtFFCdSU3eTPQLisf2bBTcPnmuvu2x0Ul1XRgaAdaLbhs9F2kRsgbDkhX8KFJY8M7aS622qzSwPFRIwjPjqF8uXrdktmmc3vBzDQOBwvAG47nBfWy5janYmC25uGF/xAI1dBOzPnex3padz2u/EAD8j+Smfetp+BnqeX6/Ir0O2+x2Sv2cjSOdQqY9j1o+Nnqqz09Ju+0tR1NZL1HBPvC0b+yHU/5VeS3THWVg6N69eXqvTofYzL70rB6laEHsYZ78/o1eqhTXETx6mq+Zni8k7zrK89Mv+3oo2tDzQCR5O6p/VezW72e2KElrXOlkGuYaxn43cfujPpqq8dz2aziow8MR38mjU9EbUfSiWnRnUzKWDzeDZ2jDJMzCBuyLicqCtMj6rTsNiDRoMuGgqNBxPMreva2Nlbga3u6g1oT95o5c1QiB1OROVTo+g93gd9Ouuqz69aTxe5qUNNCD4Eifu0VhgQ+DkeOhP01QwgZE6ior3QfMrNleRo+WKJFNGKpkTC6mFtag0OmYO+uozGgK0ILrkIq7u1bUDWjv3wA081y6b6nnxY9CvkMyRzPDrwSNtnwtc7vUy0/q04eq0W3U0k4u8TTXl1U5s4G7Pj/lcWjH5nm5sx8MjtaAVIPvVbxDcmpzbIMsZLiK+I1FDuw6UV+VirOao3UZ0oojcQKAAZacunBRucpXsULkQwhjVICmVSYl00c3EconuABJIAGZJyAHElE8gaC55AaMyT+/ksG0SvtJ0LYge6ze4/E/95fNXtLpHUd3wUdVq40lbqQ3pe7pAWxEsi0L8w9/IfCOWvRcpa7Y4d1gLG+jj5/ovRrs2VdKRUfoOi6+y+zSKVmGZtQfIjmDuK3acYwVkjAqVJVHeTPE7iioXOPL9/RbBK9Ouf2LYJHdraPsa90Mb9oR94nutPQGvJeiXFsfY7JQwwtxj/aP77/Jx8PlRd8nB41s57PbXaiHOYYoz78oLcvus8TvkOa9c2U2LgsIOCr5HeKV1K0+FoGTW/PiSunQulE8uNawBOQhdHgIQhACEIQAhCEALjNstrBE4wQHv0+0ePcB0Y37xG/cOZy6W/Lf2Fnll3sYSBxdo35kLwOa0OJLnE1eSS/U4iaknzKo6zUOnaK5ZpeH6VVW5y4X7mtbL5NNdNwrhbXe7eeKyp7Q57quJqNNKFp3fdFFC2MnMGh300O7JWIYDoFl1NTg3oUbDY28adBoK7grkOuenDd+8z6q1ZbqedGlasFxu4UVKTlJ3JHKEcFSydkAas16U8hTLyU8MMQIIjFQKeWWtOi0mXI0alOdHGzUhdf9lskO6m+CKyNFO6AOis9nxVJ1vY091VJb1J0XDqJDZJl94DVUtNpG5Zk1rJ1KrukKjbbJVG3JbmtCgdMqznpjnIoHtyyZlEXquXFNMlMyaBSxgRylYnLlXt1uZE3FIaDhqTyA3rFvPaJrO7F338tB1KybHY5LRIHSVc46DcByG4LR0+hcvNPCM7U65R8sMs1bDJJbZe+2kbc2R7q6Yn8TqvS9m9kq0LgodgtliDUjmTu6DkvV7NZgwAALXhFWtHgxJybd3yZ93XM2MCgWoyIBPQpVFHFwQhC6PAQhCAEIQgBCEIAQhCAEIQgPPvanfxjdBZdG2gSF7vwgBg/qI9AvOY4MziyOh5rt/bnczpYYZ2CroS5pHFsgBIHPu/LmvMrv2jbQC0A5ZCUD/qAaHmszxDTyqWlE1/DNVGneEup0EcK6C64IIgHTOFfhGZ9FzcFtjcKskaRyIUvaDiPULDUJp5RtyqRmsP7HXzbTxMFIoi7mcllWjaeZ3hAYOSwZbYwavaPMKnNfUDdZW+qnUasv6K9qUP7Nia3Su8UhVcknUlY79pINzq9ASqr9qWe4x7vKm4nf0PoulpKj6M8erpx/9I6NOBXLf/YJnDuQHzPTh1CjfedqOvZs6nrxpw+akXh9R9CJ+I0l1OsLgkLlxb7bOfFOB+Fv75qs8uPilld5hv0Ui8Ml1ZFLxSHRM7Sa0Mb4nAeYWZaNoYG+/iPBoLlzYsQJyYT1Jcr1mueR3hj+Snj4dTj6mQS8Sm/TEdadonu/0mU5u/QLNlEsv+o8kcBkPQLr7r2EtMpHcPkD9Su6uL2XYaGWg65lW6dKnD0IpVK1SfrZ5Zc2zz5CA1tBxp9AvV9kdhsIBcKDeTqV3F17NwQeFtTxK1wFOoN8kDklwQWOyNibhYKKwhCkSsRghCF6AQhCAEIQgBCEIAQhCAEIQgBCEICredhZPE6KQVa8UPLgQvAdstiJrLIXYSWE5SN0I4OA8l9EJskYcKOAIO4ioXjR6mfJ7bJFX7WN1eLCAfQhK+xWb3e3HI4fqHL6Rt+xdjmNXQtB4tyWafZpYfgd/V/hcWfY7Ul3Pn8WWzD3JXdXMGnkVMBF7lnA6uc7cRupuX0DD7PLC3/ZV6krRs+ydjZ4bOzzFfqln2F0fOLWPPhhZ5MrwO8neArdnum1v8Ebv5WAceA5n1X0lDdkLfDEwdGt/RWWsA0AHRNrPNyPneDYa3y6xv8A5q/mtax+ya1O8eFvUhe6ITZ8xu+R5NZPY9/vJR5Albdi9ldlZ4i53oF3yF78NHm9nOWTYmxx6RV6mq17PdcLPBGweQVxC9UIroeOTYgFNEqELo8BCEIAQhCAEIQgBCEIAQhCAEIQgBCEIAQhCAEIQgBCEIAQhCAEIQgBCEIAQhCAEIQgBCEIAQhCAEIQgBCEIAQhCAEIQgBCEIAQhCAEIQgP/9k="/>
          <p:cNvSpPr>
            <a:spLocks noChangeAspect="1" noChangeArrowheads="1"/>
          </p:cNvSpPr>
          <p:nvPr/>
        </p:nvSpPr>
        <p:spPr bwMode="auto">
          <a:xfrm>
            <a:off x="152399" y="2751137"/>
            <a:ext cx="360989" cy="360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2" descr="data:image/jpeg;base64,/9j/4AAQSkZJRgABAQAAAQABAAD/2wCEAAkGBxQTEhUUEhQWFBUXGBcXFxcXFx0fHBsYHBcYFxccGh0aHCggHRwlHBcWITEhJSkrLi4uGB8zODMsNygtLisBCgoKDg0OGhAQGzEkHyQsLCwsLywsLC8sLCwsLCwsLCwsLCwsLCwsLCwsLCwsLCwsLCwsLCwsLCwsLCwsLCwsLP/AABEIALcBEwMBIgACEQEDEQH/xAAcAAABBQEBAQAAAAAAAAAAAAAEAgMFBgcAAQj/xABQEAACAQIDBAcEBAkICQMFAAABAgMAEQQSIQUGMUEHEyJRYXGBMpGhsRRCUsEjM2JygpKy0fAVJENjc7PS1BY0U4OTosLD4USU8RdUdITE/8QAGgEAAwEBAQEAAAAAAAAAAAAAAQIDAAQFBv/EADERAAICAQIFAgQFBAMAAAAAAAABAhEhAxIEEzFBUSKhYXGR0QUUMrHBQuHw8RUzUv/aAAwDAQACEQMRAD8AtDLSClArvDDfK7BG5rKGjI8O3oT61JJKpF72HeeHvGnxoWgUDlK8MdG9WOWtJ6ulGQFl/j+P41rstGiOu6j+P49KAQQJXvV0aIKeTD0oSO6qu6mpmPB152eCAu3cv7+FBhRBNAe6hpBVwh2BLJrIRGvcOPqaA3g3SIs0IZhaxy8b99udK06uhk0Vy1eWpyLZkoJuCRzuCCD606cKeYoJjYB7V1qf6mvMlYFDVq9ApzJXhSsahQlIpYmNM5a9OnHTzIHzo2Ch4yX40hpaaEg5WPlw+FJJrWDaLaSmmauIpNq1mo8JpNqVlpax1rBQyabcUeuFJ5U8uzieWlGwNEVlrurNSy4RftX/ADQW/ZvRuG2S7exC58W0Hv1rWZorogNe/Rj3GrnBuvMfaKRjwF29+oPwo6Pc+LjLI7+4D3G491qZJi0jNZLCmS9Tu82zgszLFl6sWykNccNRfvuCfWoQYa1FNiOJ2bxrqcEddTWLQ/8ASZLZWbrF+zIA49zg29KYSCEG4jaFjxbDyNH71bMp8rCrxPuwNbZfTMvzLj3KKbw+6SZru+Zfs8PeeY8rVLZqI6t+myA2UJXa0col+11sRRgP7SG63/OAvU/9Ek+r2vP+AffUrFgyq5bIijgqa/uv38uPPifBDlFlGXS2nG3dpwHgLVVR8knLwRfVMNGWx8wff3U6sVFnDd/wpJh8xWo1nLCBqSBTsSFtI0LeJ0H76REtiCQGtyNTUe00AHZI8AKFGBodhltZXv8AkjQfx53qThw6RjsgL86Cfal+GlDvi70cIFsk5cYBw+NA4jGE8/TlQMk5NDu9ByCkKxEo4VGzreimph1qbKJUBPHTRSjWSkGOgMBmOkFaN6rwrww0AgJSm5Ygxuwvw7+Wg4EchRrxUyy1jAqwgcAB5X+8mutTzCm2oGoTavVjvSDXgBvcHUa1jUSWGwYPC7H8lSfjw+NSuH2JIeERHi5A+Avf30RsreRUjCtGMw4ldL9xOnH91Py70/ZAFUSj5JNsVBu259qRV/MX/Ff4UWu72HX8Zd/z2v7u6oSfeRzz/j0qOm2sx50fSgeougxGHj9kKPIa++hsRvEg4D3mqRNjiedCNiTW3+AbWW3Fb0NyNvKoLHbad+LH31EvIaZe9DdZto7NiSeJoZmriDSSpo2BoUDXU3XU1go2Ex13U05mpaEc6sIMdQPOlHAXH2fjRecDhSGloDYRAPhsSjWKxyDw7PxuflRpw/eBRrNTbChVGbsBMY7qbdKNaOkGKgwoCMdeZKLMVedVS0NYEUpto6PMFd1FLQbI4x0kx1INBSOpNChrARhr079C77CpHClB+MDeh09wor6ZGguFt42ArbUDcyLi2dfgrH0t87UUmxieSjzJPytT7bWv7IFCzbSY86NRBbF4jYKFTd9bG3AAHlw1qrPsd1Ju4t3aG/qOVTMuJY0JIxNJKh47iKkwtudMNDUo6U0YDSj2RhjpJFSEmFNuBoGTSgERfTiPvPlTYkPdavWam2NCzUKLVwvTWY1KbExESsevViOWQ2N+4i40486ZCtAy4RjyNLj2ax4WPlr8BVm/lnCr7GHzH8q1/jevH3sI0SJRTbV5Et+CHh3ckbgjn9G37VqOh3QkPEAebfMAH50Ji985bkZgCOIAFxUTid5ZW4ux9a3pBkta7rIv4yWNfIf4m+6h8bgsCim8rM1ja1rX5aKoFUuXabnmffQsk5NNaBkfbDgm+e3gBcD411C5jXUKBkncP0orD/rYUdplDKCAcoTMbdojVreNuVT+B6S8A4H4VR5nLb9e1K6Kox9HluBqwzX/AEjr76sWO3WwM2suEw7nvMSX99r11akak0iWlJSgmxGC3hw0vsSK35uvxGlSMeIjb2WU+Rqq43ou2XJr9HKHvSRx8MxX4VHYno2jQMcPtDGRMoJCmUFRzFxlU29aT1DvaaDkrurrPNnbrbQMcckO1BZ0RurkgU2uob21YHn3UWINuRH/ANHOvLK8iN65wR8a1s21eS79XXnVVSf9JtqR367ZchA5xSRyX8gGU/CkydIMiECTC5bhCQXKsucoArKyaMC4BF+RorPYVqu5eBCKUIRUHBvGCoLRSKCAeR/Zua7D73YViR1qqRxzXW3LXMBalUosdwkuxO5BQmLwUbnMQQRzU2PvFExyBuBBpWSjSYttA7DuFJMRPKiTHXdV41qMVbHbPxOtmZv0so9OpCP76i3weN4AMBx5H3lyW95q+mEUkxr3XqMtK+7LR1a7IoEexsRe5YxnvWQ3/VcOnuAqUgw8qjtuH8cttPHXj4/AVYDs9c5YFteWY5R5DlXHAL30FpUZ6tkIU76Oi2YCLllA/OopsAvjTbYIch/Hxptou9CRgoRxceg/+a9z4de9v48LUHjcGezYkcb29LX086FbDGlbrsMs9yRfakS+zEvmQP3VXMZFEzs/Vrdjc/8AijWwxptsGe6klKxkqIh417qfj2VmAOtjY6KTxF+63xow4A0X1sgUKCoAAAsutgLc70qaDJvsRqbH/Jb4D5saJi2R+SPVj9yilOsh4u3obfs2oaXB39q7eZJ+dHcvAtN9WFHDRr7bxL52v72Y14cbh1FjOT4KP8C/fUc2AHIfCkHA+FbmPwDYu7IbaKh5ZGUGzMSNOV9PhQ/0bwqwfQD3UoYKktj2ivDCGvRgz/Aqf+iUk4ajkDaIYYKuqZ6muo0wbiY6NLiFz3iJvfHerdJiV4EE+AUn7qrm4cKiBwQPqKdOQQafGrGcHH9gDyFvlXp6tb3ZwaCa01X+ZGxNEde0PNXHjzFqRi5ImVhnAuDoGtf0okxpm142tx+6g9s4WOWKRGYgFGU5XynVSNLHQ68aRNXiyjTrNAewMHGcNhyJCT1MY9oH6i0TJshiSVmZb8soPMH7qb3ew6/RoLPcmGL7J+oveKMmwBYW61vh91qZTa7+wr00/wCn3/uKgwsilbyZgOOh10t9rTXWs631w466QkaBwfRUDj/my+6tFgwJUr2728DrpbXWqdvvBfrT3kj1Kxj99GLywTjUVgl8MnYX80fKs3fAjrXTmQxPic7uP7sVp+GHYX80fKqViIbYsHvmceggJ+bmo6H6yuu/QSce4qcYcTtCC1tFlzKeeiyI2ngDTWLwGPgRni2k7hRfJPhV10vYOrLyB5Gr3CXyroOA5eH51CbexTJhpmYaCJzwP2T3XptsfBt0vPsQS4naqaXwOIsTzliOnmsg+NLl3mxcaFp8IkWoAImDqxIJNioBFrD2lHtedWOSbXtRX8bX+YqM3jw6yYVsq5QNbeNbYgb38B/Zm2GliWQoFuAbXv8AG1O/ykb2yfH/AMVGbvD+bjzb4sxHzo5F1rmm5J0mdEdrVtBqSE8qWGNdEtO5adJk20NG9IYURlpJSjtNYFJGTTBgqSMVIdLcaXYHcRxhpBiombFxL7Usa+bqPmajpt48EvtYvDD/AH8f+KhsNuBZYn+kL2uzkY5bflL48eOtqMaKgJd7dnA5jioSbEXBLacfqg91BTdIezVNvpFz4QzH49Xb40q0zPVXkm+przqfCq5J0mbOHB5G8omH7VqDm6WMEOEWJbySMfOWm5YvNj5LcYPCknD1SZelvD/Vw0p82QfK9Az9L4+pg/1p/wB0Vbli86Pk0BsPTTYes4m6XJfq4WIfnOzfILUbN0q408I8KvlHJ981blB5qNUMFNPDWRz9JWPbg8afmxKf2w1H7M3vxjQq7zZmaSWMkxx+yEgZbKFC3Bdtbc/KwlDarGhLe6RpXVV1UddvYkj8af1E/wAFdXPzoHX+Vn5QTtzeLaeEnZMGkhhIBuMOXUvchjmCHkFFr8qE/wDqXthfahX9PCyD5MtblgYMkaL3AX8+fxvT/rXoTe6TZw6cdsUjB16XsePbgw5t/VyD/u0p+mSTKVkw0BuCL52B4W0zXrdjQ+LVcp4HQ938WoIZpGI7J6YTDGkf0SNsqomYT2NlGW9uqNjp31JHpfifV8IwPeswJ/uxWjbp4KNsBhLohJw0FyVB/ol8KObYmGb28PCfOJD8xWUmZxj0ozjC9LuFBW+GxAt3dWb6W5uL1YtuYyPEQrLHfKz2INr6ISb2J+yKmjungCb/AETCn/8AXi1/5aidoYeJDiIolROrMLZEAACvG0a6DTjm91UjLOSc44wSuGHYXyHyqs42L+cfpm3m0dvuq0YYdhfIfKoDasJ6wW4lo7ed2X/qqOk6mU1FcA2DfvAH/wBbH6m3zQUjaO+GEaGUJjsKzGNwB1yXLFTYW87UIeibZnKJgOVpptPfKaE2r0V4BIZHVZAVRmH4VzqAT9YmqWLXzLI+9ERB6rEYSQ/VH0hNfC4Y291GYzECTDSG6FshJCMGAIF+Iqnr0QYP7cnhZuA5cb3qX2F0fwYXWOSW4JJuVswKlbN2NRqaOAZ/2E7v/wCrr5/vNe7QxbRgFbXJA19f3UrYyEQAHiCB8LULtn2R+cPka4eJk0m0dnDRTaTD8NtBz3e6qf0i7y4qB4lgmMYZSTZVNzew9pSas2Eqh9Kh/Cwf2bftU/CNykkzm/EvRoyccPH7kBLvfjjxxUvobfsgUDPt/FtxxWI/40g+TUG1INem9NHzfP1H1k/qLl2hM3tTSt+dIx+ZoKVb8dfOniKQRSOCG5kn1YMYxSWWn2FNsKVoopDBFIIp4imyKWiqY2RSaWaQaBRHhpNemkmgOjw0g0o0k0C0RJqw7I/1eP8At5/7rDVXjVg2Qf5un9vN/dYapav6GdfD/wDYifj4Curk4Curyj3j6AgxAdFYfXUMPUA/fSjIB53t4ny9KhNjbWQRKpEhK3XsRu2gJAuUU24fCpGLGx/Vjk14/gXBPmWUV7U47ZNHgab3xUgolm0Ay+Jt8ACfj8aY2q4jglchmCI7WUZmNlJ7I5nuFccX3Ryfq/vNN4nFXRhkcdk69jTsnX26VMdjW6f+o4T/APHg/ulo/EQZlIzFb8xa/HxBFRWwXK4TDhQxRYIgHNlzARrZspN1vxsddaO6xrcFHjnA+QNBPwaSscjwKhlbM3ZvYX0N+/TWq5i8N/OcdJ9pMHGAdRoz62PP8J8KssbvbghHfnP+CoXFyDrJlsQWeC+uhIXMAugPBdaom3JWJJKMXQTCeyPKoTbswjIc8ARfyzC9RQ3nlS65Y+zoLhuA0H1qC/lV8VG3WBRZ8oy31snWcz4VPS/WU1E9hoiYWEXsw18QfOgtvYWOPCzuoLERSWAIuSFOgvYD31GYfb2FCKJsVhlkyDOpALqSO0DdyeNwdKZ2nvTg+olRMSshKMAixkhiRoDlW9j33HnVZSaZOME12LOuyYuOv8eFqJgwyrGVTgb/ABqsjfXCaWnxLX+zhZD8oOFTOztrLKmdFnI/rIih87Oq6Um5yG2KA1B/SDukPxufvqN237A/PHyNV2TakolkCuQCA1h35mUn4fCgH2jK7WaRyONsxte9cXEu7id3DQaqRdcCdKovSoPwsP8AZn9qrRsuTTiffT20tnxzW6xFcgWDMqkgeFxXTwkNtSOL8QXNg4LF/cxdlpBrT5d2E5Bf+Gn3LQ77qp3L+qPuru5vwPF/49r+pe5mpptq0aXdND9VPcw+TihJN00H1Yf0mkH/AHxQc/gFcFLyvf7FAam2rQG3NY6rHCR4GX/MGui3QAvnw2bu6uRl875ma9I5IZcJPyvf7Gdmm2q3Y/YISQgwBF0sGxAzcBxGXvv8KGk2Kv8AsX/4w++E0m6x/wAtJd0VY0k1YX2MB/RSf+4Uf/z0w2zB/sH/APcr/lq1jLRkQZpBqe/k2PnHKPKRG/6FpmXZkfIzD/dof+6KFj8qSIU0g1LNgYx9af8A4Ef+Zpv6HFzecf7hP8zQHjFkXU9sg/gE/t5v7rDUL9Ch/wBrKPOAfdKaLw7Roiors/bkcnqyLZliUCxPH8GT6ik1FcWdGi9s02WCM6CuodMaluLfqmurzeTqeD1/zWj/AOkXmbeCeDTC9QS9w/WqzgZS1tFkW18xve/DhXqb1bSPF8IOHsxOLd/tM16QmH2ZYM+01bN2xkyA6k8RZiNbix4UQ0WzrART4qViAQI4jKbEXBKRRZgDyJtevX15bpXE8jh4bIKMhLbZx7ccWFH5MUZ0/STv50ymJxvBtoSMOY6mIA9/sgcaLi2HK2sUczD+si6o28na/wAqh97d3trho3wkXZRbEI0ZYm5N3R3KPytYXHCuf1NnW1ppX1CMNh5xEkf07FBVVVGRlWygWA0XgBb3Uo7NLe1i8c3nimt8LUV/pbjY0UvsyKAgdosr2FiRewSwFhfiePGofeLfqSHJ1sOHLvcsFhZWUAgDKzMRJz5qRppYg0KldWG4Ve0k02Th0BkmecogBZnxMtgLgXbt2AuRrU/guoZY3wAWVBMXlMTZ+19HkjFzmOt2j0vyqHwuP2Xi8JmlxogEi2ZDIiSRse4G5zDiCLg25iobZ+zNn4Zz9D2riu2CMqBnzaaX6lUvbUjuqsJSSySnGDljoFY/ZeIS+aGXgNQjEcO9QRULHtlcLGesRjllztyNmiaPgQALHLxP1gADR2AmMsqnDYqbGWOtpJGA5dpWJHMnnwoLBbC23HOZThFnUHWOWRHjdRoABJKXHJgeIIHlUoRalZbUnFwrBL7JxGFxCGcYrCxXOqSyBZASTbMCOYGhF7ipAYuIBguIjlyqzkRF3OVRdj2U4AUjaW1MWpKnZWHUd5gZ10va7BQo58+dVHeTbDrh3MsWGVi+QKmHbLlKtftDEEhuVso0vrQlBSl8Qw1JRj0wi67E2nFiH6uCQSSAElNQ1hYE2axsLj31bI5pkQjI/wCqx/ZBrBujn6A2IP0mafCMBeN45sqk3AK3EeZb8dX14Vedrw7M7V9p4mXjftPN7sooqGzoLLU3umgbD72wHF9TiMMMMCLB8RM0QAuzDNZDlBOaxJtwqdxWL2bGxDthQ3cmPLN+qQKzzbGy45oWXZ+bEOrhrfQysxWxGrpd2FydGsOHNRdro93txMMjRu8EsLjVcXOAqkXIKGR7C/A8eXdTOEZZr2E5kli/dlxxG+IjLdXhgsSsUE7zsYieQzLCdSNcouRY91WnYW1I8Sl4pI5mW2cRNfKTe1we0OBsSBex0qsbY2Vj5lzLs/Z7I3aBjije/GxVusF9Cdbc6quE3dxmGGIxGXG4aUapFhYXCPoMmYq1imdjdRcgBiONPB10Jai3dWbAyMOKn3Gmncc6+epN6cUkwMzSuysCUmeUG4NxcZ/mCPA1q28O2dl43CMn0yQRuRcJCS11KvazQ3FuzwPA871TmeST0vBbL3F+XfVZ3rw8ckkKyorraQ2YAi/Y1158aznZ+EGHxKPsqSfETA5hG8AVGUe11hEqnLY814kDS9Xnam0tovCZWwECGKNnd2jzZQFzPlzPcgAfVJvQeqjcppjsGWJAkVo0F7KugFzc2HmTSXxjfa+A/dVYw29UEgUPiIlc8bJIq8T3x5Rp3n1o3bmzsXIkT7NRpEIbO/WYZ1OoC5LSXuCGvfw8aZyQuxlejA/lIaD8cvzFXqcgVQsFszGw4uObG4aYRBw8rpGTlUaluxcWFr+lXTF7bwBVTHNM5a1gImHHQavGo+NIpJIMoNvAl2FMtbxpsShgGW4BAIBtcXF9baXp3DYV5DZQNLXuQBre3E+B4VrFoZZRTLwjuFQ+095o4ZZInSTNGxRiAtrg207XA8qd2Vt+LESLFHmzubKrC1zxte9veayYXBhb4cd1MPhR3GpiTZsw/o29LH5GgnuNCLHuNMpCOJGPhRTYw9u6pFqaKinRJoaEddTmSupqEJHH4I4dc02HlgiH1uokKgDxbUXOvaPM+lK2/jWeXrEZ2jAGQuuVlCm4C31sDwI4Agcq2PE9MMAOWOCWQ+FvkxU/CoDaU7Y85k2Oc41WTq5U1v8AWCjI/G+p9RxqLlHsv3+53wUllu/p/Cv3PMLvvtRo4166JjkBLKisTcnKSytluVy34a8qFxm+OIVJeuxs3Wrlyxr1aLlPHLIQSX49nK3s9/Cy4GDaoJ6jZmDw50/CyMpLeZDmQ/pVW99d29pyLM2MCuuVWUwxsRmXORlykldBlOa4OddLjMq0h18vdfsS/R7tTB452jkxOMExUfg8RiIysgOrCMKi5rZdbrex7r1ctqbB2SQv0lYXy3szuTa/HUHhoNPWsG3P3TkxOIy5WKo4VmCkqHGZrPY3C/g2UtY2LLp2hVx2n0ethoHlZY84YJGmgD+zZjIzKEFy3tC+g4XtQpvCQcLq6LDNsnYYVvo8rAAkt1DmWxsOOcOdO4WqtpJA0kYwMrztnRWOV4mVCcjupvYnj2QBofeNvzFDhsHF1UViZR+FOVZgxVmFnRSCntArmP1bHS9Q243SHiMJiI+unmkw1z1kZbPcFSAVzm4IYq2hHCl23lj5jj7A43T2i05eHCzsUfMknUmPVWurDOqi/A8K0KfenbMUaLiFSN9bkwEk6mxuhyXsCdBzq3ydJOzggcYgNcXACtm/Vy3v4WqKxXS1hgPwUUsvkpHvEmSmk/iTXXpgqT7y7QkOuNkjS+ViqRqot7WrgXI7sw9Kr+9G8ZErRtIMXFkUHric5DIGurK7Ri+a4ZNRfkasu1d/Y8QwB2dCdbhnsGBPPRSR5hhVY23sGfHSA4fBSaG2eNJMhXKir2ncp2crWIIuCL3PBI9SsnGsYLV0ZJsbFMwfCpBOmQqJcSziTjqgYqLjKLi31hV52hsHZMIfrGSK4IzGZuzcEXGZiAR4g8KzTdrobxTgtiisFmUqhKuSAbnNkYgX4DU210qzYfolPaeSSJW1OWNC1zx9o5fkaaSvsImk+oJtabZiuxw+NKGQMo6pMwzMbobxEZQrd9tCdRyyLbuz3imaPN1ltVa3tL3gXPiLXNiD3Vbtv7LkgeRGw+IygMokMTKt9LOGItYXPO2lObX3ukXBdUkOFWLEJLEwECqQAEIKMkna1kLXYA6cOZWLrqUmu/Umej5ttrhgkK3gyXhDLEbEuCeJDAWLnteFqK2pgttNfrGxNu6PL8OqBb41jaYkxtmjLRsOBVtR6qBWn9GXScYWeLaE00iNkETG8hU3YMDxc3uvf7NGUb7iRe3NWQY2OwmEm0IMXIGeNBmLIS2o1eaNsydk9kfaXXlQW9O8EBlX6BG2GRFs0ZCOpkzG7AaixGXSwF14Vs2O6TsGoPUmSY9yxuP2wo95FULeff5pgQMHh7d80ayHgTfLbTUAe0eIrbl0BT6lQ2HvvLDKrMsTAkBmEfVvkJBYB8PkblfUnUCta29HsXFIGkxSNwykYomSwzADtsW+s2hrDMLhkaRDMciNctktf2mACg6DUW8PHhWgw7pTOkf0WJ1iVWBkxAEYVczSEszhcw7R1VToOFaWEFRTfWiC3l2fspFf6PLjHezZc2XKCOF8yIctyNQTpSt09p4vDwkR4sxoRdYRqQxdb9mRMguuc3B42vrVuXo1gnAP8oRdZaxWNlkXgBcHMjDgDw40PiOiDFK2aPExkAgr2nU6WI4hgeHfWzQPT0IRVx+JkWV4J5ol7cnXkJCQCb5jJaHhrcHT0qz4eEadTHgnawsIsXCxHcAGZbfo0NtnZu3xEUDvMHMquM8LAxsqACzm+t5R38PCs1xu7OLi/GYSdLcWMT299rUktOMlTGjqOLxRrc0uJw8V12S0l8ykpJmcDkwyow119nhpWS43C41fxqYpeNy6yDwPtDuPxoPA7Unw5/AyyxG/BHZfeAdfWth2Z0rRSIWfDTKQQDkZGW5BPFip5HlTrCEfWzKt2sbCkyfSkV4LnrBkBNiptYizCxsdDWgJh9i3V8OJBISCmQ4lCCTYEM2g870DvN0g9YcggjK8+sVWNvKxsfU37hVQnxKykEMY1ChQiZrCwtxIufXxoN4Co2zQoMVJKF/nMqxEA5JHMjHU8TxGltLnW/HjTOAhDRRkyLcohN817lRe/Z43vVIwmKdF7EoA7jrwPnV/3Q3VnkRXxBaKLKpRRlDsCoKngcq2tx1PcONRvVt0/Ys4aNLcn9QnB7Akl1Fgmvb4i45Ac9ajdupFhXEc2IRWK5gCkvskkA9hGHFTz5UZvRh8HhCqTT4hC6NlIXNYHS4K5bEGx9BVHxWDwkpu21GcjQddh5jYcbXBbSuiEp1k5Z6eneOhNDaeH/8Auov1ZfvirqgP9GFOox+BI5XkcH3GO4rqpvYnJ0z6C6Nt6YcbhlyCOOdBaaKNcuXUgMq/YIsb3Nr2PCrRPtCNDZ5FU9xYX9BxNfKGxYZheSJ2TKSr5Ws2WwJB4XU3AtrqRccKlkixM5yhsRN3qrOw9QunvoX4GcVbPobHb34SL25Qtvtdn4yZR8ar+N6WMCnssXPhc/GNXX41leF3DxAuXjjgAGbNIyjQe0bLmYAcSSAB31ati9FolCs+LiItciFS+ngzFdPHLQ9RltDz0sRu7LBhzmNySQFubadoPe/mtULb+0sbNFJLiMS3VXuI7rexawW6qo0BGpte3AVrOzei7AxEM3WyspuC0mUX8owungb1Z8HsXDxW6uCNbc8oJ951+NCp3h4Kxlo7XcbfYwaDZRODcQtjcQJYybLCzJcC65rKxUXA58qq+ztgSSzKqxkgW6wE5bE6kEsDZvCxPhX1jehcZgo5LdYisRqCRqD3g8QfKnSV5JObr0owjae7rQIAosgsFJBNhbVnKgWJYk2F+NIwmHj6xb2kjysWKsBrdcoto/2uVuGtahvVuN9LUhMXNCOSWVo/UWDn1eqBtDo2xGEbNEgxBGqsuIyN55SAQR+QWNGa0uyf1Noy1U3bXyr+cDG0NtiLBypHDBlderLhPwoz3swkzXJUgMFNuHEVSMFvXi4Gvh8ZiFHIF2t6oWZfnVjlimELvOqPCMpyyO+bNqi9pGDk3e2p+VU3bOCyzEKojDZWVbk2DLmtc6m3jUkmlk6dXbKbaVfD4mv9GnSpJLM0O0ZoguS6SsFQlwyjKxFl1BJ4D2a136bHlzZ1y2uDfiPDv9K+Ptk7PaZiq6aceV+QJOgvrx7quWyd35SEhTMWANwHsupLHiQG0IFhfhWcmiWxNm4bW36wcFw8ozfZ+t+p+M/5TVI2r0m4dmyx4bMCQC7IoGptfM3a7uKCqDjcG0F1CKLBr24aAnuHdTWNgsjczbXXu14elSeodMeFlTddrIneDDiTENIkYRJLyFF0CsQSwFze17nu15CwpW7+HhQq0ozOHVkAa1ipuFN1IYEjW1j41dd38Js1kWTGTT5yrM0PZCXylPxmQHVMp9oWvx0Jq17u76bCgsMOFw7aDM8LZv0pLMx9Wp1lEdTD6FU2TuhjJ1usLqLNYyDqxf6pGftEeVxTW2N3dootjgmt2cxiIk0Rg4I6o5h2uHPQ8NK2jZu3MPiBeCeOX8xwT7r3owvQUUgPWk8HzgMMUkhYR/RHj1UAnMpDiQFet7QOYt32t4mpTbu++Ow6xGPEs6uHDCQI17ZRzUH6xreJgrCzgMO5gCPcai5NgYUiwhRAdbR9gX59lLA+oo5sDlGqo+UNLc7/AAqR2bt7E4e3UYiWO3JXYD1W+UjzFbbt/olwk7NIkkkDEcFEeTTnlCr661mm93R/9DiMy4qKZAQLZSpYk27GpVyOYDaU1gTTLtuF0nxvF1e0JrTZyFfIApQhcuYoAAQcwvYcqtmN31waLmXERyHuRr8r/UBPuB9ONYHsXBRZo3ebKysrGModQGvZWBOpFuIHHjRsM+vZCFQbWN9bcwVYWHdSSCoW8Fi3t6RPpBaLqgYzoxkVSSD9lbnL5lmPdlNVgbXiygIoj1LEImjNYC5D5hy0AsBmPnQm1mViCFC27JF76gKRrYE6EfGujVZFt1YGULZgLFiPavw4/fRfQaKyEHJIA5AvmAPd3cOHDKfWiMNsvrXWOKPPIxsAo1P7gOZOgFye+hJIUW2Un2hpc2t61e91t7sLg0CphnMjACSTMpLNewC3IsvDsgAd9zrS9cj24qqHU6KpQg/nEZbiVKNYHmA1yT55fShG6PsbGHymNjkYL1czA5rdm2cKBrUjt7pIws2GmjUzRSlGCEAghxqvaXhqAKzSHebGjVcXiBb+ue3uLWplEnvk1TJHam6e1NDNBPJlvbtdZbvtlZqgsXs+aP8AGQyR/noy/tCrBhekXaKH8fnHc6Ifjlv8asGz+l2YaT4dHHMxsV08mzA/CmF9Rm4PiPfXVsK9JWzzq2HlueP4KI/HrNa8om3PwRG6L4QYZjIWBzOTeJjGO7tZSGNgvE+nMqXfOOI3WUt3ZQ1vlTWz0wKACRTiZ84UKhY3BYADIlrtY6KRYmwuL3EbszEh8XNlhWBQLAWAyZTlI7I4k6nyrqhxL0oVFI5J8CuK1VvlLHTOF8ie21vv18NpYJDGLXkCKCp4AqXOuttAB5jjVCw+25YXzQSMmtwVOW/iVva/v86sm2cKyqXXVmKoOzoSxtbxuL6VS8dg2ikeNhqjFT6c/Ua1zvVnLMjsfDaek6jk2joz6US7NBtGYXOXqZWAA55ldh+jYkd9zwrXWmA1JA56mvjrB4V5CVRSxAJsBc2HHTiaseBxeIEagzyKALWzcACQBrqBa1BypCOCs+i9ob1YeEEuxsOZsg/WkKg+hNVLaXSvAtxF2zyyKz/E5EHozVkAwlyHIZr8Ga5v+kf30ZHhDzstu/7u+kk5VbGhGMpbVllo2p0n4p7iNMg5F3P7MWT4s1Q2F3nxEjkTPx1sgCA+eUXb9K/CkYTZTStliSSZtLqik2F/DUDxNWXZ3Rfi5HR36rDrrfMc7ju7K9k8TxYVK92EjqUFpNSk18iP29A8uzjJEAoSWMSKBYyAsFRR49YU7vhUN/o5CHxMQl+kTQuIYEjBzO66zMUFyEUnKpvY5T5VtGytxoYo+rkklmXMj5WOVQyMHUgJZvaANix4VZMJhUiULGiooAFlFtBwFdPVK/By6k05tx6WYtszo5xrRBYkTDKbE9cxVi1uJChmv5gU1j93No4UfhYGmQfWjHWj0CjOPMqK3S9eXp1qNHO4JnzntQSSRtmgIUix6xyrWGugBJtfWxI8qicRiyUEbKym12suhsCRYgnTMB6A19LbR2XDOLTRJJ4ka+jcR6GqVtnopw0mYwTTQMwAtfOml7XUkMeJ0L214VzSi5PNHdDWjCNRu+/cy7ATo46sHNIYZLKovr1DWB8b8uN7ad1R2ngzC7JKro972It2SLjjqefurRdp9E2NjJK5MQnLq2ynzKNbXyJNUzejZkiFetV43HZyyKytYDQjMNRe/voQShgbVk9WpWulYIBJCDdSQe8aGrZu/wBI+PwzLeZpowRmjlOa68wGYFl05g++qjlp7AQq8iK7ZVLAM3cvM+6qEH8TedidLmDmIWUPA35QuvC/Fb6eYFSuN3/waqTHMjnwudO8BblvLTzFY5ht344265JkkQLJw46oyjTje5HKmJHym2i37+7vsOA/caSWMB04bsroXLbW/M87BIV4nQyW/wCWO+QeBcufEVnm2UxEjscQztKpsxkzZrEZl4i4WwNuXdTkiZyptfNmOvIDKBx8D7703HDrIg5hW8Lgn7iaypFHptKyL6prAnQHQX5+QpyFLG9xcfVJP/SaVJCwYgXy9459+vjT8ShdTYW8NaLkaOm7yOvdmBdMt9ePG3hx0q6bmblyYwB3zRYf7dhd/CMEa/nEW8zoLJur0dRowkxzpI4AIgBuouP6Qn2z+SOzx9oVb94944MEiPPmVGbICq3ANrgEDUaA2sOVChJauWo/UpuP6I4SD1OJlQ/1iK/7OS3xqCk6LcZHIjJJDKispIBKtYEE6MLXt+VV/wAJv1gJNBiUU8w+ZP2wBU1hsWkgzRusi96MGHvU0xJt9zCdp9HeODM3VjVmNgSdMxtcgZeHjVUx2DeFykgysOIuD8iRX1LmprExq4tIquO5wGHuNE25o+V69r6F2huRs+X2sKinvjunwQgfCq5tDoowrX6qaWIngGCuB6WU29aIeYjIAa6tTTopIFutRvE5xf0BNvfXVjcxBWwtlYJBN1yZlUi2cki1uOVdL+lRGM2jhYJyYrhCNFVbajuJ4Curqs6isIVuTnV9iF2xjZsVLGIAy2ZSgJAOckBTfvueJsPLWk714YHF4x9BkkSMAaDNlYHkNPwT15XUt3d/5gzVVXj+UObD3eZBncgk20HIcePfw4VYIFW5KqM3Eu2rend6V7XV6XDaMNqlWTwuP4jUWrKCeLf7je3zdBds5Gt9fvqCwuOLMFUXPIf+Sa6urm47VlB4O/8ACeHhqJKXksmx99J8H+DICxklvtXY8cx9oCwHAG3cb1a9k9LUbMEnQo18veL+BXj6gV1dXBpzbVs9XiNGMJOK7F+2ftqOX2Sb8wRwqSBrq6qyVOjki7R7XGurqAwmkmurqVhPDUHtbasTCSLq1nC36xXA6tdPrZgSdPsqa6uqcnQ8UmYDvx9FedmwkYjXJZwgKozXFiinVdL6cNBpe9VHIRXV1OuiKVlr4jiysPGnVxTk24301sfidfjXldWYUhyWZg/bHaAy2B0HO1vC/AEC/wATMNNna44ZAp9CQb+Jvy766upZeRoePIXEq2vz+FC4lh3eleV1SXU6pP0pi8HPMGjyyuuY2ADnRQVAsOHM6eFNbX21PJmhmkLokhIv3rmUH3E11dVUck0r+pFTDMzEajjXQYh0IZGZSOBUkEe6vK6mFeSy7M6QcfDYdcZAPqyjP8T2vcat+yel1TYYrDle94TcfqPqB+ka6urC7UX7Y22YcXH1uHfOt7G6kWPEjtAd/LSjCtdXUSLPQK6urqwD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2" descr="data:image/jpeg;base64,/9j/4AAQSkZJRgABAQAAAQABAAD/2wCEAAkGBxQSEhUUExQVFRUXGBcXGBcYGBsXGhwcHBcXHBwYHBwYHCggGholHBwZITEiJSkrLi4uGB8zODMsNygtLiwBCgoKDg0OGxAQGy8kICQsLCwsLCwsLC0sLCwsLCwsLCwsLCwsLywsLCwsLCwsLCwsLCwsLCwsLCwsLCwsLCwsLP/AABEIALYBFAMBIgACEQEDEQH/xAAcAAABBQEBAQAAAAAAAAAAAAAEAQIDBQYABwj/xABKEAACAAQDBQQHBAcHAwIHAAABAgADESEEEjEFIkFRYRNxgZEGMkKhscHRFCNS8DNicpKi4fEVQ1OCssLiY5PSFqMHJCU0VGRz/8QAGQEAAwEBAQAAAAAAAAAAAAAAAQIDAAQF/8QALhEAAgIBAwIFBAIBBQAAAAAAAAECESEDEjFBUQQTImGBMnGh8JGx8TNCwdHh/9oADAMBAAIRAxEAPwD0OWaQBtfbKSMoILM5yoo9o8qmw8Y7EzGVtdz4Hr0iRpSzBRgDcG4BuNDe0c61C20gRsRJo+JEvs3NAZbZuyOgWYdL/iFq25V0Mh7RncRseU4dRISVnFHeW7rmrqAikKo76jpxixwYEpVUWVQAKkmw6m8UnOF4FinWS2JiVIgEwRKjCBuVhofMNoglTKGHTnjK4rapea6GacKkorWY6Fi5NwAAKZDxJNTw5hkrdC8GwVrw6bpFbsfaaz1NCMyHK2U5lqOKt7SnX3GhtFiTUROaoeIimHPEaQ9jARmSS3rDozQ227YgpIQTEl2nNWlCRZE4PM45eXK1dDInK6hkIZTcEQ9OhepLWIHNDEwiCcYVsKCVaohjRn9g7WnPisRImSSiIFaW5K7wNQTrUg20Frg0JFdC0IwrkZWGTDHGAsdOZRYVFd48QOdOML5g20y//wARNm4ifKQSSDLDgzVoSStb0AIzCld2oJrrF56M4B5SHPPeeWoQWBVQtBRVQ+oOmsHyWqIkkNViOAFz1tby+UHzHVG2q7JyIDxRAqT9YNgPHuFudIR8BQDicGT97KpmpccHH1h+AxIYF6kAEJTjmJFj5qB3mJwcm8PVNz0/WHTn584C2coJYimUTGavAsQB7h/qHKF6hMl6XimKU8ap8RAG35dzBm137bGqB+IHwF/lEO3tTCPqVXQyE4XiGetUPdBOIF4hmDdbuPwiZUrgYJG0poXKJszL+HO1PKtIEhpMGhRXmREzRzGI2MMkA4tHRGTCw1As97nEhq6il1+Y5935KKMozLdPh/x+Hdok0b5KneAFRwI4V5d8SSjqy6+0htf5N7j74oQJTOoKw1kLCrbq9bH/AIj390CYLKHcgl7nKv4btWn4eV9KU6QZNtd7ngo08OZ6n3RrDRaS9BEgERK1okRoYUDnFg5qaroOnQ/WJAprVWKHQkUuORqCPpwiNjvPS4rvL4aj6cYZNnBMupDEBaXNToP5nxjKTQasImPlv79b/MmD5TVEVZFDzfgOC9f56nhFrIHwEZOzNEYgaZiSWK6U9/dBJ1MBuKk1tfdI4H8/SEtoNFe3o5hzMZ+xktnOZsyAnN+Je/iDUHXWtbnAqF3VoABZRYAC1hAwnUOX2+A59f2esE4SxPE8W68h3fm9YO9vBqC4BnTGDCvq6V68j8v6QaDAjG7cRow1p1/l+SGzIcZakqxAJWtDxFeUGSnzCo4xV1o2Q1y5c+bpWmXv68usWGFY03rVNhyFrQYsEkPYQNNJBtfmOPhBDPeBZ9c1uHDgen84VhQJPPZUK3RyAByZtKfqk+UGYc0JA0Gp5sbn89acIExzEBSgrmmKKfhJPrU6cR0gnD6mnqiw6mtz526mvSMuTMIDQDjZoBqTQCDIAxB3vGM3gyHocn7B0/VPL9k+7u0ocVOWRJanGYz95tTwFK+AiyxuOSQhDEEUsP8Aaen54RlRKbFMGfdlDQcxyHTrAbGSGbEkHent7VQvdxMV+2Z1axc7RxQUUFgLRktoYiphHhUUjl2V07WEnLSU7dAo72/41iWRJLsABUmI9tTQCJSmoSuY83Ovlp5wiHZTkRGyxo5TbPVBnGMeZS9DKlpXoSGNIoJjrw08/wCsMAHYRE5h2IxSiApis6lrKorQnieQ5mKRQrYj4m9oWAGnKOBMLFdnsT3LufSU+XVuRGh5fy6Q5TU/hcaHgR8x01HvIg2nJZrTU/eEFrMR7ZlPKjCx514QooNs+aDMmhEyvXfJBpq2h9vj5+EGk6hLtxY38+Z6DTpCNgmViGZSDfdNz3kaeH8olIoKCwgNNcmsMWJFiJTDwYYANXfPA1OU8D0P08R0Zic1VyUBzDMDw/WFrn4xKBUkHn84gxkquTNmNGBBXj+q1OfHgYUIQSKGhoupbi3cfn5cDBZYgVXlAwUm7eA4D6nr5dS1MazDZJJuYHlkZmpe+8vPqIMEByZWprepIPLp3dIDCNP6QfhyH7ziBX1edevTnBmG8hSy9OZgFv0oN65f0fAtX1600HP3VpB+HSlSbk6n5dB0gIzCBAaHeNLHhyI5fn6wWDAkoVr3xmZEf97UXGUUTjnzHyAFT7+UFyBY3qa3PWg/p4QF2Z7UmhDZApbhTMTUcM2nd3anygAKCwjIzFlpSB5i1a1iND+eESzMSi6so7yIrG2vJDHfB6LvH3RmZEuPLHJksTMRXHIcSP1gNDxtBOFatxZKUQdPxePDoK8YpsZtETKZZU03vogIvY5uF/jEc7Gz29pJQ6bx+QgWGi/xGIVBVmAHWM3i9tFyRIUua+sbKPGA5yyheYxmH9Y28haBcVt1VFFoB0jNhUSf7DfPPbO34fZH1iLH7UAFBFJiNqPMNFBMDvgnIzTGWWvNiBCbuw+3uMx2PLG0D4bAvMNaW5nSCMW0rD0qkx2OmZSi/wAQqfIxRbV287ijMqL+AWHjxPjC13H+xZY7aSSgZcg1Y2aZ8l69fLpnmMOmekU907JXmugA3MxCADSoNqaRSTcex9Zso5C5iig2LaQdPxAGpgTtWeuWgA1ZjQCA2mqx+7DEWux1Nenfp0hq4dpilixC1oBSmoND8IstOuSbn2HS1zVI3iBU360ifD4ZmQu5oAJwCj9RFPP9f3RabPwKy0JA9eVKapv6wUn31h89VGFJ4/fr5qh8eEK5+poaMW4pmew2FUrUi/fHQfIlbo7oSC9R3yLHTVHoErbrMCayWA1ImIfnEqbTr/dSz3FD8DGFly8NkYdpMDECgo9K5hWtK2y1EQ7bwuHDKcMXaWag5xQ5gTa40oVgbfuaz0hMd/8Arnw/kYnXaFP7qcO4v8jHkcrDhmAsK/qj5CNPhMDJGFVknzu0c733T5KCtQpEm9LnX2e+A1X+Blk3abYA4Ygf5n+cTLt8D+8nj89VjzOdhypJXEzsooR+kFQa0JoooK5daVrHSO0zENjJiUrbPNBoBWtCbWvGrF2as1R6gnpAv+NMHeE/8YKl+lFAVGINDrVU+kecYntBlAxz0p6xdxaxFjMuDXWg0imO28SrMvbuaEiuZjp4wE30ZnFHsA9Ih/jj9wfWJl9JP+unig/8o8tw+IxhQN9pUhhXKaEjj4HTzEQYjaGMRqdtmFaaJpah06+YMZJvhmaS5PXB6Rn/AB5f7n/KHStv00nSv3D/AOceUYbH4urVnoABaolbxIO6CyUrDcXtTFImczV9bLlpJc0pruppwhd1OryMoWrPW29Ia37aX/2/+UJ/6g/66eCf8o8k2ftbGTScsxbXukrkbfotbQdtSZjZTsqTkmBQDmVJdCSfV/R+sPnGbd8m2Ys9MPpCP/yPJViIbeUaYh/AIP8AbHm2zsTjZswoJwQDUmXLa2ZVJsl/Wr4QnpBjMZhnp25ZaVqoAFnZSPV6V7jAT9wbD0Z9uyzrNmn/ADU+AiFtqyj7Mxu9nPzjzLA7axczMftBUci+UdwJNtOELi52L7Mv9pckAkqJzNoQAN17Vr7jG61YdtKz0sbRX2cPX/JX4iFbas7hKK99F+MeUS/tbGhmzGFQaZ5mX1pi6Fz+D+KI9p4R5VGY1qe/41gNpS23kKhcd1HqE/aU6lWaWg5s6j5xV4ja6e3ipQ7iW+AjzvCYJplGFPWINQvIHiKcYNxGyMq17QBr0owXh0pxMbG6rDTUbo1c7a2FFPv2mk+zLU17r/KsBT/SSUhouHNf+oT7wctPOIpGzMHLALTkcnsq1mg0bJNJ4nVstR0ij9KZUr7ROaSUyBlVVUiwANN3Ud/SNFJtozwiz2j6aPog7IaEBl15gotadKmKLE7Ydm9apIzVoxJHOr0tE3o40tZnaTfVQgndLVBlzRooPHLrFliXkzGmOA9H7PJWWVGRUHq5qWNPdD4vKEz0KKYZjaB9SDVgLjWgXx8olXBsJdSoob1oK91SCfKLmU6KATKmETGYqaCgDOSLBul4Sbjpy/dmRJAVM9XZm3cuatFAFxCOUrqKKQimsvJmdo4cpMKmtqW7xWJJclTJmNWjKkxhent4ZRUcbO4HfEu2izTWL0DWrSwqABapMS4CQTJJBAqzK1RqpVGItSoJQcefWLRnSTZKUNzaQHsOTmQ0BO/LAtzLW9wg7Y2GBlzFYqtkIzsB7TX58IgmGcv2cnIEnFcqoDSgbLQ5gQDrx+EWey9liZOCzS+UCaWXOQBlDUAynQEDSGnKrbEhG+OhL/dIiksVQZqLQKFdqXNySpFBS2Q61tX4nbCJKMrQkTFYhSxIfLW7+rZQN3h1JjR4XDSZEqb2OYZmStQ/APT1++MrsZjMnoznOxMg1IHF+FBaJQzcuxSWEo/cFkbcCimQPxqxIPupHRNtrEv282jLQux63J1tHRXy4Sy1+WT3yji/wi4GxZZKVcAZBmosuuej1A+70zBB3Ewk7Yv3aBWBbeZgcoFbUplUajnygORlIrmlk1FAAprXNXnaoAhoObJlyMQAWyqtKAX0HTXWA91cjLb2J8NsqaGBsKDNWoN+Xf32iyweEnCWFM0KBXdCyyAGJDexW4Y8eMUpN81qVSm5ap9Za5fnwgxpyHM2YeohqJQpTIWJ/R0FwD3c4Wpexm4lv9karjtbFQBVUuQqmh3bAGotTQaxFM2e1VcsGds2c0W1bVFr7vxitw5Qnea5LE0l2oAaUrL7h4k9YkTKQc1c1akiWo4NU+pQGt6adID3Lt/H/ocMvBLmUUZwRUBhQVyg86a2EUmJ2FMzOwKGpJF6E687e/jDVpU5ub0AQaDNT2eQHl5xMU3svAt7IsM7ZRpyAHhAqXOP4CnHguFlzQvZ9hKOVVGbOozENLvpUGqg3/D3QNI2RM32KLmJNs6muptQWBqPKIZaq4EsSlO+GqSASDVaHd4mB3KFi5lilWGUUtlJ4U4gRluXb9+Q9TUYSbOzEfZ5K1RZJq9VpnLF7Lz4U4xR4rY84hlKAk0OYODS9MtwLaGA2CUeqUqRQgCi2FteNfcYkQS9ACp1qbj17cT1hPV+/wCQ4tB+yMF2QJm4ZJ4JACsy7tPauDzpa+sTzMBv5kw0tQ4NEzDKtnU3yWJB5RVYVq63O56tORPStfpDZLmljMrlprQkkm/reHhG9RsFvIw5Dlfsy0EuYtC2ZTnC8cnAWpTgYrDsdmFFkFD2etAActyLCzGlhS9oWdNdGK55gaumfh2YYaN1Bh32hsyb8wVDZgXblW19KECDcqNixuyNmzLBpTWcNRhS4lzaXIpT55YtZBBbsxhic7bthSksu2WrDjQi/Na9K0YuYoX7xt4CtCTqSL1J5e8RN/aM1a/eGooBUD8dOK8qwLkGkVssjs5faSnygJLG6oLGXnBbXrT+sTYyShFFlPLNic4ArUWpQ/msFja8/wDxBx4KNFJ5dImxW2J9blG9UXHP9lgISe5u/wDkaFJUUuHEsBRMVm3mIygHgBxP5pF7sp5IDZZMxqkLTKtb62Li1h5X6w/2u1d6VKOp0pp31iSTt1RfsAPaqCDoaaZRe8BOSldfkLyqAcMWliZLKvXMu6q10I4Bj7q1rBG3JyTkJly2VmmkglMtRlNhe4uPIQQdo4ZixZHUtTNUGliCNHPEDQQcMVImiiuoNGpQgEZiDWjAaUAHSHlqrmmTjFoz/o9MWUuJWajntECDKhe+8TULelNe+J520kmMCS9Qri8t/wAcyg9W53hYdYssHsvsiaOTVZgoVy1L5ONaGynzEC7SxKiYpJKBWq2ZWUXEq4IBVrq2hOsNGUZJ0xXuTTohw+0pSy0ldoC4SUg3WHqq1aVA408+kBYjbaEHMszMZTSiaClQT14aeEHTtooaZZiMAJaAKa2Cithfg3DiIrcGVZ1oyNTEBvWAOUqpJvQ0BT+KKRissDdK1+8AuPmiY5cAgNQgHW44wUzgy0AmICFFi1NEmCnfUgU6wuHwqFZeYGu9W9LhCRpw08oQbHVsR2UxRlyuQATbeABJJ1pytAUVeSj1HFNLtX8iYqUTKwAWjZGBcKcxWswtvAaC51i0lIUnTGJWjLPCnMNSDQXPGK3afo3Lw05MrE70sj/M9FEVUzAAkks8sXNaZgd61KU4X6Qzqb5IxuK4/UazFIwlMCbnLSpAFkNdTzii9GsA/bSycoH3Z9ddBmbgfdAmAwbPLmMZjlFCspIN70sC1tdYCxc5pZp2r1oDcV17yYMNNpOAJTTakFY+SpmMWYAk1153HuhYrF2lMUUDmncPpHRRQmsfv9COcHn9/s1UrY9DXOoPc/Mn5mJ8JsGpojivJc2nEd140svBtzA7lUfKM1t+dNlTuzWYTYGhPSp0HdEXJtYZbbTCH2FlAR2agoQMo4aG8PTYy0KgzKEUI7MUply0t0jOYnHTSVVprqBrlLDUi1tf5wEZrsxUzZrXygZjXNm6mGjBtW2LJpOjaLsQa7//AG6ch8AIX+x1vVnvroOf1jHHCCmYhtWFS3JhUa8oT7GGUMFNN8dTkAY+4geEZwXcymbY7Nl6lm4/3qjWsINnSb7w/wC8gjFvgBkLZNLa33gaezEk3DBqsEC7pIv1Lfh1vTwgeWu5tz6m1/s6SKNmpXQ9ugrQ8DW9zEz7CShJVgBc/eLTXU+fvi89DJC/ZFt7TfGDdrSh2MwAarT+JT8ok+MFqMoNkSiDSpFq0mpS9AK+NPOGf2VIPtf+4h41g2Qwl4SYlLs8r3TUMYXG7PDbwCEjhWhN6XtpevhCwqTaZp4Vmul7Fl6hm4aUOndDv7AXgZn/AG+/6xkBs9SU3FOoIr+Gpvu8c3uhz7M7IKcmoJJRjpnyU0GhHkYr5a7k97NVO2BmbMXNf1lp7OX4CGPsRj/eIbFeOh10HdGaRJodcrYhVy3VZhBJNb+v0r4xJJ2rPQAfap9bVqTM0BDm4b2hB8rsweYXH/p+YB7PDRhwIPE9IdP2dOofu29q4FdSeVYGxW3MTLlq2ZGNaHOiX53ABi2wm2ScO050lsylRuFlFyvNmuKxF1Sdl0pXVFHNwzAmoIueHNDzhk9f9p98bZcSDLmzGzBZKszVo4oOQtUxTy9s4Gdq8nlvgyT/ABBV+MZQk8oTelhlA3reDRHL0/yt8VjVzthymGYFkGoJIZdNc30rFK+y1Q0M5CL3UFjry098I5qPJRJy4K0jXu+YiN5NcopUm3ui0EiWugZ+G8co8lv/ABQ8YilltXggpXyuffC+d2H8l9SHZqTpRFGyrxRt6o/Z4eNI0OBZnDMF3BW1zbXXjavlFVIwTPrboD8SLD86RfbPwbItA7AaUohHdvKYhLUjJ+r8Bcdq9JXYzYUlnWaq5XUggjS3Cn0jH+l6BXreu+SDcXc0NDxygR6M8nrHnnpdie0xByElFUSyablQcxGZt0cBrwi/gdWUtSnlEPEQioXwPwWNyBUzS92wVhzHA2ifE7TyThOeWbrl3W/WqTf4QA8qkozrZwwXQGn3bvUVHGo8hFzLwaqEULVaksKW3gDw0Gsdco7WmS3XHgj2ltuTiCrI9GHZVDAi6NW3O3windC5TJVhUA3JAzECltBSsHyMOhxHqjKGYUpUWVufWKWYCMzIAmVmSqkitCOAGkPBJPAsm3GqDNjklcUxNakDyYk/ERCJKvMOYA0EnUV1Vv5eUM2djuzlzQwzZstCDxrcmuthDpOIluz5WKkiVQMK3UMCLcNPOH7/AL2JvoVm2EpOmftsf4jT3R0FbWkffTNPWsRyIB+cLFFJURkss9bRozG3cLnxROgyCp6n+kESdtZiAMqilamp91QfdHYiYC1WdO+4jg1JpKlyeileTNbWwWQh827UagGhr3HhE2GwuGSnaCcX9ZrMt6FiQTl4AmLPE4zDjdmMrjioFa9Phwitx21VYky6i5opDMaBRU1NuNIfR1JbaolqQV3YDOVZjOJYm5SAUGbSq1zGsy5OvExBKwDgXWY2vw6Vg58XMIpmObMK7q0ofnA32qZShZ6nQ6a5qad3wiu6ddBdsLDsHhjMcDsUliinM5oLX/AL8PCIvsMzLQSgbEm4FTugLw4Cte+IzPa121A9cnjdj3VhJgJIpvAAXzG+hrrfWBul7B2xNngsXNlysOktstJtZosdyq1HlXSNFidpymUjONOR590YjZ8iSZe+ozb3D9V6dOUTJIkoXKqp/SKK6UvThrCKL2rK/fks2iy2s4MshDU5kNB0dSdekZn7I9QwRSd4AN+srA1odNB3mLKdhmmnclJSvsoT7b8QPyBEC7JnKK2Q6b7haCxrQNWvhziV7XloLVqkVs/DsSGMhbKwsDwWtTum5p5tD3lhUJ7FRUVBqQQEBJBGQajrwEHpg8vrYrwQO9L83IEEJiUX/EmdGKqPJVr/ABQz8Sl7/wAgXhpMpkmBaMe1pyVjUW/aHPhEmDwZIB38xLCyZzfepZG5k8ItP7QoapLloeYWp82rDGx0w6u1OQNB5CEfi+yHXhG+WMx2ypzIoyqtSc3aELqKaFgeJ0grDSEXDtKmzVzMwP3SswoCv4qXtAWa/X3xMZBAzMVRebsEr3A3PgI5lOcltR07Ixy2Wc3bKdnMlrLqswFXznUHUbtKecU+HdUP3cuXL6qgzfvGre+CpeGVwRLE2ax0Kp2csd7TLsO4RLL9H21mMF6Kc58zu/wwW2l6pC+hcIBn4mtyxY99Y6TLdmGVCV4muXgOJFPj3RepsaXaikn8T7x8K2HhFlhdkgCnCIeZFPCsdybWcGfTZxYUNO5bnxdv9oEH4XZIHDKOnHvOp8Y0KYMLHMnKElOT5Esr5eHCi0PuBUmgHEwLtjbcnD+uavwQXP8AKMLtH0gm4maik5ZZb1Boe/nD6Xh56n27iT1FHk0W2drM6lZOlwWrQm3s29/9YxXYHtQGFFUEhTarUZve515UjQg04QrqGFxWPT0YrSVI5dR73bMliZjLVKnLUbp0qLA04HhWCpmMmzJgZGEtgqjU73ClKGvd3xcTsLyuPwt8jwisxEoLTKpDCYjG1wopavKt4tGVumiclSwyXZe1QHrOU1bMQ6DdrlN6UGsCTf0RpdTNmkHgbrSK+SfvPF69bNEjMijdm34rlanjFHCpYEhOlb90Wry1CgAAb0nx1rEsrYCutXJqzooykWDIDcFbmvWBX2is1BorBkFrKaEeIsQfAxpMKadkP+ogPhIb6QkW1V+4Wk0/gopGHKVVZjkAkCtPzSOiFMWBWpuWfgT7bAadBHRKSlZaMMFrtB17FhapUDTkYzpkgpWwoRqQNW98audgAooGS4o2dhp0yE0gV9m4cmrup6KrN8WHwgvXV5B5TawVM9lMxastTU8b6EEd94POzZhAojMSPZFSBaxtbQQckzDp6qOeGoUfwitPGJE2sFFElIBrer+O+TEvOp4KeS2sgkvZE4n1KftMBx5EwVL9GJ5uci9Se/p1hH21ONg5A5Luj3QM+JZtWJ8YV60uiHXh11Ycdg5fXxEkdBU/AQq4PDr6052/ZQD3kn4RXQ4RN6s31KrQgi0XEYddJbv1d6e5AId/a5H6OXLTqFqfM3iqzDn5QXhcG73AAH4nYKPHj7oSpS7j1CJJO2jNf1pjHxgcmCWl4dP0mJUn8MlTMP72kSyqH9DhJj/rT3yj91aVjeU1zg3mroAZhE4wkzLmyHKOJIX/AFERbycBiGG9MlSF/DJQD+I3h42FIBq5ac3N2LfyjNRjyweZJ8GbWZU0BBPJAZh/gt5mD5Gypz6S2pzmMEH7qVP8QjSyQFFERVHdEiyydSYlLWiuEb1PllNhtgAXeZTpLUJ/Eat74scLs2ShqksZvxNvN5m8WMrCwXKwgiUtWcjUkA9m5/lE0rAiLBZVIeITb3Nu7EMrD0icL0im2r6SSMPYtmf8K3P8ow3pD6az3FE+7UmltfExfT0ZTxFCSkllm72tt6Rh/XarfhFzGI2v6ZTZtVlfdrpb1vPhGTSYWarEk149xiZePf8ASOuPhYx+rLJPVb4GTWJNSamupiTBL96nQxG+sPw/rjpHUiLNC0IDCUhrCFoxIGiKfJDa68CNRCVhQ0YBTTNn5XBIpcmuta1sRw15dIpsCuZ1HP5mnGNk14qHwSpMD0sOVBxr+TFozw7JShxQBPkjQWvpQXNQOEF7M2y8llEwZ5akEUALLRSopQ8iYldF+0SgBullNzmBuCeEV21qLMKKimnEKKmt+AhoVJZBqel4EnUrapBqRXqxPDvjoRVsLUsLR0Cjri8It80OBhJconRT8IlMgj1mVO8/WkcNF9yGCF0hDOkj22c8lB+dIJw+dv0eH8XP9D74zi+oN66C4PCvNbLLRnbko+ekHzdgzpZUTckrMrtV3BAy0sSlQCa2HQ8o6TgMUdZgl/sCh/e198EyvRuXXNMZnPNjWCnppZVv8CuU28YKqZ2SgVngtmFURSd2hqQwquatAByvbSOmSO0K9lJnU5swUHvBBt3ERp8PhpEv1UAPdBBxXIQj1Yrsg1JlHhNjYni6ShyUFj5uSR4QWvo9L1mu8083YmDxMYxIsiIT8R2GWmRSJEqVZEHgIIExjpEqYaCJeFMQc5PgeooFEknUxNKwvSLKVhhBIlgQuxvk2/sAycJBSYYRLWKrafpDIkg5nBI4Lf8AlDKC6C22WygCIsTiUQVZgo6mMBtH08dqrJUL1OsZnaGNmTTWY7Me+OiPh5vnAjnFHoW0/TSWgPZKZlLVpRQepjH7S9KMRPJUvkWhNFtx0MGzE/8ApOGPOY3+qd9Iz2HwxdnI9iXmPdmUfOOiOhCDEeo3wRSxvj/N/oaIdpaDv+sS+0O8/AxHtLQd8Xj9SJS4Y2UtMp5/QxKOPePlDE0X88DDhx7x8oz5MuBjRJhlue4/AxG2sTSBrzNB76k+73wTF1LNo5oYukcTGFEJjgYbmhpMYxLWEIiMNDs0EAO0vIwbgD5XB8rCKXDknEgsKE3/AITGhYwAJISYHoOh8ND0h91RYrjbQNY3JFTzPh8o6Ox93NgulhpHQFLA7TLiXsmc/rzSOi2HupBmF9HpQ9a/eYK7Yw5K1jiesdK0wiRhpSeqo8BExn8gBEKy4mlyIjLVfRFFBdRDNYwstSdYIlyIITDxJuTGtIGTDwSkiDpWHghJIEJsfUG8Cl4WC5GH5wQFhSwGphtqQLbFEsCHiKXaPpLh5OrhjyW/v0EZLa3p3Ma0pcg58fOKw0py4QraXLPQsTjpcsVdwveflrGa2n6dSkqJSlzzOnkLxiUxSzB2mId9RxtfSpF4XHhN3JlpQ6fnXviy0KdSE8xNekMxfpLPxJKl8g5aDUCn9YrsWVrlCmq6sWzZqgG3KBsJgO1z81IIFaV9aHCSybpJtSgPD+sdShBL08ojvm3ngs/RbZC4qbMlmtcoIK6i/lA21sH2M15da5TStKcAdPGB9nYp5U7PLdpbi4Kmn57jaJ9p4lpkx3e7MbnnwrbnSsK1Ldd4HW2vctROP9myVrbtCaeM36xH6PJUYs8sK3+oRBKc/Y5Y4Bj8XhuysUyGeBo8go3cTr3gxou5P5M1SXwV/tL4/AxFtAWHfE8sVcdzHyRogx/Dvho/UhZcMcRSn54GO59/0jm1H54QgHx+kYwnGC5a3UDgM3iwFvD5xHhpdy1qKMx8CLQRgxqx1Y1jLLBLCCY6sKYYTDiHEw0mOMNMYw7NC5oYI6sYw+sNa4hKw3NBQCB1AN1r16R0Tkx0DajbmaRZMESpF4ISVE6So8xRO3cNSTBEuTEstaRIIO1AtiLJpE6LAGJ2tKles4ryFz7ooMf6bAWlrU8K39wgqLfCB9zZCggDHbdkyvWcE8heMLOx+KnneOUdfoIe+xkEpnYs7ZSbmg04AfOsF6a/3MN9kWmM9NyzBJCVJsK3P0ih23jMUSBMbUA5Q2gqfDhFfs22Kl/tD4RqdsOoADFQWBALLW46nTxjoUYac0qJOUpRdGOlE2qFJqON/j8OkdjBUqOZ+kXmK2aFXMpzC9mG8BwNdD32ijxZuvf9I6dyclRFJqLsmnJMQ5WAYZl41IIPTlc+MTsoAAHWp531iJCaltc1AbAmzE8YSXMY2altPHgYOpwLpPIVsOcqtMDECpFK95+sF7atlHG9uPCKnCIpL5qihUggA0ObQg8D8ocG4cukQnp+rcdEJ4aLb0Vwmd57BQ3ZqjUNK3NKivWg8RAu2v0r+H+kRL6MbQ7Cc7i5yqCODISO0Xoctx1EN9Ily4iaK1uKHmMoofEUPjCtPzPj/obGy/cFkCktLEEgm9wRmNGHLiD+yONYlwTU7X/+Y/1RLb7LJtvCor0JY/EfGBcO15n7A+MPF3J/IrVJDZbAOO5h5qwgfHez3xJ7Q8fgYjxns98GPKElwx/EfnhD5SEmg4mEpcQTKXIizbWY28xCtjpDJ1KKgFGvn/eNB8D5QXLFBAeGBJLNqbwYDFYxpUSlK2KTDSY6sMJggFJhtYSsJWMAWFhpjs0Yw+GmG1hKxgD46GEwkE1noMsRK0ygrHR0ecjsKHaPpOEqFS/M/QRnMX6Qz5xy5qdNB7o6Ojp04RcboTUk06RTNNZpgVjXeAPnGjkSFX1QBCx0HxGEkjeHzbZOIsMatJLA/gPwjo6OSsnRMyGAH/zMv9pYv/SlPulPJh7wY6Ojp1P9SJyx+iRQ4XGugKg7ptQ3F+I5GB8WLr3/AEhI6LpJSEb9JJh9TStKmlddYJmjSOjopP6SWn9QJKamfvWvnEiamOjoSXCKQ5ZLswN29VIBUFv3RW1OME7clus0iY2dxLkZmJJqewlXqbnvjo6FfNexRL037kx/+0k95/3QBJ1f9kfGEjonDl/P9hlwvgYBvDx+EMxQuvfCx0OuUI+GHYCQHeh/CT8IHn3fJXdQmneTeOjoWH1/AZ/SFpCwsdFiQ0w0x0dGMMMcYSOjAFjgISOjGOhIWOjAEAhY6OgmP//Z"/>
          <p:cNvSpPr>
            <a:spLocks noChangeAspect="1" noChangeArrowheads="1"/>
          </p:cNvSpPr>
          <p:nvPr/>
        </p:nvSpPr>
        <p:spPr bwMode="auto">
          <a:xfrm>
            <a:off x="304800" y="349091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170" name="Picture 2" descr="http://www.omise-ouen.com/mtx/uploads/2010/0119/a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7336" y="1357313"/>
            <a:ext cx="6096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818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3940" y="10990055"/>
            <a:ext cx="10515600" cy="6949440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9137285" y="28426"/>
            <a:ext cx="1954381" cy="692497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ja-JP" altLang="en-US" sz="11500" b="1" dirty="0" smtClean="0"/>
              <a:t>でんき</a:t>
            </a:r>
            <a:endParaRPr lang="en-US" sz="11500" b="1" dirty="0"/>
          </a:p>
        </p:txBody>
      </p:sp>
      <p:sp>
        <p:nvSpPr>
          <p:cNvPr id="3" name="AutoShape 2" descr="http://upload.wikimedia.org/wikipedia/en/a/a4/Flag_of_the_United_States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2" descr="data:image/jpeg;base64,/9j/4AAQSkZJRgABAQAAAQABAAD/2wCEAAkGBxQSEhUUEBQWFhQUFRcXGBQXFxQVFxUUFBQWFhcUFBQaHCggGBwlHBUUITEhJSkrLi4uFx8zODMsNygtLisBCgoKDg0OGxAQGzcmICYtLC8vLCwsLS0sLywsLDQsLCwsLywsNCwvLCwsLCwsLC0sLCwsLCwsLiwsLCwsLDQsLP/AABEIAMIBAwMBIgACEQEDEQH/xAAcAAABBQEBAQAAAAAAAAAAAAAAAQIDBAUGBwj/xABDEAABAwEFBQUFBgUBCAMAAAABAAIDEQQFEiExBkFRYXETIjKBkQdCUqGxI2JywdHwFIKSsuEzQ1NjorPC0vEVFiT/xAAaAQEAAwEBAQAAAAAAAAAAAAAAAwQFAgEG/8QALxEAAgEDAwIEBQUAAwAAAAAAAAECAxEhBBIxQVEFIjLwE2GBkaFxsdHh8RQjQv/aAAwDAQACEQMRAD8A9JiYpwmhOCAUBOSBKEAoCcAkCcEAUSgICVAFEqEqASiWiEqARCVCARInFIgECEtEIBtEickQDUlE5IUAwhNITymkIBhTCFIU0hAREJjgpSEwhAQkJjgpiFG4ICAhRvapiExwQFJ0aFZLUIDYCeE0JwQDglCQJwQChOCQJQgFCVASoAQhKgBCEqARKhCAaUqjtNoZG0vkc1jRq5xDWjqSs6xbR2SUlsdoicRqMQGvCtK+SA1Uiyrv2lss73RwzMe5vCtDTXA4ij6UNaEqodrYO27MVLdDKPCD+nNRzqwh6mSQpTn6Vc6BIlB4IUhGNKQrEtu0jWvdGxpc9hoRpSm/osue+536FrByzVeephF2JY0ZM6xxA1y6qpNeMTfFI0ea4ueR7j3nud50HrqqcjBqRpv19XFV5a3siZabuzt235ZyaCQdaOp60or/AEXllutWEUbr6rudjrb2tkjqauZVh490kCvlRTafUOo2mR1aSgro2CEwqQphVogI3BRuClKYUBC4KNwUzlG5AQ0SpyEBqBPCaE4IBwTgmhOCAUJyQJQgFCUJEqAVCRKgBKkQgFQkUNttIjjfIRUMaXUFKnCK0Fd50QHI7cWCdrnWqN0LmMjDcMzXn+HIJrPDhqMRxAGra5DNePXlY3yzEsoWucGsIc5zXOFA4hzxU1J1PErur02vN5O7FlYoqd5hIxSHMEVGrVg3pE2xzQuNezDsZb8GoJHKtFUqV/NsjyW6envDfLi5HdV6NgBitUZY5vdxAUIP3hvBzzFVsWO9ImnuuDmngc6cKKptUGTtbI2jg5oNdKt1Cym2Vj8wBp6cqrLqunNbuH1NWkqkHsvddD1DY2/O92DjVrqmM8Drg6a09F2dV8+2S2PgcHRmoa4EVOjgciPQLune1hm6yyk/jiA8jWtPJaGjqWhtk+OH8u30M3WU7z3RXPP69/qJt1dssMrrSyuAmpc33KgAh3AV36LPu7aJsjftAcTfhAoeeeiLx9p87gRFZomgilZHmT1Y0AH1XDWa9uze9z2t75rRgwtac8mMqaDNR6mMJZg8nlLcvUjupL1qe431zVae0mvfNTwC461bSyaRMw8zr8lYue2yvdR1M95qPXiqvwJJXZNvV7I3rVIXdToBuUOydrc287O1jqNBcySh8WJjqMPHOh81WtdsyLYjU+9L+TP3TqqNzuMVogc0HuysNBUkjEK9d6loSUZI9lScos99JTCVA+1Ac+iryWx24Adc1oz1NKHLM+NGcuhdKYVnmd/xH0CYbaWkYjkSB6miijrqbdsnb08krmgVG5SFRuVwgGIQhAagTglATgEAgTggBOAQAEqAE4BAIlRRLRAIlRRLRAIhLRYF9bXWazdo0vxSx0HZAEOLnNxDXKlM66BeN2Bevi+IrNGZJnAAGlBmS74QOK8cvHaKe0veHySGyOlJNaUFSaMy90Cgpn6mix3xPts0j7OMMbi8udicWue4udhjcTU0xeLQZU3LqbhhjkiMRbgLBgdH8PT9VS1GpsrR+pf02m3O8vp8y1aLia+MUFHNFWuGRad1OS5+G2ulfGbRG5rwx8bmvbQODXDvUPGvTJdJdTbRFG9lpLCGupE5upjA1csC9ZsUzOWPPlhj/wArPjKylHnBoyjdxlxn39h1pINQAAKZAUAAGgAWEZaVAPcJ148geC0JpMX4f7v8fXoqMoUVHy3T9/2WKkd1munv7DbTKCABSp3BQzRV5HimzyhmlAT5f+1G600qCTUZkYW/T/KuU6TaVsFKrXjFvdn9OP8AR8MBJAdXMgDDqSdBQrSsV2Me4iMVI1ecxT8W/oFmPk7VlGOo6hzpQtafEaAmlagHkumuQtiia2ItfvdWuppWulfLJc6lSpQv/hxp9labXT8mZaru7PMtqDo7QdFGGV104DRdVLbBI3BIwActP3zXMXkHROwgZHMO4j9VThWlPy9S69PCGbFy7YmF47VpcwatBwk+a9KuRlnLf/zNa3iKUd/NvPVePR2pwNQf0W7c19tLgGuwyDgc/JduEkitWd2eqmNR0CoXLeDpoyX0LmmleOWRI4q1M/ioXN8ENglkA/wsi8JsqncrUr1zO0t4YW4RqcgOZ0C9hds9awb+yG0htjZA9obLC4BwHhcHCrXt3itDlyW8SvP9gHdlaHxnWWPFXSr2Oqfk4ld+V9FRqfEgpGbWpunPaxEJEqlIjbDU4NUganBqAjDUuFSUS4UAzClwp+FLRAR0RRSURRAR0RhWXfe01msmU8oD90bavef5Bp1NAuQtntAlkqLNEIm/HJ33nowHC09SVHOrCHLJYUZz4Rv+0C/ZLFZDLC0F5cGBzgS1mKvfLRm7TIcSF4cYZ7bIXyudQg4pJM5JSRTMDJrdwaNAu8tt5SSj7aRzhwJyP8ooB6LLdRprTI5HlwJ5fryWZqNd5lGBp0NAkr1B2zUgp2WHA6MUwjSg3t/e9aJuuT+KbOxzRHgLXtoau4cuGfJQ2u5mzdm4PcxzCDiYaEgHNhWnarUGjP0VSTV7rryXFF22vpwV72tdBRcZahjeHV7oBoPirSp6ZDr9dS9bTjrXSoy5VzqsyQ5rmLtlE2xPDBzln2+04SG6VBNaE0A4U3q2XKF8RkqwGmIEVrSlRqpKStK9jmvmFk7FG7LP2hxipxGrQeVQCfnTqpbe1rXCOHvzSEUzObtARyFN2tDuzSytDSyOzgveQGtAr9oNMm7mfe304a7t2WJlmcZJWEOl98nGNwwNdQUbruzFKZCpuSko3m+ei9+/qZm3clTWI9Ze/f0KDrn7ENfIGmQtGKVgp3s8uB3d4eLTmc8BwJwGhBqKZeR/I86LtbUMbSMiCMjqM9KLlI7G+IjtKZnDkcsx+ZVehq3UT3c9u5NX0ag47eO/Y1LsvXINnaWk6O0B68DzTr5gDmZ1oDUEZEclXc0EFr8+HRNsUha4MfUtPgJ+h/JV3TW7fDHW3f8AT+Cypy2bZu6eL9U/n/JnNs8W9pd1c76AqC12hraBoDeDWDPlpmVtS3U0uzcQ07h+9Oi1LLc8TBiaAeYz9XKZV1a/JUlScXaxFsjtTLZ43/xMZINMJFMWVcnA5b1n33tZarQ7uExR/Cw94/ifr5CnmtWezB27oFTbZmtOQxHgNK83aD68lzGcLuVv4OfhyeEW9nbzkZG7t3lwpUFxJdX4QdTXgoiHPd2jx3j4W/CD+f76yQWfMOkoSNANG14fr9NFJaJAMyVWqVU5WiXqNDbmQy75MFpgf8MrQfwv7jvk5eokLx9s+ORgb8bc+jgV7E5bPh11TaZleI23poZRCchaBnnRYU4NUgalwoCMNS4VJhS4UBFhS4VTvW+YLMCZpGtoK4dXen6rzi/PadJISyxM7Nuf2rwHPI4tZo3qa9FxOpGCyyWnRnUdoo9Cvq+oLI3FaJA2ujdXu5MYMz9F5tf2309oqyzDsI9MWsrh+LRnlU81yji6RxfK4ve7VziXE8iTu+SmAos2vrXwsGrp9BFZll/gjijFSdSTUk5kniTvPMq219FAFZjYN6zJ1m+DSjSSHMq4rRs0HEKtHKxoqc/3xTJr7AyA4DugnXnkAoVTcss6lJLBZmkMGXuO05U3HpuPDLcK49st5cMyBvI1prlXTLL5pbRaHyAgsoDWpJq7kcsq6ZhZUjA0UpXrU/VWI2fJFZrgbPaxTKp14nhru+mpVZs+WeWfyTJ3lOjsjwMb4yWDM95rQBzqrUYJ4I5T25HNeCRixBvENJFOuiZbrR2j2wwM727IV0PeeeYrRvmdwT7xvF0obHEMDHZVOg/EN54N8zuA6K6tnXxNDmEucwe9rwIa45h1K8KaZHSby0knLEvwUpSnXbUXeP5I7nsv8LWSdnjoHyNJeG0FMNTmBkAaZbhrRblqc2RuVHMcN1CCEljvJkoLAKOaKOjIpQaZA7lSs92iJ73MJwvp3NzTUkkLM1M9ze7El+ff2NDTw2pbcx/b39yOw2PsmluIuGIltfdaQO7zzqa81RviOrHU1FCPIrUlfRZsgxnPwnQceZ5KOlKW/wCJIlnBbPhxKDWF4DvQceqe+Rr2kaOG45EEZhLd3gAO6o9CVNNC06gHqFalJRlZ9HggjBzhuXVZRNYpsTWk7wrXZtOdM1VYeCna5VJ83WCzGPls8kghbvz6mqcSBoFGXqC1SENNFyk5Ox1ZRQya1E5N9earOg3uNSpbMwAJzypl5XaJG1dXY+74/tGAD3m/UL1lea7N2bHOzgHB39Of5L0hhW5oItQbMHxCSc0h9EJwCFeKB1OFLhT1yu2G1Is5EMRHbOFSdezadDT4juHnwr5KSirs6hBzdka163zFZx3zV50jbm8+W4cyuE2j2stLmmlII+RGM9XfosK8NqcILYBikObpXVJ5kV8XUmnVcpa7S+VxL3FxrXESfQaU8qKtV1EYrk0aGjzlFi32sSNeKk11ca7yq1lcATzplvr03hELFegizFW1pxG4rKq6hPBqQ0+3KGdoBvonRyAkU319eunzWpBZY6ULN9d+W9bl32NvutA50+dVAowZI5SRzLLM93haSd1KgdNPzVuK4pXHMhufnT5/VdLK6OPxOFeqzbbfjfcHmj2xOd0pcFB1wsGbySVDKI2eBoHPf6qK03m52+iy5LRVRtuR2o2JbVaVkWmVTzOO79VcsF0kmr6HlqB14nkpoRUVdnMm3hGbZLFM4tcxrSMyMR1pvAHmpp4bVKQ1wDQDx7jSN+HMvPDEaCmi6iIBoo3M7yntjqo5axwflSPP+KpLzMzLj2aa3Jpo7XEQTVw7xLuJ8P8AVWuS6K7bzAd2EwDJGijRueOLTv8A3zCpfxJgOJ3gxDvbmHSrvukEtJ3d07irF52KO0hpfXuuBBBo4EEEtJ4Gn0I3Feqtugt+b9e3vscSpWl5MfLuvfUht12tNobOC5rmAggUo+oIGLpUpJXK1apK5rOtD/ln+/VVJNyauWoxUU2im4YySfAP+bl0UdoOissphAG4U9FBMyoXaeT1KyKFlADntG539zQ4f3K0Wqq3Kb8UbT5tc4H5FqvuCnr+q/dJ/gi0/ot2bX2YjWJxakokJUBMISqlsk7vmpZZFTtLqhTUo+ZMiqPDLERyHRSMZUpYIch0SW23xwDv9550jbm4/wDiOZU0KTlLBBUqqMbs6zZKzAFzjwoPNdfAFwOyEsnZmSSmKR1aDRjQKNYOmZrxJXb3fKSt2jFQgonz9ae+bkaQjQp2NySqa5Cbcj6Ak6AE+i+c75vJ1omkkJr2jy7yrp5CmS9f9q14SQXbM+IkGsbSRua+RrT5GtDyJXjNhkbIMTKGp7zfeY7gR+e9UNe5KKa4NPw3ZuafJHHZ+Pktm7LhfKcshxTIGgZ0Us94yEYcRaBuGX0WL8Vt5Nu1laJus2fhiFZZWjkSPoEya22NmTcT/KgXKyylVnuXV78I52d2dPJtCwf6cQHM5qnNf0jt9Oi5/Gk7Wi92NnvlRpy2knU1UDpVQkt7RqQPMKt/8q1xo04jwGfrwXUaEnwjiVaC6mi6RNjYXGjcz6AdTuRZbMXHv5DgNT+i0omhooPl+fEr1pQ5CvLgSx2TDmTnx/IcAtBhyoNFWBU0ZVWrUb4J4U7E7Bmr9kZnmqkLwtGFwUEY3eTuRcELTUOAIIoVgTsNkdhJrETRp+Hg08OR8umw2cDeqV5Wtj2ltKjeDoAeI4Ke64IdruVpLSKVrlxVaWTPgPnkaHL9VnODmuEbG4gCaHFkAQRhJORyJ41G6oJVh9je7xvHRufzP5BeOnGPLOlNvhELbSGHMih1pmPJaGBV4LIxprSp4nM+qtkripJN4PYprkoyWMdoHg6Bwp+LDX+0KV4UjiopHL3c5WuElG9iIuooi5SYKrOt97xxktaO0kHut0B+87d0zKs0qMpvCIKteMFdst9ms63W2NjgHPAoammZ6UGZPLksa2WySY4XyU/4bDhA60zPmks1la0d1oH74rUp6K2ZMyquvviKNK1X5JJUQjsm/FQGQ9Nzfn5KCw2QVrqSakk1JPNxzKRjQFq3JZnSysjYKuc4AAfXyCtxhGCtFFCdSU3eTPQLisf2bBTcPnmuvu2x0Ul1XRgaAdaLbhs9F2kRsgbDkhX8KFJY8M7aS622qzSwPFRIwjPjqF8uXrdktmmc3vBzDQOBwvAG47nBfWy5janYmC25uGF/xAI1dBOzPnex3padz2u/EAD8j+Smfetp+BnqeX6/Ir0O2+x2Sv2cjSOdQqY9j1o+Nnqqz09Ju+0tR1NZL1HBPvC0b+yHU/5VeS3THWVg6N69eXqvTofYzL70rB6laEHsYZ78/o1eqhTXETx6mq+Zni8k7zrK89Mv+3oo2tDzQCR5O6p/VezW72e2KElrXOlkGuYaxn43cfujPpqq8dz2aziow8MR38mjU9EbUfSiWnRnUzKWDzeDZ2jDJMzCBuyLicqCtMj6rTsNiDRoMuGgqNBxPMreva2Nlbga3u6g1oT95o5c1QiB1OROVTo+g93gd9Ouuqz69aTxe5qUNNCD4Eifu0VhgQ+DkeOhP01QwgZE6ior3QfMrNleRo+WKJFNGKpkTC6mFtag0OmYO+uozGgK0ILrkIq7u1bUDWjv3wA081y6b6nnxY9CvkMyRzPDrwSNtnwtc7vUy0/q04eq0W3U0k4u8TTXl1U5s4G7Pj/lcWjH5nm5sx8MjtaAVIPvVbxDcmpzbIMsZLiK+I1FDuw6UV+VirOao3UZ0oojcQKAAZacunBRucpXsULkQwhjVICmVSYl00c3EconuABJIAGZJyAHElE8gaC55AaMyT+/ksG0SvtJ0LYge6ze4/E/95fNXtLpHUd3wUdVq40lbqQ3pe7pAWxEsi0L8w9/IfCOWvRcpa7Y4d1gLG+jj5/ovRrs2VdKRUfoOi6+y+zSKVmGZtQfIjmDuK3acYwVkjAqVJVHeTPE7iioXOPL9/RbBK9Ouf2LYJHdraPsa90Mb9oR94nutPQGvJeiXFsfY7JQwwtxj/aP77/Jx8PlRd8nB41s57PbXaiHOYYoz78oLcvus8TvkOa9c2U2LgsIOCr5HeKV1K0+FoGTW/PiSunQulE8uNawBOQhdHgIQhACEIQAhCEALjNstrBE4wQHv0+0ePcB0Y37xG/cOZy6W/Lf2Fnll3sYSBxdo35kLwOa0OJLnE1eSS/U4iaknzKo6zUOnaK5ZpeH6VVW5y4X7mtbL5NNdNwrhbXe7eeKyp7Q57quJqNNKFp3fdFFC2MnMGh300O7JWIYDoFl1NTg3oUbDY28adBoK7grkOuenDd+8z6q1ZbqedGlasFxu4UVKTlJ3JHKEcFSydkAas16U8hTLyU8MMQIIjFQKeWWtOi0mXI0alOdHGzUhdf9lskO6m+CKyNFO6AOis9nxVJ1vY091VJb1J0XDqJDZJl94DVUtNpG5Zk1rJ1KrukKjbbJVG3JbmtCgdMqznpjnIoHtyyZlEXquXFNMlMyaBSxgRylYnLlXt1uZE3FIaDhqTyA3rFvPaJrO7F338tB1KybHY5LRIHSVc46DcByG4LR0+hcvNPCM7U65R8sMs1bDJJbZe+2kbc2R7q6Yn8TqvS9m9kq0LgodgtliDUjmTu6DkvV7NZgwAALXhFWtHgxJybd3yZ93XM2MCgWoyIBPQpVFHFwQhC6PAQhCAEIQgBCEIAQhCAEIQgPPvanfxjdBZdG2gSF7vwgBg/qI9AvOY4MziyOh5rt/bnczpYYZ2CroS5pHFsgBIHPu/LmvMrv2jbQC0A5ZCUD/qAaHmszxDTyqWlE1/DNVGneEup0EcK6C64IIgHTOFfhGZ9FzcFtjcKskaRyIUvaDiPULDUJp5RtyqRmsP7HXzbTxMFIoi7mcllWjaeZ3hAYOSwZbYwavaPMKnNfUDdZW+qnUasv6K9qUP7Nia3Su8UhVcknUlY79pINzq9ASqr9qWe4x7vKm4nf0PoulpKj6M8erpx/9I6NOBXLf/YJnDuQHzPTh1CjfedqOvZs6nrxpw+akXh9R9CJ+I0l1OsLgkLlxb7bOfFOB+Fv75qs8uPilld5hv0Ui8Ml1ZFLxSHRM7Sa0Mb4nAeYWZaNoYG+/iPBoLlzYsQJyYT1Jcr1mueR3hj+Snj4dTj6mQS8Sm/TEdadonu/0mU5u/QLNlEsv+o8kcBkPQLr7r2EtMpHcPkD9Su6uL2XYaGWg65lW6dKnD0IpVK1SfrZ5Zc2zz5CA1tBxp9AvV9kdhsIBcKDeTqV3F17NwQeFtTxK1wFOoN8kDklwQWOyNibhYKKwhCkSsRghCF6AQhCAEIQgBCEIAQhCAEIQgBCEICredhZPE6KQVa8UPLgQvAdstiJrLIXYSWE5SN0I4OA8l9EJskYcKOAIO4ioXjR6mfJ7bJFX7WN1eLCAfQhK+xWb3e3HI4fqHL6Rt+xdjmNXQtB4tyWafZpYfgd/V/hcWfY7Ul3Pn8WWzD3JXdXMGnkVMBF7lnA6uc7cRupuX0DD7PLC3/ZV6krRs+ydjZ4bOzzFfqln2F0fOLWPPhhZ5MrwO8neArdnum1v8Ebv5WAceA5n1X0lDdkLfDEwdGt/RWWsA0AHRNrPNyPneDYa3y6xv8A5q/mtax+ya1O8eFvUhe6ITZ8xu+R5NZPY9/vJR5Albdi9ldlZ4i53oF3yF78NHm9nOWTYmxx6RV6mq17PdcLPBGweQVxC9UIroeOTYgFNEqELo8BCEIAQhCAEIQgBCEIAQhCAEIQgBCEIAQhCAEIQgBCEIAQhCAEIQgBCEIAQhCAEIQgBCEIAQhCAEIQgBCEIAQhCAEIQgBCEIAQhCAEIQgP/9k="/>
          <p:cNvSpPr>
            <a:spLocks noChangeAspect="1" noChangeArrowheads="1"/>
          </p:cNvSpPr>
          <p:nvPr/>
        </p:nvSpPr>
        <p:spPr bwMode="auto">
          <a:xfrm>
            <a:off x="152399" y="2751137"/>
            <a:ext cx="360989" cy="360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2" descr="data:image/jpeg;base64,/9j/4AAQSkZJRgABAQAAAQABAAD/2wCEAAkGBxQTEhUUEhQWFBUXGBcXFxcXFx0fHBsYHBcYFxccGh0aHCggHRwlHBcWITEhJSkrLi4uGB8zODMsNygtLisBCgoKDg0OGhAQGzEkHyQsLCwsLywsLC8sLCwsLCwsLCwsLCwsLCwsLCwsLCwsLCwsLCwsLCwsLCwsLCwsLCwsLP/AABEIALcBEwMBIgACEQEDEQH/xAAcAAABBQEBAQAAAAAAAAAAAAAEAgMFBgcAAQj/xABQEAACAQIDBAcEBAkICQMFAAABAgMAEQQSIQUGMUEHEyJRYXGBMpGhsRRCUsEjM2JygpKy0fAVJENjc7PS1BY0U4OTosLD4USU8RdUdITE/8QAGgEAAwEBAQEAAAAAAAAAAAAAAQIDAAQFBv/EADERAAICAQIFAgQFBAMAAAAAAAABAhEhAxIEEzFBUSKhYXGR0QUUMrHBQuHw8RUzUv/aAAwDAQACEQMRAD8AtDLSClArvDDfK7BG5rKGjI8O3oT61JJKpF72HeeHvGnxoWgUDlK8MdG9WOWtJ6ulGQFl/j+P41rstGiOu6j+P49KAQQJXvV0aIKeTD0oSO6qu6mpmPB152eCAu3cv7+FBhRBNAe6hpBVwh2BLJrIRGvcOPqaA3g3SIs0IZhaxy8b99udK06uhk0Vy1eWpyLZkoJuCRzuCCD606cKeYoJjYB7V1qf6mvMlYFDVq9ApzJXhSsahQlIpYmNM5a9OnHTzIHzo2Ch4yX40hpaaEg5WPlw+FJJrWDaLaSmmauIpNq1mo8JpNqVlpax1rBQyabcUeuFJ5U8uzieWlGwNEVlrurNSy4RftX/ADQW/ZvRuG2S7exC58W0Hv1rWZorogNe/Rj3GrnBuvMfaKRjwF29+oPwo6Pc+LjLI7+4D3G491qZJi0jNZLCmS9Tu82zgszLFl6sWykNccNRfvuCfWoQYa1FNiOJ2bxrqcEddTWLQ/8ASZLZWbrF+zIA49zg29KYSCEG4jaFjxbDyNH71bMp8rCrxPuwNbZfTMvzLj3KKbw+6SZru+Zfs8PeeY8rVLZqI6t+myA2UJXa0col+11sRRgP7SG63/OAvU/9Ek+r2vP+AffUrFgyq5bIijgqa/uv38uPPifBDlFlGXS2nG3dpwHgLVVR8knLwRfVMNGWx8wff3U6sVFnDd/wpJh8xWo1nLCBqSBTsSFtI0LeJ0H76REtiCQGtyNTUe00AHZI8AKFGBodhltZXv8AkjQfx53qThw6RjsgL86Cfal+GlDvi70cIFsk5cYBw+NA4jGE8/TlQMk5NDu9ByCkKxEo4VGzreimph1qbKJUBPHTRSjWSkGOgMBmOkFaN6rwrww0AgJSm5Ygxuwvw7+Wg4EchRrxUyy1jAqwgcAB5X+8mutTzCm2oGoTavVjvSDXgBvcHUa1jUSWGwYPC7H8lSfjw+NSuH2JIeERHi5A+Avf30RsreRUjCtGMw4ldL9xOnH91Py70/ZAFUSj5JNsVBu259qRV/MX/Ff4UWu72HX8Zd/z2v7u6oSfeRzz/j0qOm2sx50fSgeougxGHj9kKPIa++hsRvEg4D3mqRNjiedCNiTW3+AbWW3Fb0NyNvKoLHbad+LH31EvIaZe9DdZto7NiSeJoZmriDSSpo2BoUDXU3XU1go2Ex13U05mpaEc6sIMdQPOlHAXH2fjRecDhSGloDYRAPhsSjWKxyDw7PxuflRpw/eBRrNTbChVGbsBMY7qbdKNaOkGKgwoCMdeZKLMVedVS0NYEUpto6PMFd1FLQbI4x0kx1INBSOpNChrARhr079C77CpHClB+MDeh09wor6ZGguFt42ArbUDcyLi2dfgrH0t87UUmxieSjzJPytT7bWv7IFCzbSY86NRBbF4jYKFTd9bG3AAHlw1qrPsd1Ju4t3aG/qOVTMuJY0JIxNJKh47iKkwtudMNDUo6U0YDSj2RhjpJFSEmFNuBoGTSgERfTiPvPlTYkPdavWam2NCzUKLVwvTWY1KbExESsevViOWQ2N+4i40486ZCtAy4RjyNLj2ax4WPlr8BVm/lnCr7GHzH8q1/jevH3sI0SJRTbV5Et+CHh3ckbgjn9G37VqOh3QkPEAebfMAH50Ji985bkZgCOIAFxUTid5ZW4ux9a3pBkta7rIv4yWNfIf4m+6h8bgsCim8rM1ja1rX5aKoFUuXabnmffQsk5NNaBkfbDgm+e3gBcD411C5jXUKBkncP0orD/rYUdplDKCAcoTMbdojVreNuVT+B6S8A4H4VR5nLb9e1K6Kox9HluBqwzX/AEjr76sWO3WwM2suEw7nvMSX99r11akak0iWlJSgmxGC3hw0vsSK35uvxGlSMeIjb2WU+Rqq43ou2XJr9HKHvSRx8MxX4VHYno2jQMcPtDGRMoJCmUFRzFxlU29aT1DvaaDkrurrPNnbrbQMcckO1BZ0RurkgU2uob21YHn3UWINuRH/ANHOvLK8iN65wR8a1s21eS79XXnVVSf9JtqR367ZchA5xSRyX8gGU/CkydIMiECTC5bhCQXKsucoArKyaMC4BF+RorPYVqu5eBCKUIRUHBvGCoLRSKCAeR/Zua7D73YViR1qqRxzXW3LXMBalUosdwkuxO5BQmLwUbnMQQRzU2PvFExyBuBBpWSjSYttA7DuFJMRPKiTHXdV41qMVbHbPxOtmZv0so9OpCP76i3weN4AMBx5H3lyW95q+mEUkxr3XqMtK+7LR1a7IoEexsRe5YxnvWQ3/VcOnuAqUgw8qjtuH8cttPHXj4/AVYDs9c5YFteWY5R5DlXHAL30FpUZ6tkIU76Oi2YCLllA/OopsAvjTbYIch/Hxptou9CRgoRxceg/+a9z4de9v48LUHjcGezYkcb29LX086FbDGlbrsMs9yRfakS+zEvmQP3VXMZFEzs/Vrdjc/8AijWwxptsGe6klKxkqIh417qfj2VmAOtjY6KTxF+63xow4A0X1sgUKCoAAAsutgLc70qaDJvsRqbH/Jb4D5saJi2R+SPVj9yilOsh4u3obfs2oaXB39q7eZJ+dHcvAtN9WFHDRr7bxL52v72Y14cbh1FjOT4KP8C/fUc2AHIfCkHA+FbmPwDYu7IbaKh5ZGUGzMSNOV9PhQ/0bwqwfQD3UoYKktj2ivDCGvRgz/Aqf+iUk4ajkDaIYYKuqZ6muo0wbiY6NLiFz3iJvfHerdJiV4EE+AUn7qrm4cKiBwQPqKdOQQafGrGcHH9gDyFvlXp6tb3ZwaCa01X+ZGxNEde0PNXHjzFqRi5ImVhnAuDoGtf0okxpm142tx+6g9s4WOWKRGYgFGU5XynVSNLHQ68aRNXiyjTrNAewMHGcNhyJCT1MY9oH6i0TJshiSVmZb8soPMH7qb3ew6/RoLPcmGL7J+oveKMmwBYW61vh91qZTa7+wr00/wCn3/uKgwsilbyZgOOh10t9rTXWs631w466QkaBwfRUDj/my+6tFgwJUr2728DrpbXWqdvvBfrT3kj1Kxj99GLywTjUVgl8MnYX80fKs3fAjrXTmQxPic7uP7sVp+GHYX80fKqViIbYsHvmceggJ+bmo6H6yuu/QSce4qcYcTtCC1tFlzKeeiyI2ngDTWLwGPgRni2k7hRfJPhV10vYOrLyB5Gr3CXyroOA5eH51CbexTJhpmYaCJzwP2T3XptsfBt0vPsQS4naqaXwOIsTzliOnmsg+NLl3mxcaFp8IkWoAImDqxIJNioBFrD2lHtedWOSbXtRX8bX+YqM3jw6yYVsq5QNbeNbYgb38B/Zm2GliWQoFuAbXv8AG1O/ykb2yfH/AMVGbvD+bjzb4sxHzo5F1rmm5J0mdEdrVtBqSE8qWGNdEtO5adJk20NG9IYURlpJSjtNYFJGTTBgqSMVIdLcaXYHcRxhpBiombFxL7Usa+bqPmajpt48EvtYvDD/AH8f+KhsNuBZYn+kL2uzkY5bflL48eOtqMaKgJd7dnA5jioSbEXBLacfqg91BTdIezVNvpFz4QzH49Xb40q0zPVXkm+przqfCq5J0mbOHB5G8omH7VqDm6WMEOEWJbySMfOWm5YvNj5LcYPCknD1SZelvD/Vw0p82QfK9Az9L4+pg/1p/wB0Vbli86Pk0BsPTTYes4m6XJfq4WIfnOzfILUbN0q408I8KvlHJ981blB5qNUMFNPDWRz9JWPbg8afmxKf2w1H7M3vxjQq7zZmaSWMkxx+yEgZbKFC3Bdtbc/KwlDarGhLe6RpXVV1UddvYkj8af1E/wAFdXPzoHX+Vn5QTtzeLaeEnZMGkhhIBuMOXUvchjmCHkFFr8qE/wDqXthfahX9PCyD5MtblgYMkaL3AX8+fxvT/rXoTe6TZw6cdsUjB16XsePbgw5t/VyD/u0p+mSTKVkw0BuCL52B4W0zXrdjQ+LVcp4HQ938WoIZpGI7J6YTDGkf0SNsqomYT2NlGW9uqNjp31JHpfifV8IwPeswJ/uxWjbp4KNsBhLohJw0FyVB/ol8KObYmGb28PCfOJD8xWUmZxj0ozjC9LuFBW+GxAt3dWb6W5uL1YtuYyPEQrLHfKz2INr6ISb2J+yKmjungCb/AETCn/8AXi1/5aidoYeJDiIolROrMLZEAACvG0a6DTjm91UjLOSc44wSuGHYXyHyqs42L+cfpm3m0dvuq0YYdhfIfKoDasJ6wW4lo7ed2X/qqOk6mU1FcA2DfvAH/wBbH6m3zQUjaO+GEaGUJjsKzGNwB1yXLFTYW87UIeibZnKJgOVpptPfKaE2r0V4BIZHVZAVRmH4VzqAT9YmqWLXzLI+9ERB6rEYSQ/VH0hNfC4Y291GYzECTDSG6FshJCMGAIF+Iqnr0QYP7cnhZuA5cb3qX2F0fwYXWOSW4JJuVswKlbN2NRqaOAZ/2E7v/wCrr5/vNe7QxbRgFbXJA19f3UrYyEQAHiCB8LULtn2R+cPka4eJk0m0dnDRTaTD8NtBz3e6qf0i7y4qB4lgmMYZSTZVNzew9pSas2Eqh9Kh/Cwf2bftU/CNykkzm/EvRoyccPH7kBLvfjjxxUvobfsgUDPt/FtxxWI/40g+TUG1INem9NHzfP1H1k/qLl2hM3tTSt+dIx+ZoKVb8dfOniKQRSOCG5kn1YMYxSWWn2FNsKVoopDBFIIp4imyKWiqY2RSaWaQaBRHhpNemkmgOjw0g0o0k0C0RJqw7I/1eP8At5/7rDVXjVg2Qf5un9vN/dYapav6GdfD/wDYifj4Curk4Curyj3j6AgxAdFYfXUMPUA/fSjIB53t4ny9KhNjbWQRKpEhK3XsRu2gJAuUU24fCpGLGx/Vjk14/gXBPmWUV7U47ZNHgab3xUgolm0Ay+Jt8ACfj8aY2q4jglchmCI7WUZmNlJ7I5nuFccX3Ryfq/vNN4nFXRhkcdk69jTsnX26VMdjW6f+o4T/APHg/ulo/EQZlIzFb8xa/HxBFRWwXK4TDhQxRYIgHNlzARrZspN1vxsddaO6xrcFHjnA+QNBPwaSscjwKhlbM3ZvYX0N+/TWq5i8N/OcdJ9pMHGAdRoz62PP8J8KssbvbghHfnP+CoXFyDrJlsQWeC+uhIXMAugPBdaom3JWJJKMXQTCeyPKoTbswjIc8ARfyzC9RQ3nlS65Y+zoLhuA0H1qC/lV8VG3WBRZ8oy31snWcz4VPS/WU1E9hoiYWEXsw18QfOgtvYWOPCzuoLERSWAIuSFOgvYD31GYfb2FCKJsVhlkyDOpALqSO0DdyeNwdKZ2nvTg+olRMSshKMAixkhiRoDlW9j33HnVZSaZOME12LOuyYuOv8eFqJgwyrGVTgb/ABqsjfXCaWnxLX+zhZD8oOFTOztrLKmdFnI/rIih87Oq6Um5yG2KA1B/SDukPxufvqN237A/PHyNV2TakolkCuQCA1h35mUn4fCgH2jK7WaRyONsxte9cXEu7id3DQaqRdcCdKovSoPwsP8AZn9qrRsuTTiffT20tnxzW6xFcgWDMqkgeFxXTwkNtSOL8QXNg4LF/cxdlpBrT5d2E5Bf+Gn3LQ77qp3L+qPuru5vwPF/49r+pe5mpptq0aXdND9VPcw+TihJN00H1Yf0mkH/AHxQc/gFcFLyvf7FAam2rQG3NY6rHCR4GX/MGui3QAvnw2bu6uRl875ma9I5IZcJPyvf7Gdmm2q3Y/YISQgwBF0sGxAzcBxGXvv8KGk2Kv8AsX/4w++E0m6x/wAtJd0VY0k1YX2MB/RSf+4Uf/z0w2zB/sH/APcr/lq1jLRkQZpBqe/k2PnHKPKRG/6FpmXZkfIzD/dof+6KFj8qSIU0g1LNgYx9af8A4Ef+Zpv6HFzecf7hP8zQHjFkXU9sg/gE/t5v7rDUL9Ch/wBrKPOAfdKaLw7Roiors/bkcnqyLZliUCxPH8GT6ik1FcWdGi9s02WCM6CuodMaluLfqmurzeTqeD1/zWj/AOkXmbeCeDTC9QS9w/WqzgZS1tFkW18xve/DhXqb1bSPF8IOHsxOLd/tM16QmH2ZYM+01bN2xkyA6k8RZiNbix4UQ0WzrART4qViAQI4jKbEXBKRRZgDyJtevX15bpXE8jh4bIKMhLbZx7ccWFH5MUZ0/STv50ymJxvBtoSMOY6mIA9/sgcaLi2HK2sUczD+si6o28na/wAqh97d3trho3wkXZRbEI0ZYm5N3R3KPytYXHCuf1NnW1ppX1CMNh5xEkf07FBVVVGRlWygWA0XgBb3Uo7NLe1i8c3nimt8LUV/pbjY0UvsyKAgdosr2FiRewSwFhfiePGofeLfqSHJ1sOHLvcsFhZWUAgDKzMRJz5qRppYg0KldWG4Ve0k02Th0BkmecogBZnxMtgLgXbt2AuRrU/guoZY3wAWVBMXlMTZ+19HkjFzmOt2j0vyqHwuP2Xi8JmlxogEi2ZDIiSRse4G5zDiCLg25iobZ+zNn4Zz9D2riu2CMqBnzaaX6lUvbUjuqsJSSySnGDljoFY/ZeIS+aGXgNQjEcO9QRULHtlcLGesRjllztyNmiaPgQALHLxP1gADR2AmMsqnDYqbGWOtpJGA5dpWJHMnnwoLBbC23HOZThFnUHWOWRHjdRoABJKXHJgeIIHlUoRalZbUnFwrBL7JxGFxCGcYrCxXOqSyBZASTbMCOYGhF7ipAYuIBguIjlyqzkRF3OVRdj2U4AUjaW1MWpKnZWHUd5gZ10va7BQo58+dVHeTbDrh3MsWGVi+QKmHbLlKtftDEEhuVso0vrQlBSl8Qw1JRj0wi67E2nFiH6uCQSSAElNQ1hYE2axsLj31bI5pkQjI/wCqx/ZBrBujn6A2IP0mafCMBeN45sqk3AK3EeZb8dX14Vedrw7M7V9p4mXjftPN7sooqGzoLLU3umgbD72wHF9TiMMMMCLB8RM0QAuzDNZDlBOaxJtwqdxWL2bGxDthQ3cmPLN+qQKzzbGy45oWXZ+bEOrhrfQysxWxGrpd2FydGsOHNRdro93txMMjRu8EsLjVcXOAqkXIKGR7C/A8eXdTOEZZr2E5kli/dlxxG+IjLdXhgsSsUE7zsYieQzLCdSNcouRY91WnYW1I8Sl4pI5mW2cRNfKTe1we0OBsSBex0qsbY2Vj5lzLs/Z7I3aBjije/GxVusF9Cdbc6quE3dxmGGIxGXG4aUapFhYXCPoMmYq1imdjdRcgBiONPB10Jai3dWbAyMOKn3Gmncc6+epN6cUkwMzSuysCUmeUG4NxcZ/mCPA1q28O2dl43CMn0yQRuRcJCS11KvazQ3FuzwPA871TmeST0vBbL3F+XfVZ3rw8ckkKyorraQ2YAi/Y1158aznZ+EGHxKPsqSfETA5hG8AVGUe11hEqnLY814kDS9Xnam0tovCZWwECGKNnd2jzZQFzPlzPcgAfVJvQeqjcppjsGWJAkVo0F7KugFzc2HmTSXxjfa+A/dVYw29UEgUPiIlc8bJIq8T3x5Rp3n1o3bmzsXIkT7NRpEIbO/WYZ1OoC5LSXuCGvfw8aZyQuxlejA/lIaD8cvzFXqcgVQsFszGw4uObG4aYRBw8rpGTlUaluxcWFr+lXTF7bwBVTHNM5a1gImHHQavGo+NIpJIMoNvAl2FMtbxpsShgGW4BAIBtcXF9baXp3DYV5DZQNLXuQBre3E+B4VrFoZZRTLwjuFQ+095o4ZZInSTNGxRiAtrg207XA8qd2Vt+LESLFHmzubKrC1zxte9veayYXBhb4cd1MPhR3GpiTZsw/o29LH5GgnuNCLHuNMpCOJGPhRTYw9u6pFqaKinRJoaEddTmSupqEJHH4I4dc02HlgiH1uokKgDxbUXOvaPM+lK2/jWeXrEZ2jAGQuuVlCm4C31sDwI4Agcq2PE9MMAOWOCWQ+FvkxU/CoDaU7Y85k2Oc41WTq5U1v8AWCjI/G+p9RxqLlHsv3+53wUllu/p/Cv3PMLvvtRo4166JjkBLKisTcnKSytluVy34a8qFxm+OIVJeuxs3Wrlyxr1aLlPHLIQSX49nK3s9/Cy4GDaoJ6jZmDw50/CyMpLeZDmQ/pVW99d29pyLM2MCuuVWUwxsRmXORlykldBlOa4OddLjMq0h18vdfsS/R7tTB452jkxOMExUfg8RiIysgOrCMKi5rZdbrex7r1ctqbB2SQv0lYXy3szuTa/HUHhoNPWsG3P3TkxOIy5WKo4VmCkqHGZrPY3C/g2UtY2LLp2hVx2n0ethoHlZY84YJGmgD+zZjIzKEFy3tC+g4XtQpvCQcLq6LDNsnYYVvo8rAAkt1DmWxsOOcOdO4WqtpJA0kYwMrztnRWOV4mVCcjupvYnj2QBofeNvzFDhsHF1UViZR+FOVZgxVmFnRSCntArmP1bHS9Q243SHiMJiI+unmkw1z1kZbPcFSAVzm4IYq2hHCl23lj5jj7A43T2i05eHCzsUfMknUmPVWurDOqi/A8K0KfenbMUaLiFSN9bkwEk6mxuhyXsCdBzq3ydJOzggcYgNcXACtm/Vy3v4WqKxXS1hgPwUUsvkpHvEmSmk/iTXXpgqT7y7QkOuNkjS+ViqRqot7WrgXI7sw9Kr+9G8ZErRtIMXFkUHric5DIGurK7Ri+a4ZNRfkasu1d/Y8QwB2dCdbhnsGBPPRSR5hhVY23sGfHSA4fBSaG2eNJMhXKir2ncp2crWIIuCL3PBI9SsnGsYLV0ZJsbFMwfCpBOmQqJcSziTjqgYqLjKLi31hV52hsHZMIfrGSK4IzGZuzcEXGZiAR4g8KzTdrobxTgtiisFmUqhKuSAbnNkYgX4DU210qzYfolPaeSSJW1OWNC1zx9o5fkaaSvsImk+oJtabZiuxw+NKGQMo6pMwzMbobxEZQrd9tCdRyyLbuz3imaPN1ltVa3tL3gXPiLXNiD3Vbtv7LkgeRGw+IygMokMTKt9LOGItYXPO2lObX3ukXBdUkOFWLEJLEwECqQAEIKMkna1kLXYA6cOZWLrqUmu/Umej5ttrhgkK3gyXhDLEbEuCeJDAWLnteFqK2pgttNfrGxNu6PL8OqBb41jaYkxtmjLRsOBVtR6qBWn9GXScYWeLaE00iNkETG8hU3YMDxc3uvf7NGUb7iRe3NWQY2OwmEm0IMXIGeNBmLIS2o1eaNsydk9kfaXXlQW9O8EBlX6BG2GRFs0ZCOpkzG7AaixGXSwF14Vs2O6TsGoPUmSY9yxuP2wo95FULeff5pgQMHh7d80ayHgTfLbTUAe0eIrbl0BT6lQ2HvvLDKrMsTAkBmEfVvkJBYB8PkblfUnUCta29HsXFIGkxSNwykYomSwzADtsW+s2hrDMLhkaRDMciNctktf2mACg6DUW8PHhWgw7pTOkf0WJ1iVWBkxAEYVczSEszhcw7R1VToOFaWEFRTfWiC3l2fspFf6PLjHezZc2XKCOF8yIctyNQTpSt09p4vDwkR4sxoRdYRqQxdb9mRMguuc3B42vrVuXo1gnAP8oRdZaxWNlkXgBcHMjDgDw40PiOiDFK2aPExkAgr2nU6WI4hgeHfWzQPT0IRVx+JkWV4J5ol7cnXkJCQCb5jJaHhrcHT0qz4eEadTHgnawsIsXCxHcAGZbfo0NtnZu3xEUDvMHMquM8LAxsqACzm+t5R38PCs1xu7OLi/GYSdLcWMT299rUktOMlTGjqOLxRrc0uJw8V12S0l8ykpJmcDkwyow119nhpWS43C41fxqYpeNy6yDwPtDuPxoPA7Unw5/AyyxG/BHZfeAdfWth2Z0rRSIWfDTKQQDkZGW5BPFip5HlTrCEfWzKt2sbCkyfSkV4LnrBkBNiptYizCxsdDWgJh9i3V8OJBISCmQ4lCCTYEM2g870DvN0g9YcggjK8+sVWNvKxsfU37hVQnxKykEMY1ChQiZrCwtxIufXxoN4Co2zQoMVJKF/nMqxEA5JHMjHU8TxGltLnW/HjTOAhDRRkyLcohN817lRe/Z43vVIwmKdF7EoA7jrwPnV/3Q3VnkRXxBaKLKpRRlDsCoKngcq2tx1PcONRvVt0/Ys4aNLcn9QnB7Akl1Fgmvb4i45Ac9ajdupFhXEc2IRWK5gCkvskkA9hGHFTz5UZvRh8HhCqTT4hC6NlIXNYHS4K5bEGx9BVHxWDwkpu21GcjQddh5jYcbXBbSuiEp1k5Z6eneOhNDaeH/8Auov1ZfvirqgP9GFOox+BI5XkcH3GO4rqpvYnJ0z6C6Nt6YcbhlyCOOdBaaKNcuXUgMq/YIsb3Nr2PCrRPtCNDZ5FU9xYX9BxNfKGxYZheSJ2TKSr5Ws2WwJB4XU3AtrqRccKlkixM5yhsRN3qrOw9QunvoX4GcVbPobHb34SL25Qtvtdn4yZR8ar+N6WMCnssXPhc/GNXX41leF3DxAuXjjgAGbNIyjQe0bLmYAcSSAB31ati9FolCs+LiItciFS+ngzFdPHLQ9RltDz0sRu7LBhzmNySQFubadoPe/mtULb+0sbNFJLiMS3VXuI7rexawW6qo0BGpte3AVrOzei7AxEM3WyspuC0mUX8owungb1Z8HsXDxW6uCNbc8oJ951+NCp3h4Kxlo7XcbfYwaDZRODcQtjcQJYybLCzJcC65rKxUXA58qq+ztgSSzKqxkgW6wE5bE6kEsDZvCxPhX1jehcZgo5LdYisRqCRqD3g8QfKnSV5JObr0owjae7rQIAosgsFJBNhbVnKgWJYk2F+NIwmHj6xb2kjysWKsBrdcoto/2uVuGtahvVuN9LUhMXNCOSWVo/UWDn1eqBtDo2xGEbNEgxBGqsuIyN55SAQR+QWNGa0uyf1Noy1U3bXyr+cDG0NtiLBypHDBlderLhPwoz3swkzXJUgMFNuHEVSMFvXi4Gvh8ZiFHIF2t6oWZfnVjlimELvOqPCMpyyO+bNqi9pGDk3e2p+VU3bOCyzEKojDZWVbk2DLmtc6m3jUkmlk6dXbKbaVfD4mv9GnSpJLM0O0ZoguS6SsFQlwyjKxFl1BJ4D2a136bHlzZ1y2uDfiPDv9K+Ptk7PaZiq6aceV+QJOgvrx7quWyd35SEhTMWANwHsupLHiQG0IFhfhWcmiWxNm4bW36wcFw8ozfZ+t+p+M/5TVI2r0m4dmyx4bMCQC7IoGptfM3a7uKCqDjcG0F1CKLBr24aAnuHdTWNgsjczbXXu14elSeodMeFlTddrIneDDiTENIkYRJLyFF0CsQSwFze17nu15CwpW7+HhQq0ozOHVkAa1ipuFN1IYEjW1j41dd38Js1kWTGTT5yrM0PZCXylPxmQHVMp9oWvx0Jq17u76bCgsMOFw7aDM8LZv0pLMx9Wp1lEdTD6FU2TuhjJ1usLqLNYyDqxf6pGftEeVxTW2N3dootjgmt2cxiIk0Rg4I6o5h2uHPQ8NK2jZu3MPiBeCeOX8xwT7r3owvQUUgPWk8HzgMMUkhYR/RHj1UAnMpDiQFet7QOYt32t4mpTbu++Ow6xGPEs6uHDCQI17ZRzUH6xreJgrCzgMO5gCPcai5NgYUiwhRAdbR9gX59lLA+oo5sDlGqo+UNLc7/AAqR2bt7E4e3UYiWO3JXYD1W+UjzFbbt/olwk7NIkkkDEcFEeTTnlCr661mm93R/9DiMy4qKZAQLZSpYk27GpVyOYDaU1gTTLtuF0nxvF1e0JrTZyFfIApQhcuYoAAQcwvYcqtmN31waLmXERyHuRr8r/UBPuB9ONYHsXBRZo3ebKysrGModQGvZWBOpFuIHHjRsM+vZCFQbWN9bcwVYWHdSSCoW8Fi3t6RPpBaLqgYzoxkVSSD9lbnL5lmPdlNVgbXiygIoj1LEImjNYC5D5hy0AsBmPnQm1mViCFC27JF76gKRrYE6EfGujVZFt1YGULZgLFiPavw4/fRfQaKyEHJIA5AvmAPd3cOHDKfWiMNsvrXWOKPPIxsAo1P7gOZOgFye+hJIUW2Un2hpc2t61e91t7sLg0CphnMjACSTMpLNewC3IsvDsgAd9zrS9cj24qqHU6KpQg/nEZbiVKNYHmA1yT55fShG6PsbGHymNjkYL1czA5rdm2cKBrUjt7pIws2GmjUzRSlGCEAghxqvaXhqAKzSHebGjVcXiBb+ue3uLWplEnvk1TJHam6e1NDNBPJlvbtdZbvtlZqgsXs+aP8AGQyR/noy/tCrBhekXaKH8fnHc6Ifjlv8asGz+l2YaT4dHHMxsV08mzA/CmF9Rm4PiPfXVsK9JWzzq2HlueP4KI/HrNa8om3PwRG6L4QYZjIWBzOTeJjGO7tZSGNgvE+nMqXfOOI3WUt3ZQ1vlTWz0wKACRTiZ84UKhY3BYADIlrtY6KRYmwuL3EbszEh8XNlhWBQLAWAyZTlI7I4k6nyrqhxL0oVFI5J8CuK1VvlLHTOF8ie21vv18NpYJDGLXkCKCp4AqXOuttAB5jjVCw+25YXzQSMmtwVOW/iVva/v86sm2cKyqXXVmKoOzoSxtbxuL6VS8dg2ikeNhqjFT6c/Ua1zvVnLMjsfDaek6jk2joz6US7NBtGYXOXqZWAA55ldh+jYkd9zwrXWmA1JA56mvjrB4V5CVRSxAJsBc2HHTiaseBxeIEagzyKALWzcACQBrqBa1BypCOCs+i9ob1YeEEuxsOZsg/WkKg+hNVLaXSvAtxF2zyyKz/E5EHozVkAwlyHIZr8Ga5v+kf30ZHhDzstu/7u+kk5VbGhGMpbVllo2p0n4p7iNMg5F3P7MWT4s1Q2F3nxEjkTPx1sgCA+eUXb9K/CkYTZTStliSSZtLqik2F/DUDxNWXZ3Rfi5HR36rDrrfMc7ju7K9k8TxYVK92EjqUFpNSk18iP29A8uzjJEAoSWMSKBYyAsFRR49YU7vhUN/o5CHxMQl+kTQuIYEjBzO66zMUFyEUnKpvY5T5VtGytxoYo+rkklmXMj5WOVQyMHUgJZvaANix4VZMJhUiULGiooAFlFtBwFdPVK/By6k05tx6WYtszo5xrRBYkTDKbE9cxVi1uJChmv5gU1j93No4UfhYGmQfWjHWj0CjOPMqK3S9eXp1qNHO4JnzntQSSRtmgIUix6xyrWGugBJtfWxI8qicRiyUEbKym12suhsCRYgnTMB6A19LbR2XDOLTRJJ4ka+jcR6GqVtnopw0mYwTTQMwAtfOml7XUkMeJ0L214VzSi5PNHdDWjCNRu+/cy7ATo46sHNIYZLKovr1DWB8b8uN7ad1R2ngzC7JKro972It2SLjjqefurRdp9E2NjJK5MQnLq2ynzKNbXyJNUzejZkiFetV43HZyyKytYDQjMNRe/voQShgbVk9WpWulYIBJCDdSQe8aGrZu/wBI+PwzLeZpowRmjlOa68wGYFl05g++qjlp7AQq8iK7ZVLAM3cvM+6qEH8TedidLmDmIWUPA35QuvC/Fb6eYFSuN3/waqTHMjnwudO8BblvLTzFY5ht344265JkkQLJw46oyjTje5HKmJHym2i37+7vsOA/caSWMB04bsroXLbW/M87BIV4nQyW/wCWO+QeBcufEVnm2UxEjscQztKpsxkzZrEZl4i4WwNuXdTkiZyptfNmOvIDKBx8D7703HDrIg5hW8Lgn7iaypFHptKyL6prAnQHQX5+QpyFLG9xcfVJP/SaVJCwYgXy9459+vjT8ShdTYW8NaLkaOm7yOvdmBdMt9ePG3hx0q6bmblyYwB3zRYf7dhd/CMEa/nEW8zoLJur0dRowkxzpI4AIgBuouP6Qn2z+SOzx9oVb94944MEiPPmVGbICq3ANrgEDUaA2sOVChJauWo/UpuP6I4SD1OJlQ/1iK/7OS3xqCk6LcZHIjJJDKispIBKtYEE6MLXt+VV/wAJv1gJNBiUU8w+ZP2wBU1hsWkgzRusi96MGHvU0xJt9zCdp9HeODM3VjVmNgSdMxtcgZeHjVUx2DeFykgysOIuD8iRX1LmprExq4tIquO5wGHuNE25o+V69r6F2huRs+X2sKinvjunwQgfCq5tDoowrX6qaWIngGCuB6WU29aIeYjIAa6tTTopIFutRvE5xf0BNvfXVjcxBWwtlYJBN1yZlUi2cki1uOVdL+lRGM2jhYJyYrhCNFVbajuJ4Curqs6isIVuTnV9iF2xjZsVLGIAy2ZSgJAOckBTfvueJsPLWk714YHF4x9BkkSMAaDNlYHkNPwT15XUt3d/5gzVVXj+UObD3eZBncgk20HIcePfw4VYIFW5KqM3Eu2rend6V7XV6XDaMNqlWTwuP4jUWrKCeLf7je3zdBds5Gt9fvqCwuOLMFUXPIf+Sa6urm47VlB4O/8ACeHhqJKXksmx99J8H+DICxklvtXY8cx9oCwHAG3cb1a9k9LUbMEnQo18veL+BXj6gV1dXBpzbVs9XiNGMJOK7F+2ftqOX2Sb8wRwqSBrq6qyVOjki7R7XGurqAwmkmurqVhPDUHtbasTCSLq1nC36xXA6tdPrZgSdPsqa6uqcnQ8UmYDvx9FedmwkYjXJZwgKozXFiinVdL6cNBpe9VHIRXV1OuiKVlr4jiysPGnVxTk24301sfidfjXldWYUhyWZg/bHaAy2B0HO1vC/AEC/wATMNNna44ZAp9CQb+Jvy766upZeRoePIXEq2vz+FC4lh3eleV1SXU6pP0pi8HPMGjyyuuY2ADnRQVAsOHM6eFNbX21PJmhmkLokhIv3rmUH3E11dVUck0r+pFTDMzEajjXQYh0IZGZSOBUkEe6vK6mFeSy7M6QcfDYdcZAPqyjP8T2vcat+yel1TYYrDle94TcfqPqB+ka6urC7UX7Y22YcXH1uHfOt7G6kWPEjtAd/LSjCtdXUSLPQK6urqwD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2" descr="data:image/jpeg;base64,/9j/4AAQSkZJRgABAQAAAQABAAD/2wCEAAkGBxQSEhUUExQVFRUXGBcXGBcYGBsXGhwcHBcXHBwYHBwYHCggGholHBwZITEiJSkrLi4uGB8zODMsNygtLiwBCgoKDg0OGxAQGy8kICQsLCwsLCwsLC0sLCwsLCwsLCwsLCwsLywsLCwsLCwsLCwsLCwsLCwsLCwsLCwsLCwsLP/AABEIALYBFAMBIgACEQEDEQH/xAAcAAABBQEBAQAAAAAAAAAAAAAEAQIDBQYABwj/xABKEAACAAQDBQQHBAcHAwIHAAABAgADESEEEjEFIkFRYRNxgZEGMkKhscHRFCNS8DNicpKi4fEVQ1OCssLiY5PSFqMHJCU0VGRz/8QAGQEAAwEBAQAAAAAAAAAAAAAAAQIDAAQF/8QALhEAAgIBAwIFBAIBBQAAAAAAAAECESEDEjFBUQQTImGBMnGh8JGx8TNCwdHh/9oADAMBAAIRAxEAPwD0OWaQBtfbKSMoILM5yoo9o8qmw8Y7EzGVtdz4Hr0iRpSzBRgDcG4BuNDe0c61C20gRsRJo+JEvs3NAZbZuyOgWYdL/iFq25V0Mh7RncRseU4dRISVnFHeW7rmrqAikKo76jpxixwYEpVUWVQAKkmw6m8UnOF4FinWS2JiVIgEwRKjCBuVhofMNoglTKGHTnjK4rapea6GacKkorWY6Fi5NwAAKZDxJNTw5hkrdC8GwVrw6bpFbsfaaz1NCMyHK2U5lqOKt7SnX3GhtFiTUROaoeIimHPEaQ9jARmSS3rDozQ227YgpIQTEl2nNWlCRZE4PM45eXK1dDInK6hkIZTcEQ9OhepLWIHNDEwiCcYVsKCVaohjRn9g7WnPisRImSSiIFaW5K7wNQTrUg20Frg0JFdC0IwrkZWGTDHGAsdOZRYVFd48QOdOML5g20y//wARNm4ifKQSSDLDgzVoSStb0AIzCld2oJrrF56M4B5SHPPeeWoQWBVQtBRVQ+oOmsHyWqIkkNViOAFz1tby+UHzHVG2q7JyIDxRAqT9YNgPHuFudIR8BQDicGT97KpmpccHH1h+AxIYF6kAEJTjmJFj5qB3mJwcm8PVNz0/WHTn584C2coJYimUTGavAsQB7h/qHKF6hMl6XimKU8ap8RAG35dzBm137bGqB+IHwF/lEO3tTCPqVXQyE4XiGetUPdBOIF4hmDdbuPwiZUrgYJG0poXKJszL+HO1PKtIEhpMGhRXmREzRzGI2MMkA4tHRGTCw1As97nEhq6il1+Y5935KKMozLdPh/x+Hdok0b5KneAFRwI4V5d8SSjqy6+0htf5N7j74oQJTOoKw1kLCrbq9bH/AIj390CYLKHcgl7nKv4btWn4eV9KU6QZNtd7ngo08OZ6n3RrDRaS9BEgERK1okRoYUDnFg5qaroOnQ/WJAprVWKHQkUuORqCPpwiNjvPS4rvL4aj6cYZNnBMupDEBaXNToP5nxjKTQasImPlv79b/MmD5TVEVZFDzfgOC9f56nhFrIHwEZOzNEYgaZiSWK6U9/dBJ1MBuKk1tfdI4H8/SEtoNFe3o5hzMZ+xktnOZsyAnN+Je/iDUHXWtbnAqF3VoABZRYAC1hAwnUOX2+A59f2esE4SxPE8W68h3fm9YO9vBqC4BnTGDCvq6V68j8v6QaDAjG7cRow1p1/l+SGzIcZakqxAJWtDxFeUGSnzCo4xV1o2Q1y5c+bpWmXv68usWGFY03rVNhyFrQYsEkPYQNNJBtfmOPhBDPeBZ9c1uHDgen84VhQJPPZUK3RyAByZtKfqk+UGYc0JA0Gp5sbn89acIExzEBSgrmmKKfhJPrU6cR0gnD6mnqiw6mtz526mvSMuTMIDQDjZoBqTQCDIAxB3vGM3gyHocn7B0/VPL9k+7u0ocVOWRJanGYz95tTwFK+AiyxuOSQhDEEUsP8Aaen54RlRKbFMGfdlDQcxyHTrAbGSGbEkHent7VQvdxMV+2Z1axc7RxQUUFgLRktoYiphHhUUjl2V07WEnLSU7dAo72/41iWRJLsABUmI9tTQCJSmoSuY83Ovlp5wiHZTkRGyxo5TbPVBnGMeZS9DKlpXoSGNIoJjrw08/wCsMAHYRE5h2IxSiApis6lrKorQnieQ5mKRQrYj4m9oWAGnKOBMLFdnsT3LufSU+XVuRGh5fy6Q5TU/hcaHgR8x01HvIg2nJZrTU/eEFrMR7ZlPKjCx514QooNs+aDMmhEyvXfJBpq2h9vj5+EGk6hLtxY38+Z6DTpCNgmViGZSDfdNz3kaeH8olIoKCwgNNcmsMWJFiJTDwYYANXfPA1OU8D0P08R0Zic1VyUBzDMDw/WFrn4xKBUkHn84gxkquTNmNGBBXj+q1OfHgYUIQSKGhoupbi3cfn5cDBZYgVXlAwUm7eA4D6nr5dS1MazDZJJuYHlkZmpe+8vPqIMEByZWprepIPLp3dIDCNP6QfhyH7ziBX1edevTnBmG8hSy9OZgFv0oN65f0fAtX1600HP3VpB+HSlSbk6n5dB0gIzCBAaHeNLHhyI5fn6wWDAkoVr3xmZEf97UXGUUTjnzHyAFT7+UFyBY3qa3PWg/p4QF2Z7UmhDZApbhTMTUcM2nd3anygAKCwjIzFlpSB5i1a1iND+eESzMSi6so7yIrG2vJDHfB6LvH3RmZEuPLHJksTMRXHIcSP1gNDxtBOFatxZKUQdPxePDoK8YpsZtETKZZU03vogIvY5uF/jEc7Gz29pJQ6bx+QgWGi/xGIVBVmAHWM3i9tFyRIUua+sbKPGA5yyheYxmH9Y28haBcVt1VFFoB0jNhUSf7DfPPbO34fZH1iLH7UAFBFJiNqPMNFBMDvgnIzTGWWvNiBCbuw+3uMx2PLG0D4bAvMNaW5nSCMW0rD0qkx2OmZSi/wAQqfIxRbV287ijMqL+AWHjxPjC13H+xZY7aSSgZcg1Y2aZ8l69fLpnmMOmekU907JXmugA3MxCADSoNqaRSTcex9Zso5C5iig2LaQdPxAGpgTtWeuWgA1ZjQCA2mqx+7DEWux1Nenfp0hq4dpilixC1oBSmoND8IstOuSbn2HS1zVI3iBU360ifD4ZmQu5oAJwCj9RFPP9f3RabPwKy0JA9eVKapv6wUn31h89VGFJ4/fr5qh8eEK5+poaMW4pmew2FUrUi/fHQfIlbo7oSC9R3yLHTVHoErbrMCayWA1ImIfnEqbTr/dSz3FD8DGFly8NkYdpMDECgo9K5hWtK2y1EQ7bwuHDKcMXaWag5xQ5gTa40oVgbfuaz0hMd/8Arnw/kYnXaFP7qcO4v8jHkcrDhmAsK/qj5CNPhMDJGFVknzu0c733T5KCtQpEm9LnX2e+A1X+Blk3abYA4Ygf5n+cTLt8D+8nj89VjzOdhypJXEzsooR+kFQa0JoooK5daVrHSO0zENjJiUrbPNBoBWtCbWvGrF2as1R6gnpAv+NMHeE/8YKl+lFAVGINDrVU+kecYntBlAxz0p6xdxaxFjMuDXWg0imO28SrMvbuaEiuZjp4wE30ZnFHsA9Ih/jj9wfWJl9JP+unig/8o8tw+IxhQN9pUhhXKaEjj4HTzEQYjaGMRqdtmFaaJpah06+YMZJvhmaS5PXB6Rn/AB5f7n/KHStv00nSv3D/AOceUYbH4urVnoABaolbxIO6CyUrDcXtTFImczV9bLlpJc0pruppwhd1OryMoWrPW29Ia37aX/2/+UJ/6g/66eCf8o8k2ftbGTScsxbXukrkbfotbQdtSZjZTsqTkmBQDmVJdCSfV/R+sPnGbd8m2Ys9MPpCP/yPJViIbeUaYh/AIP8AbHm2zsTjZswoJwQDUmXLa2ZVJsl/Wr4QnpBjMZhnp25ZaVqoAFnZSPV6V7jAT9wbD0Z9uyzrNmn/ADU+AiFtqyj7Mxu9nPzjzLA7axczMftBUci+UdwJNtOELi52L7Mv9pckAkqJzNoQAN17Vr7jG61YdtKz0sbRX2cPX/JX4iFbas7hKK99F+MeUS/tbGhmzGFQaZ5mX1pi6Fz+D+KI9p4R5VGY1qe/41gNpS23kKhcd1HqE/aU6lWaWg5s6j5xV4ja6e3ipQ7iW+AjzvCYJplGFPWINQvIHiKcYNxGyMq17QBr0owXh0pxMbG6rDTUbo1c7a2FFPv2mk+zLU17r/KsBT/SSUhouHNf+oT7wctPOIpGzMHLALTkcnsq1mg0bJNJ4nVstR0ij9KZUr7ROaSUyBlVVUiwANN3Ud/SNFJtozwiz2j6aPog7IaEBl15gotadKmKLE7Ydm9apIzVoxJHOr0tE3o40tZnaTfVQgndLVBlzRooPHLrFliXkzGmOA9H7PJWWVGRUHq5qWNPdD4vKEz0KKYZjaB9SDVgLjWgXx8olXBsJdSoob1oK91SCfKLmU6KATKmETGYqaCgDOSLBul4Sbjpy/dmRJAVM9XZm3cuatFAFxCOUrqKKQimsvJmdo4cpMKmtqW7xWJJclTJmNWjKkxhent4ZRUcbO4HfEu2izTWL0DWrSwqABapMS4CQTJJBAqzK1RqpVGItSoJQcefWLRnSTZKUNzaQHsOTmQ0BO/LAtzLW9wg7Y2GBlzFYqtkIzsB7TX58IgmGcv2cnIEnFcqoDSgbLQ5gQDrx+EWey9liZOCzS+UCaWXOQBlDUAynQEDSGnKrbEhG+OhL/dIiksVQZqLQKFdqXNySpFBS2Q61tX4nbCJKMrQkTFYhSxIfLW7+rZQN3h1JjR4XDSZEqb2OYZmStQ/APT1++MrsZjMnoznOxMg1IHF+FBaJQzcuxSWEo/cFkbcCimQPxqxIPupHRNtrEv282jLQux63J1tHRXy4Sy1+WT3yji/wi4GxZZKVcAZBmosuuej1A+70zBB3Ewk7Yv3aBWBbeZgcoFbUplUajnygORlIrmlk1FAAprXNXnaoAhoObJlyMQAWyqtKAX0HTXWA91cjLb2J8NsqaGBsKDNWoN+Xf32iyweEnCWFM0KBXdCyyAGJDexW4Y8eMUpN81qVSm5ap9Za5fnwgxpyHM2YeohqJQpTIWJ/R0FwD3c4Wpexm4lv9karjtbFQBVUuQqmh3bAGotTQaxFM2e1VcsGds2c0W1bVFr7vxitw5Qnea5LE0l2oAaUrL7h4k9YkTKQc1c1akiWo4NU+pQGt6adID3Lt/H/ocMvBLmUUZwRUBhQVyg86a2EUmJ2FMzOwKGpJF6E687e/jDVpU5ub0AQaDNT2eQHl5xMU3svAt7IsM7ZRpyAHhAqXOP4CnHguFlzQvZ9hKOVVGbOozENLvpUGqg3/D3QNI2RM32KLmJNs6muptQWBqPKIZaq4EsSlO+GqSASDVaHd4mB3KFi5lilWGUUtlJ4U4gRluXb9+Q9TUYSbOzEfZ5K1RZJq9VpnLF7Lz4U4xR4rY84hlKAk0OYODS9MtwLaGA2CUeqUqRQgCi2FteNfcYkQS9ACp1qbj17cT1hPV+/wCQ4tB+yMF2QJm4ZJ4JACsy7tPauDzpa+sTzMBv5kw0tQ4NEzDKtnU3yWJB5RVYVq63O56tORPStfpDZLmljMrlprQkkm/reHhG9RsFvIw5Dlfsy0EuYtC2ZTnC8cnAWpTgYrDsdmFFkFD2etAActyLCzGlhS9oWdNdGK55gaumfh2YYaN1Bh32hsyb8wVDZgXblW19KECDcqNixuyNmzLBpTWcNRhS4lzaXIpT55YtZBBbsxhic7bthSksu2WrDjQi/Na9K0YuYoX7xt4CtCTqSL1J5e8RN/aM1a/eGooBUD8dOK8qwLkGkVssjs5faSnygJLG6oLGXnBbXrT+sTYyShFFlPLNic4ArUWpQ/msFja8/wDxBx4KNFJ5dImxW2J9blG9UXHP9lgISe5u/wDkaFJUUuHEsBRMVm3mIygHgBxP5pF7sp5IDZZMxqkLTKtb62Li1h5X6w/2u1d6VKOp0pp31iSTt1RfsAPaqCDoaaZRe8BOSldfkLyqAcMWliZLKvXMu6q10I4Bj7q1rBG3JyTkJly2VmmkglMtRlNhe4uPIQQdo4ZixZHUtTNUGliCNHPEDQQcMVImiiuoNGpQgEZiDWjAaUAHSHlqrmmTjFoz/o9MWUuJWajntECDKhe+8TULelNe+J520kmMCS9Qri8t/wAcyg9W53hYdYssHsvsiaOTVZgoVy1L5ONaGynzEC7SxKiYpJKBWq2ZWUXEq4IBVrq2hOsNGUZJ0xXuTTohw+0pSy0ldoC4SUg3WHqq1aVA408+kBYjbaEHMszMZTSiaClQT14aeEHTtooaZZiMAJaAKa2Cithfg3DiIrcGVZ1oyNTEBvWAOUqpJvQ0BT+KKRissDdK1+8AuPmiY5cAgNQgHW44wUzgy0AmICFFi1NEmCnfUgU6wuHwqFZeYGu9W9LhCRpw08oQbHVsR2UxRlyuQATbeABJJ1pytAUVeSj1HFNLtX8iYqUTKwAWjZGBcKcxWswtvAaC51i0lIUnTGJWjLPCnMNSDQXPGK3afo3Lw05MrE70sj/M9FEVUzAAkks8sXNaZgd61KU4X6Qzqb5IxuK4/UazFIwlMCbnLSpAFkNdTzii9GsA/bSycoH3Z9ddBmbgfdAmAwbPLmMZjlFCspIN70sC1tdYCxc5pZp2r1oDcV17yYMNNpOAJTTakFY+SpmMWYAk1153HuhYrF2lMUUDmncPpHRRQmsfv9COcHn9/s1UrY9DXOoPc/Mn5mJ8JsGpojivJc2nEd140svBtzA7lUfKM1t+dNlTuzWYTYGhPSp0HdEXJtYZbbTCH2FlAR2agoQMo4aG8PTYy0KgzKEUI7MUply0t0jOYnHTSVVprqBrlLDUi1tf5wEZrsxUzZrXygZjXNm6mGjBtW2LJpOjaLsQa7//AG6ch8AIX+x1vVnvroOf1jHHCCmYhtWFS3JhUa8oT7GGUMFNN8dTkAY+4geEZwXcymbY7Nl6lm4/3qjWsINnSb7w/wC8gjFvgBkLZNLa33gaezEk3DBqsEC7pIv1Lfh1vTwgeWu5tz6m1/s6SKNmpXQ9ugrQ8DW9zEz7CShJVgBc/eLTXU+fvi89DJC/ZFt7TfGDdrSh2MwAarT+JT8ok+MFqMoNkSiDSpFq0mpS9AK+NPOGf2VIPtf+4h41g2Qwl4SYlLs8r3TUMYXG7PDbwCEjhWhN6XtpevhCwqTaZp4Vmul7Fl6hm4aUOndDv7AXgZn/AG+/6xkBs9SU3FOoIr+Gpvu8c3uhz7M7IKcmoJJRjpnyU0GhHkYr5a7k97NVO2BmbMXNf1lp7OX4CGPsRj/eIbFeOh10HdGaRJodcrYhVy3VZhBJNb+v0r4xJJ2rPQAfap9bVqTM0BDm4b2hB8rsweYXH/p+YB7PDRhwIPE9IdP2dOofu29q4FdSeVYGxW3MTLlq2ZGNaHOiX53ABi2wm2ScO050lsylRuFlFyvNmuKxF1Sdl0pXVFHNwzAmoIueHNDzhk9f9p98bZcSDLmzGzBZKszVo4oOQtUxTy9s4Gdq8nlvgyT/ABBV+MZQk8oTelhlA3reDRHL0/yt8VjVzthymGYFkGoJIZdNc30rFK+y1Q0M5CL3UFjry098I5qPJRJy4K0jXu+YiN5NcopUm3ui0EiWugZ+G8co8lv/ABQ8YilltXggpXyuffC+d2H8l9SHZqTpRFGyrxRt6o/Z4eNI0OBZnDMF3BW1zbXXjavlFVIwTPrboD8SLD86RfbPwbItA7AaUohHdvKYhLUjJ+r8Bcdq9JXYzYUlnWaq5XUggjS3Cn0jH+l6BXreu+SDcXc0NDxygR6M8nrHnnpdie0xByElFUSyablQcxGZt0cBrwi/gdWUtSnlEPEQioXwPwWNyBUzS92wVhzHA2ifE7TyThOeWbrl3W/WqTf4QA8qkozrZwwXQGn3bvUVHGo8hFzLwaqEULVaksKW3gDw0Gsdco7WmS3XHgj2ltuTiCrI9GHZVDAi6NW3O3windC5TJVhUA3JAzECltBSsHyMOhxHqjKGYUpUWVufWKWYCMzIAmVmSqkitCOAGkPBJPAsm3GqDNjklcUxNakDyYk/ERCJKvMOYA0EnUV1Vv5eUM2djuzlzQwzZstCDxrcmuthDpOIluz5WKkiVQMK3UMCLcNPOH7/AL2JvoVm2EpOmftsf4jT3R0FbWkffTNPWsRyIB+cLFFJURkss9bRozG3cLnxROgyCp6n+kESdtZiAMqilamp91QfdHYiYC1WdO+4jg1JpKlyeileTNbWwWQh827UagGhr3HhE2GwuGSnaCcX9ZrMt6FiQTl4AmLPE4zDjdmMrjioFa9Phwitx21VYky6i5opDMaBRU1NuNIfR1JbaolqQV3YDOVZjOJYm5SAUGbSq1zGsy5OvExBKwDgXWY2vw6Vg58XMIpmObMK7q0ofnA32qZShZ6nQ6a5qad3wiu6ddBdsLDsHhjMcDsUliinM5oLX/AL8PCIvsMzLQSgbEm4FTugLw4Cte+IzPa121A9cnjdj3VhJgJIpvAAXzG+hrrfWBul7B2xNngsXNlysOktstJtZosdyq1HlXSNFidpymUjONOR590YjZ8iSZe+ozb3D9V6dOUTJIkoXKqp/SKK6UvThrCKL2rK/fks2iy2s4MshDU5kNB0dSdekZn7I9QwRSd4AN+srA1odNB3mLKdhmmnclJSvsoT7b8QPyBEC7JnKK2Q6b7haCxrQNWvhziV7XloLVqkVs/DsSGMhbKwsDwWtTum5p5tD3lhUJ7FRUVBqQQEBJBGQajrwEHpg8vrYrwQO9L83IEEJiUX/EmdGKqPJVr/ABQz8Sl7/wAgXhpMpkmBaMe1pyVjUW/aHPhEmDwZIB38xLCyZzfepZG5k8ItP7QoapLloeYWp82rDGx0w6u1OQNB5CEfi+yHXhG+WMx2ypzIoyqtSc3aELqKaFgeJ0grDSEXDtKmzVzMwP3SswoCv4qXtAWa/X3xMZBAzMVRebsEr3A3PgI5lOcltR07Ixy2Wc3bKdnMlrLqswFXznUHUbtKecU+HdUP3cuXL6qgzfvGre+CpeGVwRLE2ax0Kp2csd7TLsO4RLL9H21mMF6Kc58zu/wwW2l6pC+hcIBn4mtyxY99Y6TLdmGVCV4muXgOJFPj3RepsaXaikn8T7x8K2HhFlhdkgCnCIeZFPCsdybWcGfTZxYUNO5bnxdv9oEH4XZIHDKOnHvOp8Y0KYMLHMnKElOT5Esr5eHCi0PuBUmgHEwLtjbcnD+uavwQXP8AKMLtH0gm4maik5ZZb1Boe/nD6Xh56n27iT1FHk0W2drM6lZOlwWrQm3s29/9YxXYHtQGFFUEhTarUZve515UjQg04QrqGFxWPT0YrSVI5dR73bMliZjLVKnLUbp0qLA04HhWCpmMmzJgZGEtgqjU73ClKGvd3xcTsLyuPwt8jwisxEoLTKpDCYjG1wopavKt4tGVumiclSwyXZe1QHrOU1bMQ6DdrlN6UGsCTf0RpdTNmkHgbrSK+SfvPF69bNEjMijdm34rlanjFHCpYEhOlb90Wry1CgAAb0nx1rEsrYCutXJqzooykWDIDcFbmvWBX2is1BorBkFrKaEeIsQfAxpMKadkP+ogPhIb6QkW1V+4Wk0/gopGHKVVZjkAkCtPzSOiFMWBWpuWfgT7bAadBHRKSlZaMMFrtB17FhapUDTkYzpkgpWwoRqQNW98audgAooGS4o2dhp0yE0gV9m4cmrup6KrN8WHwgvXV5B5TawVM9lMxastTU8b6EEd94POzZhAojMSPZFSBaxtbQQckzDp6qOeGoUfwitPGJE2sFFElIBrer+O+TEvOp4KeS2sgkvZE4n1KftMBx5EwVL9GJ5uci9Se/p1hH21ONg5A5Luj3QM+JZtWJ8YV60uiHXh11Ycdg5fXxEkdBU/AQq4PDr6052/ZQD3kn4RXQ4RN6s31KrQgi0XEYddJbv1d6e5AId/a5H6OXLTqFqfM3iqzDn5QXhcG73AAH4nYKPHj7oSpS7j1CJJO2jNf1pjHxgcmCWl4dP0mJUn8MlTMP72kSyqH9DhJj/rT3yj91aVjeU1zg3mroAZhE4wkzLmyHKOJIX/AFERbycBiGG9MlSF/DJQD+I3h42FIBq5ac3N2LfyjNRjyweZJ8GbWZU0BBPJAZh/gt5mD5Gypz6S2pzmMEH7qVP8QjSyQFFERVHdEiyydSYlLWiuEb1PllNhtgAXeZTpLUJ/Eat74scLs2ShqksZvxNvN5m8WMrCwXKwgiUtWcjUkA9m5/lE0rAiLBZVIeITb3Nu7EMrD0icL0im2r6SSMPYtmf8K3P8ow3pD6az3FE+7UmltfExfT0ZTxFCSkllm72tt6Rh/XarfhFzGI2v6ZTZtVlfdrpb1vPhGTSYWarEk149xiZePf8ASOuPhYx+rLJPVb4GTWJNSamupiTBL96nQxG+sPw/rjpHUiLNC0IDCUhrCFoxIGiKfJDa68CNRCVhQ0YBTTNn5XBIpcmuta1sRw15dIpsCuZ1HP5mnGNk14qHwSpMD0sOVBxr+TFozw7JShxQBPkjQWvpQXNQOEF7M2y8llEwZ5akEUALLRSopQ8iYldF+0SgBullNzmBuCeEV21qLMKKimnEKKmt+AhoVJZBqel4EnUrapBqRXqxPDvjoRVsLUsLR0Cjri8It80OBhJconRT8IlMgj1mVO8/WkcNF9yGCF0hDOkj22c8lB+dIJw+dv0eH8XP9D74zi+oN66C4PCvNbLLRnbko+ekHzdgzpZUTckrMrtV3BAy0sSlQCa2HQ8o6TgMUdZgl/sCh/e198EyvRuXXNMZnPNjWCnppZVv8CuU28YKqZ2SgVngtmFURSd2hqQwquatAByvbSOmSO0K9lJnU5swUHvBBt3ERp8PhpEv1UAPdBBxXIQj1Yrsg1JlHhNjYni6ShyUFj5uSR4QWvo9L1mu8083YmDxMYxIsiIT8R2GWmRSJEqVZEHgIIExjpEqYaCJeFMQc5PgeooFEknUxNKwvSLKVhhBIlgQuxvk2/sAycJBSYYRLWKrafpDIkg5nBI4Lf8AlDKC6C22WygCIsTiUQVZgo6mMBtH08dqrJUL1OsZnaGNmTTWY7Me+OiPh5vnAjnFHoW0/TSWgPZKZlLVpRQepjH7S9KMRPJUvkWhNFtx0MGzE/8ApOGPOY3+qd9Iz2HwxdnI9iXmPdmUfOOiOhCDEeo3wRSxvj/N/oaIdpaDv+sS+0O8/AxHtLQd8Xj9SJS4Y2UtMp5/QxKOPePlDE0X88DDhx7x8oz5MuBjRJhlue4/AxG2sTSBrzNB76k+73wTF1LNo5oYukcTGFEJjgYbmhpMYxLWEIiMNDs0EAO0vIwbgD5XB8rCKXDknEgsKE3/AITGhYwAJISYHoOh8ND0h91RYrjbQNY3JFTzPh8o6Ox93NgulhpHQFLA7TLiXsmc/rzSOi2HupBmF9HpQ9a/eYK7Yw5K1jiesdK0wiRhpSeqo8BExn8gBEKy4mlyIjLVfRFFBdRDNYwstSdYIlyIITDxJuTGtIGTDwSkiDpWHghJIEJsfUG8Cl4WC5GH5wQFhSwGphtqQLbFEsCHiKXaPpLh5OrhjyW/v0EZLa3p3Ma0pcg58fOKw0py4QraXLPQsTjpcsVdwveflrGa2n6dSkqJSlzzOnkLxiUxSzB2mId9RxtfSpF4XHhN3JlpQ6fnXviy0KdSE8xNekMxfpLPxJKl8g5aDUCn9YrsWVrlCmq6sWzZqgG3KBsJgO1z81IIFaV9aHCSybpJtSgPD+sdShBL08ojvm3ngs/RbZC4qbMlmtcoIK6i/lA21sH2M15da5TStKcAdPGB9nYp5U7PLdpbi4Kmn57jaJ9p4lpkx3e7MbnnwrbnSsK1Ldd4HW2vctROP9myVrbtCaeM36xH6PJUYs8sK3+oRBKc/Y5Y4Bj8XhuysUyGeBo8go3cTr3gxou5P5M1SXwV/tL4/AxFtAWHfE8sVcdzHyRogx/Dvho/UhZcMcRSn54GO59/0jm1H54QgHx+kYwnGC5a3UDgM3iwFvD5xHhpdy1qKMx8CLQRgxqx1Y1jLLBLCCY6sKYYTDiHEw0mOMNMYw7NC5oYI6sYw+sNa4hKw3NBQCB1AN1r16R0Tkx0DajbmaRZMESpF4ISVE6So8xRO3cNSTBEuTEstaRIIO1AtiLJpE6LAGJ2tKles4ryFz7ooMf6bAWlrU8K39wgqLfCB9zZCggDHbdkyvWcE8heMLOx+KnneOUdfoIe+xkEpnYs7ZSbmg04AfOsF6a/3MN9kWmM9NyzBJCVJsK3P0ih23jMUSBMbUA5Q2gqfDhFfs22Kl/tD4RqdsOoADFQWBALLW46nTxjoUYac0qJOUpRdGOlE2qFJqON/j8OkdjBUqOZ+kXmK2aFXMpzC9mG8BwNdD32ijxZuvf9I6dyclRFJqLsmnJMQ5WAYZl41IIPTlc+MTsoAAHWp531iJCaltc1AbAmzE8YSXMY2altPHgYOpwLpPIVsOcqtMDECpFK95+sF7atlHG9uPCKnCIpL5qihUggA0ObQg8D8ocG4cukQnp+rcdEJ4aLb0Vwmd57BQ3ZqjUNK3NKivWg8RAu2v0r+H+kRL6MbQ7Cc7i5yqCODISO0Xoctx1EN9Ily4iaK1uKHmMoofEUPjCtPzPj/obGy/cFkCktLEEgm9wRmNGHLiD+yONYlwTU7X/+Y/1RLb7LJtvCor0JY/EfGBcO15n7A+MPF3J/IrVJDZbAOO5h5qwgfHez3xJ7Q8fgYjxns98GPKElwx/EfnhD5SEmg4mEpcQTKXIizbWY28xCtjpDJ1KKgFGvn/eNB8D5QXLFBAeGBJLNqbwYDFYxpUSlK2KTDSY6sMJggFJhtYSsJWMAWFhpjs0Yw+GmG1hKxgD46GEwkE1noMsRK0ygrHR0ecjsKHaPpOEqFS/M/QRnMX6Qz5xy5qdNB7o6Ojp04RcboTUk06RTNNZpgVjXeAPnGjkSFX1QBCx0HxGEkjeHzbZOIsMatJLA/gPwjo6OSsnRMyGAH/zMv9pYv/SlPulPJh7wY6Ojp1P9SJyx+iRQ4XGugKg7ptQ3F+I5GB8WLr3/AEhI6LpJSEb9JJh9TStKmlddYJmjSOjopP6SWn9QJKamfvWvnEiamOjoSXCKQ5ZLswN29VIBUFv3RW1OME7clus0iY2dxLkZmJJqewlXqbnvjo6FfNexRL037kx/+0k95/3QBJ1f9kfGEjonDl/P9hlwvgYBvDx+EMxQuvfCx0OuUI+GHYCQHeh/CT8IHn3fJXdQmneTeOjoWH1/AZ/SFpCwsdFiQ0w0x0dGMMMcYSOjAFjgISOjGOhIWOjAEAhY6OgmP//Z"/>
          <p:cNvSpPr>
            <a:spLocks noChangeAspect="1" noChangeArrowheads="1"/>
          </p:cNvSpPr>
          <p:nvPr/>
        </p:nvSpPr>
        <p:spPr bwMode="auto">
          <a:xfrm>
            <a:off x="304800" y="349091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194" name="Picture 2" descr="http://userdisk.webry.biglobe.ne.jp/005/065/83/N000/000/000/12037652334581631653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6006" y="1113915"/>
            <a:ext cx="6338661" cy="4753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2660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3940" y="10990055"/>
            <a:ext cx="10515600" cy="6949440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9137285" y="28426"/>
            <a:ext cx="1954381" cy="692497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ja-JP" altLang="en-US" sz="11500" b="1" dirty="0" smtClean="0"/>
              <a:t>ドア</a:t>
            </a:r>
            <a:endParaRPr lang="en-US" sz="11500" b="1" dirty="0"/>
          </a:p>
        </p:txBody>
      </p:sp>
      <p:sp>
        <p:nvSpPr>
          <p:cNvPr id="3" name="AutoShape 2" descr="http://upload.wikimedia.org/wikipedia/en/a/a4/Flag_of_the_United_States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2" descr="data:image/jpeg;base64,/9j/4AAQSkZJRgABAQAAAQABAAD/2wCEAAkGBxQSEhUUEBQWFhQUFRcXGBQXFxQVFxUUFBQWFhcUFBQaHCggGBwlHBUUITEhJSkrLi4uFx8zODMsNygtLisBCgoKDg0OGxAQGzcmICYtLC8vLCwsLS0sLywsLDQsLCwsLywsNCwvLCwsLCwsLC0sLCwsLCwsLiwsLCwsLDQsLP/AABEIAMIBAwMBIgACEQEDEQH/xAAcAAABBQEBAQAAAAAAAAAAAAAAAQIDBAUGBwj/xABDEAABAwEFBQUFBgUBCAMAAAABAAIDEQQFEiExBkFRYXETIjKBkQdCUqGxI2JywdHwFIKSsuEzQ1NjorPC0vEVFiT/xAAaAQEAAwEBAQAAAAAAAAAAAAAAAwQFAgEG/8QALxEAAgEDAwIEBQUAAwAAAAAAAAECAxEhBBIxQVEFIjLwE2GBkaFxsdHh8RQjQv/aAAwDAQACEQMRAD8A9JiYpwmhOCAUBOSBKEAoCcAkCcEAUSgICVAFEqEqASiWiEqARCVCARInFIgECEtEIBtEickQDUlE5IUAwhNITymkIBhTCFIU0hAREJjgpSEwhAQkJjgpiFG4ICAhRvapiExwQFJ0aFZLUIDYCeE0JwQDglCQJwQChOCQJQgFCVASoAQhKgBCEqARKhCAaUqjtNoZG0vkc1jRq5xDWjqSs6xbR2SUlsdoicRqMQGvCtK+SA1Uiyrv2lss73RwzMe5vCtDTXA4ij6UNaEqodrYO27MVLdDKPCD+nNRzqwh6mSQpTn6Vc6BIlB4IUhGNKQrEtu0jWvdGxpc9hoRpSm/osue+536FrByzVeephF2JY0ZM6xxA1y6qpNeMTfFI0ea4ueR7j3nud50HrqqcjBqRpv19XFV5a3siZabuzt235ZyaCQdaOp60or/AEXllutWEUbr6rudjrb2tkjqauZVh490kCvlRTafUOo2mR1aSgro2CEwqQphVogI3BRuClKYUBC4KNwUzlG5AQ0SpyEBqBPCaE4IBwTgmhOCAUJyQJQgFCUJEqAVCRKgBKkQgFQkUNttIjjfIRUMaXUFKnCK0Fd50QHI7cWCdrnWqN0LmMjDcMzXn+HIJrPDhqMRxAGra5DNePXlY3yzEsoWucGsIc5zXOFA4hzxU1J1PErur02vN5O7FlYoqd5hIxSHMEVGrVg3pE2xzQuNezDsZb8GoJHKtFUqV/NsjyW6envDfLi5HdV6NgBitUZY5vdxAUIP3hvBzzFVsWO9ImnuuDmngc6cKKptUGTtbI2jg5oNdKt1Cym2Vj8wBp6cqrLqunNbuH1NWkqkHsvddD1DY2/O92DjVrqmM8Drg6a09F2dV8+2S2PgcHRmoa4EVOjgciPQLune1hm6yyk/jiA8jWtPJaGjqWhtk+OH8u30M3WU7z3RXPP69/qJt1dssMrrSyuAmpc33KgAh3AV36LPu7aJsjftAcTfhAoeeeiLx9p87gRFZomgilZHmT1Y0AH1XDWa9uze9z2t75rRgwtac8mMqaDNR6mMJZg8nlLcvUjupL1qe431zVae0mvfNTwC461bSyaRMw8zr8lYue2yvdR1M95qPXiqvwJJXZNvV7I3rVIXdToBuUOydrc287O1jqNBcySh8WJjqMPHOh81WtdsyLYjU+9L+TP3TqqNzuMVogc0HuysNBUkjEK9d6loSUZI9lScos99JTCVA+1Ac+iryWx24Adc1oz1NKHLM+NGcuhdKYVnmd/xH0CYbaWkYjkSB6miijrqbdsnb08krmgVG5SFRuVwgGIQhAagTglATgEAgTggBOAQAEqAE4BAIlRRLRAIlRRLRAIhLRYF9bXWazdo0vxSx0HZAEOLnNxDXKlM66BeN2Bevi+IrNGZJnAAGlBmS74QOK8cvHaKe0veHySGyOlJNaUFSaMy90Cgpn6mix3xPts0j7OMMbi8udicWue4udhjcTU0xeLQZU3LqbhhjkiMRbgLBgdH8PT9VS1GpsrR+pf02m3O8vp8y1aLia+MUFHNFWuGRad1OS5+G2ulfGbRG5rwx8bmvbQODXDvUPGvTJdJdTbRFG9lpLCGupE5upjA1csC9ZsUzOWPPlhj/wArPjKylHnBoyjdxlxn39h1pINQAAKZAUAAGgAWEZaVAPcJ148geC0JpMX4f7v8fXoqMoUVHy3T9/2WKkd1munv7DbTKCABSp3BQzRV5HimzyhmlAT5f+1G600qCTUZkYW/T/KuU6TaVsFKrXjFvdn9OP8AR8MBJAdXMgDDqSdBQrSsV2Me4iMVI1ecxT8W/oFmPk7VlGOo6hzpQtafEaAmlagHkumuQtiia2ItfvdWuppWulfLJc6lSpQv/hxp9labXT8mZaru7PMtqDo7QdFGGV104DRdVLbBI3BIwActP3zXMXkHROwgZHMO4j9VThWlPy9S69PCGbFy7YmF47VpcwatBwk+a9KuRlnLf/zNa3iKUd/NvPVePR2pwNQf0W7c19tLgGuwyDgc/JduEkitWd2eqmNR0CoXLeDpoyX0LmmleOWRI4q1M/ioXN8ENglkA/wsi8JsqncrUr1zO0t4YW4RqcgOZ0C9hds9awb+yG0htjZA9obLC4BwHhcHCrXt3itDlyW8SvP9gHdlaHxnWWPFXSr2Oqfk4ld+V9FRqfEgpGbWpunPaxEJEqlIjbDU4NUganBqAjDUuFSUS4UAzClwp+FLRAR0RRSURRAR0RhWXfe01msmU8oD90bavef5Bp1NAuQtntAlkqLNEIm/HJ33nowHC09SVHOrCHLJYUZz4Rv+0C/ZLFZDLC0F5cGBzgS1mKvfLRm7TIcSF4cYZ7bIXyudQg4pJM5JSRTMDJrdwaNAu8tt5SSj7aRzhwJyP8ooB6LLdRprTI5HlwJ5fryWZqNd5lGBp0NAkr1B2zUgp2WHA6MUwjSg3t/e9aJuuT+KbOxzRHgLXtoau4cuGfJQ2u5mzdm4PcxzCDiYaEgHNhWnarUGjP0VSTV7rryXFF22vpwV72tdBRcZahjeHV7oBoPirSp6ZDr9dS9bTjrXSoy5VzqsyQ5rmLtlE2xPDBzln2+04SG6VBNaE0A4U3q2XKF8RkqwGmIEVrSlRqpKStK9jmvmFk7FG7LP2hxipxGrQeVQCfnTqpbe1rXCOHvzSEUzObtARyFN2tDuzSytDSyOzgveQGtAr9oNMm7mfe304a7t2WJlmcZJWEOl98nGNwwNdQUbruzFKZCpuSko3m+ei9+/qZm3clTWI9Ze/f0KDrn7ENfIGmQtGKVgp3s8uB3d4eLTmc8BwJwGhBqKZeR/I86LtbUMbSMiCMjqM9KLlI7G+IjtKZnDkcsx+ZVehq3UT3c9u5NX0ag47eO/Y1LsvXINnaWk6O0B68DzTr5gDmZ1oDUEZEclXc0EFr8+HRNsUha4MfUtPgJ+h/JV3TW7fDHW3f8AT+Cypy2bZu6eL9U/n/JnNs8W9pd1c76AqC12hraBoDeDWDPlpmVtS3U0uzcQ07h+9Oi1LLc8TBiaAeYz9XKZV1a/JUlScXaxFsjtTLZ43/xMZINMJFMWVcnA5b1n33tZarQ7uExR/Cw94/ifr5CnmtWezB27oFTbZmtOQxHgNK83aD68lzGcLuVv4OfhyeEW9nbzkZG7t3lwpUFxJdX4QdTXgoiHPd2jx3j4W/CD+f76yQWfMOkoSNANG14fr9NFJaJAMyVWqVU5WiXqNDbmQy75MFpgf8MrQfwv7jvk5eokLx9s+ORgb8bc+jgV7E5bPh11TaZleI23poZRCchaBnnRYU4NUgalwoCMNS4VJhS4UBFhS4VTvW+YLMCZpGtoK4dXen6rzi/PadJISyxM7Nuf2rwHPI4tZo3qa9FxOpGCyyWnRnUdoo9Cvq+oLI3FaJA2ujdXu5MYMz9F5tf2309oqyzDsI9MWsrh+LRnlU81yji6RxfK4ve7VziXE8iTu+SmAos2vrXwsGrp9BFZll/gjijFSdSTUk5kniTvPMq219FAFZjYN6zJ1m+DSjSSHMq4rRs0HEKtHKxoqc/3xTJr7AyA4DugnXnkAoVTcss6lJLBZmkMGXuO05U3HpuPDLcK49st5cMyBvI1prlXTLL5pbRaHyAgsoDWpJq7kcsq6ZhZUjA0UpXrU/VWI2fJFZrgbPaxTKp14nhru+mpVZs+WeWfyTJ3lOjsjwMb4yWDM95rQBzqrUYJ4I5T25HNeCRixBvENJFOuiZbrR2j2wwM727IV0PeeeYrRvmdwT7xvF0obHEMDHZVOg/EN54N8zuA6K6tnXxNDmEucwe9rwIa45h1K8KaZHSby0knLEvwUpSnXbUXeP5I7nsv8LWSdnjoHyNJeG0FMNTmBkAaZbhrRblqc2RuVHMcN1CCEljvJkoLAKOaKOjIpQaZA7lSs92iJ73MJwvp3NzTUkkLM1M9ze7El+ff2NDTw2pbcx/b39yOw2PsmluIuGIltfdaQO7zzqa81RviOrHU1FCPIrUlfRZsgxnPwnQceZ5KOlKW/wCJIlnBbPhxKDWF4DvQceqe+Rr2kaOG45EEZhLd3gAO6o9CVNNC06gHqFalJRlZ9HggjBzhuXVZRNYpsTWk7wrXZtOdM1VYeCna5VJ83WCzGPls8kghbvz6mqcSBoFGXqC1SENNFyk5Ox1ZRQya1E5N9earOg3uNSpbMwAJzypl5XaJG1dXY+74/tGAD3m/UL1lea7N2bHOzgHB39Of5L0hhW5oItQbMHxCSc0h9EJwCFeKB1OFLhT1yu2G1Is5EMRHbOFSdezadDT4juHnwr5KSirs6hBzdka163zFZx3zV50jbm8+W4cyuE2j2stLmmlII+RGM9XfosK8NqcILYBikObpXVJ5kV8XUmnVcpa7S+VxL3FxrXESfQaU8qKtV1EYrk0aGjzlFi32sSNeKk11ca7yq1lcATzplvr03hELFegizFW1pxG4rKq6hPBqQ0+3KGdoBvonRyAkU319eunzWpBZY6ULN9d+W9bl32NvutA50+dVAowZI5SRzLLM93haSd1KgdNPzVuK4pXHMhufnT5/VdLK6OPxOFeqzbbfjfcHmj2xOd0pcFB1wsGbySVDKI2eBoHPf6qK03m52+iy5LRVRtuR2o2JbVaVkWmVTzOO79VcsF0kmr6HlqB14nkpoRUVdnMm3hGbZLFM4tcxrSMyMR1pvAHmpp4bVKQ1wDQDx7jSN+HMvPDEaCmi6iIBoo3M7yntjqo5axwflSPP+KpLzMzLj2aa3Jpo7XEQTVw7xLuJ8P8AVWuS6K7bzAd2EwDJGijRueOLTv8A3zCpfxJgOJ3gxDvbmHSrvukEtJ3d07irF52KO0hpfXuuBBBo4EEEtJ4Gn0I3Feqtugt+b9e3vscSpWl5MfLuvfUht12tNobOC5rmAggUo+oIGLpUpJXK1apK5rOtD/ln+/VVJNyauWoxUU2im4YySfAP+bl0UdoOissphAG4U9FBMyoXaeT1KyKFlADntG539zQ4f3K0Wqq3Kb8UbT5tc4H5FqvuCnr+q/dJ/gi0/ot2bX2YjWJxakokJUBMISqlsk7vmpZZFTtLqhTUo+ZMiqPDLERyHRSMZUpYIch0SW23xwDv9550jbm4/wDiOZU0KTlLBBUqqMbs6zZKzAFzjwoPNdfAFwOyEsnZmSSmKR1aDRjQKNYOmZrxJXb3fKSt2jFQgonz9ae+bkaQjQp2NySqa5Cbcj6Ak6AE+i+c75vJ1omkkJr2jy7yrp5CmS9f9q14SQXbM+IkGsbSRua+RrT5GtDyJXjNhkbIMTKGp7zfeY7gR+e9UNe5KKa4NPw3ZuafJHHZ+Pktm7LhfKcshxTIGgZ0Us94yEYcRaBuGX0WL8Vt5Nu1laJus2fhiFZZWjkSPoEya22NmTcT/KgXKyylVnuXV78I52d2dPJtCwf6cQHM5qnNf0jt9Oi5/Gk7Wi92NnvlRpy2knU1UDpVQkt7RqQPMKt/8q1xo04jwGfrwXUaEnwjiVaC6mi6RNjYXGjcz6AdTuRZbMXHv5DgNT+i0omhooPl+fEr1pQ5CvLgSx2TDmTnx/IcAtBhyoNFWBU0ZVWrUb4J4U7E7Bmr9kZnmqkLwtGFwUEY3eTuRcELTUOAIIoVgTsNkdhJrETRp+Hg08OR8umw2cDeqV5Wtj2ltKjeDoAeI4Ke64IdruVpLSKVrlxVaWTPgPnkaHL9VnODmuEbG4gCaHFkAQRhJORyJ41G6oJVh9je7xvHRufzP5BeOnGPLOlNvhELbSGHMih1pmPJaGBV4LIxprSp4nM+qtkripJN4PYprkoyWMdoHg6Bwp+LDX+0KV4UjiopHL3c5WuElG9iIuooi5SYKrOt97xxktaO0kHut0B+87d0zKs0qMpvCIKteMFdst9ms63W2NjgHPAoammZ6UGZPLksa2WySY4XyU/4bDhA60zPmks1la0d1oH74rUp6K2ZMyquvviKNK1X5JJUQjsm/FQGQ9Nzfn5KCw2QVrqSakk1JPNxzKRjQFq3JZnSysjYKuc4AAfXyCtxhGCtFFCdSU3eTPQLisf2bBTcPnmuvu2x0Ul1XRgaAdaLbhs9F2kRsgbDkhX8KFJY8M7aS622qzSwPFRIwjPjqF8uXrdktmmc3vBzDQOBwvAG47nBfWy5janYmC25uGF/xAI1dBOzPnex3padz2u/EAD8j+Smfetp+BnqeX6/Ir0O2+x2Sv2cjSOdQqY9j1o+Nnqqz09Ju+0tR1NZL1HBPvC0b+yHU/5VeS3THWVg6N69eXqvTofYzL70rB6laEHsYZ78/o1eqhTXETx6mq+Zni8k7zrK89Mv+3oo2tDzQCR5O6p/VezW72e2KElrXOlkGuYaxn43cfujPpqq8dz2aziow8MR38mjU9EbUfSiWnRnUzKWDzeDZ2jDJMzCBuyLicqCtMj6rTsNiDRoMuGgqNBxPMreva2Nlbga3u6g1oT95o5c1QiB1OROVTo+g93gd9Ouuqz69aTxe5qUNNCD4Eifu0VhgQ+DkeOhP01QwgZE6ior3QfMrNleRo+WKJFNGKpkTC6mFtag0OmYO+uozGgK0ILrkIq7u1bUDWjv3wA081y6b6nnxY9CvkMyRzPDrwSNtnwtc7vUy0/q04eq0W3U0k4u8TTXl1U5s4G7Pj/lcWjH5nm5sx8MjtaAVIPvVbxDcmpzbIMsZLiK+I1FDuw6UV+VirOao3UZ0oojcQKAAZacunBRucpXsULkQwhjVICmVSYl00c3EconuABJIAGZJyAHElE8gaC55AaMyT+/ksG0SvtJ0LYge6ze4/E/95fNXtLpHUd3wUdVq40lbqQ3pe7pAWxEsi0L8w9/IfCOWvRcpa7Y4d1gLG+jj5/ovRrs2VdKRUfoOi6+y+zSKVmGZtQfIjmDuK3acYwVkjAqVJVHeTPE7iioXOPL9/RbBK9Ouf2LYJHdraPsa90Mb9oR94nutPQGvJeiXFsfY7JQwwtxj/aP77/Jx8PlRd8nB41s57PbXaiHOYYoz78oLcvus8TvkOa9c2U2LgsIOCr5HeKV1K0+FoGTW/PiSunQulE8uNawBOQhdHgIQhACEIQAhCEALjNstrBE4wQHv0+0ePcB0Y37xG/cOZy6W/Lf2Fnll3sYSBxdo35kLwOa0OJLnE1eSS/U4iaknzKo6zUOnaK5ZpeH6VVW5y4X7mtbL5NNdNwrhbXe7eeKyp7Q57quJqNNKFp3fdFFC2MnMGh300O7JWIYDoFl1NTg3oUbDY28adBoK7grkOuenDd+8z6q1ZbqedGlasFxu4UVKTlJ3JHKEcFSydkAas16U8hTLyU8MMQIIjFQKeWWtOi0mXI0alOdHGzUhdf9lskO6m+CKyNFO6AOis9nxVJ1vY091VJb1J0XDqJDZJl94DVUtNpG5Zk1rJ1KrukKjbbJVG3JbmtCgdMqznpjnIoHtyyZlEXquXFNMlMyaBSxgRylYnLlXt1uZE3FIaDhqTyA3rFvPaJrO7F338tB1KybHY5LRIHSVc46DcByG4LR0+hcvNPCM7U65R8sMs1bDJJbZe+2kbc2R7q6Yn8TqvS9m9kq0LgodgtliDUjmTu6DkvV7NZgwAALXhFWtHgxJybd3yZ93XM2MCgWoyIBPQpVFHFwQhC6PAQhCAEIQgBCEIAQhCAEIQgPPvanfxjdBZdG2gSF7vwgBg/qI9AvOY4MziyOh5rt/bnczpYYZ2CroS5pHFsgBIHPu/LmvMrv2jbQC0A5ZCUD/qAaHmszxDTyqWlE1/DNVGneEup0EcK6C64IIgHTOFfhGZ9FzcFtjcKskaRyIUvaDiPULDUJp5RtyqRmsP7HXzbTxMFIoi7mcllWjaeZ3hAYOSwZbYwavaPMKnNfUDdZW+qnUasv6K9qUP7Nia3Su8UhVcknUlY79pINzq9ASqr9qWe4x7vKm4nf0PoulpKj6M8erpx/9I6NOBXLf/YJnDuQHzPTh1CjfedqOvZs6nrxpw+akXh9R9CJ+I0l1OsLgkLlxb7bOfFOB+Fv75qs8uPilld5hv0Ui8Ml1ZFLxSHRM7Sa0Mb4nAeYWZaNoYG+/iPBoLlzYsQJyYT1Jcr1mueR3hj+Snj4dTj6mQS8Sm/TEdadonu/0mU5u/QLNlEsv+o8kcBkPQLr7r2EtMpHcPkD9Su6uL2XYaGWg65lW6dKnD0IpVK1SfrZ5Zc2zz5CA1tBxp9AvV9kdhsIBcKDeTqV3F17NwQeFtTxK1wFOoN8kDklwQWOyNibhYKKwhCkSsRghCF6AQhCAEIQgBCEIAQhCAEIQgBCEICredhZPE6KQVa8UPLgQvAdstiJrLIXYSWE5SN0I4OA8l9EJskYcKOAIO4ioXjR6mfJ7bJFX7WN1eLCAfQhK+xWb3e3HI4fqHL6Rt+xdjmNXQtB4tyWafZpYfgd/V/hcWfY7Ul3Pn8WWzD3JXdXMGnkVMBF7lnA6uc7cRupuX0DD7PLC3/ZV6krRs+ydjZ4bOzzFfqln2F0fOLWPPhhZ5MrwO8neArdnum1v8Ebv5WAceA5n1X0lDdkLfDEwdGt/RWWsA0AHRNrPNyPneDYa3y6xv8A5q/mtax+ya1O8eFvUhe6ITZ8xu+R5NZPY9/vJR5Albdi9ldlZ4i53oF3yF78NHm9nOWTYmxx6RV6mq17PdcLPBGweQVxC9UIroeOTYgFNEqELo8BCEIAQhCAEIQgBCEIAQhCAEIQgBCEIAQhCAEIQgBCEIAQhCAEIQgBCEIAQhCAEIQgBCEIAQhCAEIQgBCEIAQhCAEIQgBCEIAQhCAEIQgP/9k="/>
          <p:cNvSpPr>
            <a:spLocks noChangeAspect="1" noChangeArrowheads="1"/>
          </p:cNvSpPr>
          <p:nvPr/>
        </p:nvSpPr>
        <p:spPr bwMode="auto">
          <a:xfrm>
            <a:off x="152399" y="2751137"/>
            <a:ext cx="360989" cy="360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2" descr="data:image/jpeg;base64,/9j/4AAQSkZJRgABAQAAAQABAAD/2wCEAAkGBxQTEhUUEhQWFBUXGBcXFxcXFx0fHBsYHBcYFxccGh0aHCggHRwlHBcWITEhJSkrLi4uGB8zODMsNygtLisBCgoKDg0OGhAQGzEkHyQsLCwsLywsLC8sLCwsLCwsLCwsLCwsLCwsLCwsLCwsLCwsLCwsLCwsLCwsLCwsLCwsLP/AABEIALcBEwMBIgACEQEDEQH/xAAcAAABBQEBAQAAAAAAAAAAAAAEAgMFBgcAAQj/xABQEAACAQIDBAcEBAkICQMFAAABAgMAEQQSIQUGMUEHEyJRYXGBMpGhsRRCUsEjM2JygpKy0fAVJENjc7PS1BY0U4OTosLD4USU8RdUdITE/8QAGgEAAwEBAQEAAAAAAAAAAAAAAQIDAAQFBv/EADERAAICAQIFAgQFBAMAAAAAAAABAhEhAxIEEzFBUSKhYXGR0QUUMrHBQuHw8RUzUv/aAAwDAQACEQMRAD8AtDLSClArvDDfK7BG5rKGjI8O3oT61JJKpF72HeeHvGnxoWgUDlK8MdG9WOWtJ6ulGQFl/j+P41rstGiOu6j+P49KAQQJXvV0aIKeTD0oSO6qu6mpmPB152eCAu3cv7+FBhRBNAe6hpBVwh2BLJrIRGvcOPqaA3g3SIs0IZhaxy8b99udK06uhk0Vy1eWpyLZkoJuCRzuCCD606cKeYoJjYB7V1qf6mvMlYFDVq9ApzJXhSsahQlIpYmNM5a9OnHTzIHzo2Ch4yX40hpaaEg5WPlw+FJJrWDaLaSmmauIpNq1mo8JpNqVlpax1rBQyabcUeuFJ5U8uzieWlGwNEVlrurNSy4RftX/ADQW/ZvRuG2S7exC58W0Hv1rWZorogNe/Rj3GrnBuvMfaKRjwF29+oPwo6Pc+LjLI7+4D3G491qZJi0jNZLCmS9Tu82zgszLFl6sWykNccNRfvuCfWoQYa1FNiOJ2bxrqcEddTWLQ/8ASZLZWbrF+zIA49zg29KYSCEG4jaFjxbDyNH71bMp8rCrxPuwNbZfTMvzLj3KKbw+6SZru+Zfs8PeeY8rVLZqI6t+myA2UJXa0col+11sRRgP7SG63/OAvU/9Ek+r2vP+AffUrFgyq5bIijgqa/uv38uPPifBDlFlGXS2nG3dpwHgLVVR8knLwRfVMNGWx8wff3U6sVFnDd/wpJh8xWo1nLCBqSBTsSFtI0LeJ0H76REtiCQGtyNTUe00AHZI8AKFGBodhltZXv8AkjQfx53qThw6RjsgL86Cfal+GlDvi70cIFsk5cYBw+NA4jGE8/TlQMk5NDu9ByCkKxEo4VGzreimph1qbKJUBPHTRSjWSkGOgMBmOkFaN6rwrww0AgJSm5Ygxuwvw7+Wg4EchRrxUyy1jAqwgcAB5X+8mutTzCm2oGoTavVjvSDXgBvcHUa1jUSWGwYPC7H8lSfjw+NSuH2JIeERHi5A+Avf30RsreRUjCtGMw4ldL9xOnH91Py70/ZAFUSj5JNsVBu259qRV/MX/Ff4UWu72HX8Zd/z2v7u6oSfeRzz/j0qOm2sx50fSgeougxGHj9kKPIa++hsRvEg4D3mqRNjiedCNiTW3+AbWW3Fb0NyNvKoLHbad+LH31EvIaZe9DdZto7NiSeJoZmriDSSpo2BoUDXU3XU1go2Ex13U05mpaEc6sIMdQPOlHAXH2fjRecDhSGloDYRAPhsSjWKxyDw7PxuflRpw/eBRrNTbChVGbsBMY7qbdKNaOkGKgwoCMdeZKLMVedVS0NYEUpto6PMFd1FLQbI4x0kx1INBSOpNChrARhr079C77CpHClB+MDeh09wor6ZGguFt42ArbUDcyLi2dfgrH0t87UUmxieSjzJPytT7bWv7IFCzbSY86NRBbF4jYKFTd9bG3AAHlw1qrPsd1Ju4t3aG/qOVTMuJY0JIxNJKh47iKkwtudMNDUo6U0YDSj2RhjpJFSEmFNuBoGTSgERfTiPvPlTYkPdavWam2NCzUKLVwvTWY1KbExESsevViOWQ2N+4i40486ZCtAy4RjyNLj2ax4WPlr8BVm/lnCr7GHzH8q1/jevH3sI0SJRTbV5Et+CHh3ckbgjn9G37VqOh3QkPEAebfMAH50Ji985bkZgCOIAFxUTid5ZW4ux9a3pBkta7rIv4yWNfIf4m+6h8bgsCim8rM1ja1rX5aKoFUuXabnmffQsk5NNaBkfbDgm+e3gBcD411C5jXUKBkncP0orD/rYUdplDKCAcoTMbdojVreNuVT+B6S8A4H4VR5nLb9e1K6Kox9HluBqwzX/AEjr76sWO3WwM2suEw7nvMSX99r11akak0iWlJSgmxGC3hw0vsSK35uvxGlSMeIjb2WU+Rqq43ou2XJr9HKHvSRx8MxX4VHYno2jQMcPtDGRMoJCmUFRzFxlU29aT1DvaaDkrurrPNnbrbQMcckO1BZ0RurkgU2uob21YHn3UWINuRH/ANHOvLK8iN65wR8a1s21eS79XXnVVSf9JtqR367ZchA5xSRyX8gGU/CkydIMiECTC5bhCQXKsucoArKyaMC4BF+RorPYVqu5eBCKUIRUHBvGCoLRSKCAeR/Zua7D73YViR1qqRxzXW3LXMBalUosdwkuxO5BQmLwUbnMQQRzU2PvFExyBuBBpWSjSYttA7DuFJMRPKiTHXdV41qMVbHbPxOtmZv0so9OpCP76i3weN4AMBx5H3lyW95q+mEUkxr3XqMtK+7LR1a7IoEexsRe5YxnvWQ3/VcOnuAqUgw8qjtuH8cttPHXj4/AVYDs9c5YFteWY5R5DlXHAL30FpUZ6tkIU76Oi2YCLllA/OopsAvjTbYIch/Hxptou9CRgoRxceg/+a9z4de9v48LUHjcGezYkcb29LX086FbDGlbrsMs9yRfakS+zEvmQP3VXMZFEzs/Vrdjc/8AijWwxptsGe6klKxkqIh417qfj2VmAOtjY6KTxF+63xow4A0X1sgUKCoAAAsutgLc70qaDJvsRqbH/Jb4D5saJi2R+SPVj9yilOsh4u3obfs2oaXB39q7eZJ+dHcvAtN9WFHDRr7bxL52v72Y14cbh1FjOT4KP8C/fUc2AHIfCkHA+FbmPwDYu7IbaKh5ZGUGzMSNOV9PhQ/0bwqwfQD3UoYKktj2ivDCGvRgz/Aqf+iUk4ajkDaIYYKuqZ6muo0wbiY6NLiFz3iJvfHerdJiV4EE+AUn7qrm4cKiBwQPqKdOQQafGrGcHH9gDyFvlXp6tb3ZwaCa01X+ZGxNEde0PNXHjzFqRi5ImVhnAuDoGtf0okxpm142tx+6g9s4WOWKRGYgFGU5XynVSNLHQ68aRNXiyjTrNAewMHGcNhyJCT1MY9oH6i0TJshiSVmZb8soPMH7qb3ew6/RoLPcmGL7J+oveKMmwBYW61vh91qZTa7+wr00/wCn3/uKgwsilbyZgOOh10t9rTXWs631w466QkaBwfRUDj/my+6tFgwJUr2728DrpbXWqdvvBfrT3kj1Kxj99GLywTjUVgl8MnYX80fKs3fAjrXTmQxPic7uP7sVp+GHYX80fKqViIbYsHvmceggJ+bmo6H6yuu/QSce4qcYcTtCC1tFlzKeeiyI2ngDTWLwGPgRni2k7hRfJPhV10vYOrLyB5Gr3CXyroOA5eH51CbexTJhpmYaCJzwP2T3XptsfBt0vPsQS4naqaXwOIsTzliOnmsg+NLl3mxcaFp8IkWoAImDqxIJNioBFrD2lHtedWOSbXtRX8bX+YqM3jw6yYVsq5QNbeNbYgb38B/Zm2GliWQoFuAbXv8AG1O/ykb2yfH/AMVGbvD+bjzb4sxHzo5F1rmm5J0mdEdrVtBqSE8qWGNdEtO5adJk20NG9IYURlpJSjtNYFJGTTBgqSMVIdLcaXYHcRxhpBiombFxL7Usa+bqPmajpt48EvtYvDD/AH8f+KhsNuBZYn+kL2uzkY5bflL48eOtqMaKgJd7dnA5jioSbEXBLacfqg91BTdIezVNvpFz4QzH49Xb40q0zPVXkm+przqfCq5J0mbOHB5G8omH7VqDm6WMEOEWJbySMfOWm5YvNj5LcYPCknD1SZelvD/Vw0p82QfK9Az9L4+pg/1p/wB0Vbli86Pk0BsPTTYes4m6XJfq4WIfnOzfILUbN0q408I8KvlHJ981blB5qNUMFNPDWRz9JWPbg8afmxKf2w1H7M3vxjQq7zZmaSWMkxx+yEgZbKFC3Bdtbc/KwlDarGhLe6RpXVV1UddvYkj8af1E/wAFdXPzoHX+Vn5QTtzeLaeEnZMGkhhIBuMOXUvchjmCHkFFr8qE/wDqXthfahX9PCyD5MtblgYMkaL3AX8+fxvT/rXoTe6TZw6cdsUjB16XsePbgw5t/VyD/u0p+mSTKVkw0BuCL52B4W0zXrdjQ+LVcp4HQ938WoIZpGI7J6YTDGkf0SNsqomYT2NlGW9uqNjp31JHpfifV8IwPeswJ/uxWjbp4KNsBhLohJw0FyVB/ol8KObYmGb28PCfOJD8xWUmZxj0ozjC9LuFBW+GxAt3dWb6W5uL1YtuYyPEQrLHfKz2INr6ISb2J+yKmjungCb/AETCn/8AXi1/5aidoYeJDiIolROrMLZEAACvG0a6DTjm91UjLOSc44wSuGHYXyHyqs42L+cfpm3m0dvuq0YYdhfIfKoDasJ6wW4lo7ed2X/qqOk6mU1FcA2DfvAH/wBbH6m3zQUjaO+GEaGUJjsKzGNwB1yXLFTYW87UIeibZnKJgOVpptPfKaE2r0V4BIZHVZAVRmH4VzqAT9YmqWLXzLI+9ERB6rEYSQ/VH0hNfC4Y291GYzECTDSG6FshJCMGAIF+Iqnr0QYP7cnhZuA5cb3qX2F0fwYXWOSW4JJuVswKlbN2NRqaOAZ/2E7v/wCrr5/vNe7QxbRgFbXJA19f3UrYyEQAHiCB8LULtn2R+cPka4eJk0m0dnDRTaTD8NtBz3e6qf0i7y4qB4lgmMYZSTZVNzew9pSas2Eqh9Kh/Cwf2bftU/CNykkzm/EvRoyccPH7kBLvfjjxxUvobfsgUDPt/FtxxWI/40g+TUG1INem9NHzfP1H1k/qLl2hM3tTSt+dIx+ZoKVb8dfOniKQRSOCG5kn1YMYxSWWn2FNsKVoopDBFIIp4imyKWiqY2RSaWaQaBRHhpNemkmgOjw0g0o0k0C0RJqw7I/1eP8At5/7rDVXjVg2Qf5un9vN/dYapav6GdfD/wDYifj4Curk4Curyj3j6AgxAdFYfXUMPUA/fSjIB53t4ny9KhNjbWQRKpEhK3XsRu2gJAuUU24fCpGLGx/Vjk14/gXBPmWUV7U47ZNHgab3xUgolm0Ay+Jt8ACfj8aY2q4jglchmCI7WUZmNlJ7I5nuFccX3Ryfq/vNN4nFXRhkcdk69jTsnX26VMdjW6f+o4T/APHg/ulo/EQZlIzFb8xa/HxBFRWwXK4TDhQxRYIgHNlzARrZspN1vxsddaO6xrcFHjnA+QNBPwaSscjwKhlbM3ZvYX0N+/TWq5i8N/OcdJ9pMHGAdRoz62PP8J8KssbvbghHfnP+CoXFyDrJlsQWeC+uhIXMAugPBdaom3JWJJKMXQTCeyPKoTbswjIc8ARfyzC9RQ3nlS65Y+zoLhuA0H1qC/lV8VG3WBRZ8oy31snWcz4VPS/WU1E9hoiYWEXsw18QfOgtvYWOPCzuoLERSWAIuSFOgvYD31GYfb2FCKJsVhlkyDOpALqSO0DdyeNwdKZ2nvTg+olRMSshKMAixkhiRoDlW9j33HnVZSaZOME12LOuyYuOv8eFqJgwyrGVTgb/ABqsjfXCaWnxLX+zhZD8oOFTOztrLKmdFnI/rIih87Oq6Um5yG2KA1B/SDukPxufvqN237A/PHyNV2TakolkCuQCA1h35mUn4fCgH2jK7WaRyONsxte9cXEu7id3DQaqRdcCdKovSoPwsP8AZn9qrRsuTTiffT20tnxzW6xFcgWDMqkgeFxXTwkNtSOL8QXNg4LF/cxdlpBrT5d2E5Bf+Gn3LQ77qp3L+qPuru5vwPF/49r+pe5mpptq0aXdND9VPcw+TihJN00H1Yf0mkH/AHxQc/gFcFLyvf7FAam2rQG3NY6rHCR4GX/MGui3QAvnw2bu6uRl875ma9I5IZcJPyvf7Gdmm2q3Y/YISQgwBF0sGxAzcBxGXvv8KGk2Kv8AsX/4w++E0m6x/wAtJd0VY0k1YX2MB/RSf+4Uf/z0w2zB/sH/APcr/lq1jLRkQZpBqe/k2PnHKPKRG/6FpmXZkfIzD/dof+6KFj8qSIU0g1LNgYx9af8A4Ef+Zpv6HFzecf7hP8zQHjFkXU9sg/gE/t5v7rDUL9Ch/wBrKPOAfdKaLw7Roiors/bkcnqyLZliUCxPH8GT6ik1FcWdGi9s02WCM6CuodMaluLfqmurzeTqeD1/zWj/AOkXmbeCeDTC9QS9w/WqzgZS1tFkW18xve/DhXqb1bSPF8IOHsxOLd/tM16QmH2ZYM+01bN2xkyA6k8RZiNbix4UQ0WzrART4qViAQI4jKbEXBKRRZgDyJtevX15bpXE8jh4bIKMhLbZx7ccWFH5MUZ0/STv50ymJxvBtoSMOY6mIA9/sgcaLi2HK2sUczD+si6o28na/wAqh97d3trho3wkXZRbEI0ZYm5N3R3KPytYXHCuf1NnW1ppX1CMNh5xEkf07FBVVVGRlWygWA0XgBb3Uo7NLe1i8c3nimt8LUV/pbjY0UvsyKAgdosr2FiRewSwFhfiePGofeLfqSHJ1sOHLvcsFhZWUAgDKzMRJz5qRppYg0KldWG4Ve0k02Th0BkmecogBZnxMtgLgXbt2AuRrU/guoZY3wAWVBMXlMTZ+19HkjFzmOt2j0vyqHwuP2Xi8JmlxogEi2ZDIiSRse4G5zDiCLg25iobZ+zNn4Zz9D2riu2CMqBnzaaX6lUvbUjuqsJSSySnGDljoFY/ZeIS+aGXgNQjEcO9QRULHtlcLGesRjllztyNmiaPgQALHLxP1gADR2AmMsqnDYqbGWOtpJGA5dpWJHMnnwoLBbC23HOZThFnUHWOWRHjdRoABJKXHJgeIIHlUoRalZbUnFwrBL7JxGFxCGcYrCxXOqSyBZASTbMCOYGhF7ipAYuIBguIjlyqzkRF3OVRdj2U4AUjaW1MWpKnZWHUd5gZ10va7BQo58+dVHeTbDrh3MsWGVi+QKmHbLlKtftDEEhuVso0vrQlBSl8Qw1JRj0wi67E2nFiH6uCQSSAElNQ1hYE2axsLj31bI5pkQjI/wCqx/ZBrBujn6A2IP0mafCMBeN45sqk3AK3EeZb8dX14Vedrw7M7V9p4mXjftPN7sooqGzoLLU3umgbD72wHF9TiMMMMCLB8RM0QAuzDNZDlBOaxJtwqdxWL2bGxDthQ3cmPLN+qQKzzbGy45oWXZ+bEOrhrfQysxWxGrpd2FydGsOHNRdro93txMMjRu8EsLjVcXOAqkXIKGR7C/A8eXdTOEZZr2E5kli/dlxxG+IjLdXhgsSsUE7zsYieQzLCdSNcouRY91WnYW1I8Sl4pI5mW2cRNfKTe1we0OBsSBex0qsbY2Vj5lzLs/Z7I3aBjije/GxVusF9Cdbc6quE3dxmGGIxGXG4aUapFhYXCPoMmYq1imdjdRcgBiONPB10Jai3dWbAyMOKn3Gmncc6+epN6cUkwMzSuysCUmeUG4NxcZ/mCPA1q28O2dl43CMn0yQRuRcJCS11KvazQ3FuzwPA871TmeST0vBbL3F+XfVZ3rw8ckkKyorraQ2YAi/Y1158aznZ+EGHxKPsqSfETA5hG8AVGUe11hEqnLY814kDS9Xnam0tovCZWwECGKNnd2jzZQFzPlzPcgAfVJvQeqjcppjsGWJAkVo0F7KugFzc2HmTSXxjfa+A/dVYw29UEgUPiIlc8bJIq8T3x5Rp3n1o3bmzsXIkT7NRpEIbO/WYZ1OoC5LSXuCGvfw8aZyQuxlejA/lIaD8cvzFXqcgVQsFszGw4uObG4aYRBw8rpGTlUaluxcWFr+lXTF7bwBVTHNM5a1gImHHQavGo+NIpJIMoNvAl2FMtbxpsShgGW4BAIBtcXF9baXp3DYV5DZQNLXuQBre3E+B4VrFoZZRTLwjuFQ+095o4ZZInSTNGxRiAtrg207XA8qd2Vt+LESLFHmzubKrC1zxte9veayYXBhb4cd1MPhR3GpiTZsw/o29LH5GgnuNCLHuNMpCOJGPhRTYw9u6pFqaKinRJoaEddTmSupqEJHH4I4dc02HlgiH1uokKgDxbUXOvaPM+lK2/jWeXrEZ2jAGQuuVlCm4C31sDwI4Agcq2PE9MMAOWOCWQ+FvkxU/CoDaU7Y85k2Oc41WTq5U1v8AWCjI/G+p9RxqLlHsv3+53wUllu/p/Cv3PMLvvtRo4166JjkBLKisTcnKSytluVy34a8qFxm+OIVJeuxs3Wrlyxr1aLlPHLIQSX49nK3s9/Cy4GDaoJ6jZmDw50/CyMpLeZDmQ/pVW99d29pyLM2MCuuVWUwxsRmXORlykldBlOa4OddLjMq0h18vdfsS/R7tTB452jkxOMExUfg8RiIysgOrCMKi5rZdbrex7r1ctqbB2SQv0lYXy3szuTa/HUHhoNPWsG3P3TkxOIy5WKo4VmCkqHGZrPY3C/g2UtY2LLp2hVx2n0ethoHlZY84YJGmgD+zZjIzKEFy3tC+g4XtQpvCQcLq6LDNsnYYVvo8rAAkt1DmWxsOOcOdO4WqtpJA0kYwMrztnRWOV4mVCcjupvYnj2QBofeNvzFDhsHF1UViZR+FOVZgxVmFnRSCntArmP1bHS9Q243SHiMJiI+unmkw1z1kZbPcFSAVzm4IYq2hHCl23lj5jj7A43T2i05eHCzsUfMknUmPVWurDOqi/A8K0KfenbMUaLiFSN9bkwEk6mxuhyXsCdBzq3ydJOzggcYgNcXACtm/Vy3v4WqKxXS1hgPwUUsvkpHvEmSmk/iTXXpgqT7y7QkOuNkjS+ViqRqot7WrgXI7sw9Kr+9G8ZErRtIMXFkUHric5DIGurK7Ri+a4ZNRfkasu1d/Y8QwB2dCdbhnsGBPPRSR5hhVY23sGfHSA4fBSaG2eNJMhXKir2ncp2crWIIuCL3PBI9SsnGsYLV0ZJsbFMwfCpBOmQqJcSziTjqgYqLjKLi31hV52hsHZMIfrGSK4IzGZuzcEXGZiAR4g8KzTdrobxTgtiisFmUqhKuSAbnNkYgX4DU210qzYfolPaeSSJW1OWNC1zx9o5fkaaSvsImk+oJtabZiuxw+NKGQMo6pMwzMbobxEZQrd9tCdRyyLbuz3imaPN1ltVa3tL3gXPiLXNiD3Vbtv7LkgeRGw+IygMokMTKt9LOGItYXPO2lObX3ukXBdUkOFWLEJLEwECqQAEIKMkna1kLXYA6cOZWLrqUmu/Umej5ttrhgkK3gyXhDLEbEuCeJDAWLnteFqK2pgttNfrGxNu6PL8OqBb41jaYkxtmjLRsOBVtR6qBWn9GXScYWeLaE00iNkETG8hU3YMDxc3uvf7NGUb7iRe3NWQY2OwmEm0IMXIGeNBmLIS2o1eaNsydk9kfaXXlQW9O8EBlX6BG2GRFs0ZCOpkzG7AaixGXSwF14Vs2O6TsGoPUmSY9yxuP2wo95FULeff5pgQMHh7d80ayHgTfLbTUAe0eIrbl0BT6lQ2HvvLDKrMsTAkBmEfVvkJBYB8PkblfUnUCta29HsXFIGkxSNwykYomSwzADtsW+s2hrDMLhkaRDMciNctktf2mACg6DUW8PHhWgw7pTOkf0WJ1iVWBkxAEYVczSEszhcw7R1VToOFaWEFRTfWiC3l2fspFf6PLjHezZc2XKCOF8yIctyNQTpSt09p4vDwkR4sxoRdYRqQxdb9mRMguuc3B42vrVuXo1gnAP8oRdZaxWNlkXgBcHMjDgDw40PiOiDFK2aPExkAgr2nU6WI4hgeHfWzQPT0IRVx+JkWV4J5ol7cnXkJCQCb5jJaHhrcHT0qz4eEadTHgnawsIsXCxHcAGZbfo0NtnZu3xEUDvMHMquM8LAxsqACzm+t5R38PCs1xu7OLi/GYSdLcWMT299rUktOMlTGjqOLxRrc0uJw8V12S0l8ykpJmcDkwyow119nhpWS43C41fxqYpeNy6yDwPtDuPxoPA7Unw5/AyyxG/BHZfeAdfWth2Z0rRSIWfDTKQQDkZGW5BPFip5HlTrCEfWzKt2sbCkyfSkV4LnrBkBNiptYizCxsdDWgJh9i3V8OJBISCmQ4lCCTYEM2g870DvN0g9YcggjK8+sVWNvKxsfU37hVQnxKykEMY1ChQiZrCwtxIufXxoN4Co2zQoMVJKF/nMqxEA5JHMjHU8TxGltLnW/HjTOAhDRRkyLcohN817lRe/Z43vVIwmKdF7EoA7jrwPnV/3Q3VnkRXxBaKLKpRRlDsCoKngcq2tx1PcONRvVt0/Ys4aNLcn9QnB7Akl1Fgmvb4i45Ac9ajdupFhXEc2IRWK5gCkvskkA9hGHFTz5UZvRh8HhCqTT4hC6NlIXNYHS4K5bEGx9BVHxWDwkpu21GcjQddh5jYcbXBbSuiEp1k5Z6eneOhNDaeH/8Auov1ZfvirqgP9GFOox+BI5XkcH3GO4rqpvYnJ0z6C6Nt6YcbhlyCOOdBaaKNcuXUgMq/YIsb3Nr2PCrRPtCNDZ5FU9xYX9BxNfKGxYZheSJ2TKSr5Ws2WwJB4XU3AtrqRccKlkixM5yhsRN3qrOw9QunvoX4GcVbPobHb34SL25Qtvtdn4yZR8ar+N6WMCnssXPhc/GNXX41leF3DxAuXjjgAGbNIyjQe0bLmYAcSSAB31ati9FolCs+LiItciFS+ngzFdPHLQ9RltDz0sRu7LBhzmNySQFubadoPe/mtULb+0sbNFJLiMS3VXuI7rexawW6qo0BGpte3AVrOzei7AxEM3WyspuC0mUX8owungb1Z8HsXDxW6uCNbc8oJ951+NCp3h4Kxlo7XcbfYwaDZRODcQtjcQJYybLCzJcC65rKxUXA58qq+ztgSSzKqxkgW6wE5bE6kEsDZvCxPhX1jehcZgo5LdYisRqCRqD3g8QfKnSV5JObr0owjae7rQIAosgsFJBNhbVnKgWJYk2F+NIwmHj6xb2kjysWKsBrdcoto/2uVuGtahvVuN9LUhMXNCOSWVo/UWDn1eqBtDo2xGEbNEgxBGqsuIyN55SAQR+QWNGa0uyf1Noy1U3bXyr+cDG0NtiLBypHDBlderLhPwoz3swkzXJUgMFNuHEVSMFvXi4Gvh8ZiFHIF2t6oWZfnVjlimELvOqPCMpyyO+bNqi9pGDk3e2p+VU3bOCyzEKojDZWVbk2DLmtc6m3jUkmlk6dXbKbaVfD4mv9GnSpJLM0O0ZoguS6SsFQlwyjKxFl1BJ4D2a136bHlzZ1y2uDfiPDv9K+Ptk7PaZiq6aceV+QJOgvrx7quWyd35SEhTMWANwHsupLHiQG0IFhfhWcmiWxNm4bW36wcFw8ozfZ+t+p+M/5TVI2r0m4dmyx4bMCQC7IoGptfM3a7uKCqDjcG0F1CKLBr24aAnuHdTWNgsjczbXXu14elSeodMeFlTddrIneDDiTENIkYRJLyFF0CsQSwFze17nu15CwpW7+HhQq0ozOHVkAa1ipuFN1IYEjW1j41dd38Js1kWTGTT5yrM0PZCXylPxmQHVMp9oWvx0Jq17u76bCgsMOFw7aDM8LZv0pLMx9Wp1lEdTD6FU2TuhjJ1usLqLNYyDqxf6pGftEeVxTW2N3dootjgmt2cxiIk0Rg4I6o5h2uHPQ8NK2jZu3MPiBeCeOX8xwT7r3owvQUUgPWk8HzgMMUkhYR/RHj1UAnMpDiQFet7QOYt32t4mpTbu++Ow6xGPEs6uHDCQI17ZRzUH6xreJgrCzgMO5gCPcai5NgYUiwhRAdbR9gX59lLA+oo5sDlGqo+UNLc7/AAqR2bt7E4e3UYiWO3JXYD1W+UjzFbbt/olwk7NIkkkDEcFEeTTnlCr661mm93R/9DiMy4qKZAQLZSpYk27GpVyOYDaU1gTTLtuF0nxvF1e0JrTZyFfIApQhcuYoAAQcwvYcqtmN31waLmXERyHuRr8r/UBPuB9ONYHsXBRZo3ebKysrGModQGvZWBOpFuIHHjRsM+vZCFQbWN9bcwVYWHdSSCoW8Fi3t6RPpBaLqgYzoxkVSSD9lbnL5lmPdlNVgbXiygIoj1LEImjNYC5D5hy0AsBmPnQm1mViCFC27JF76gKRrYE6EfGujVZFt1YGULZgLFiPavw4/fRfQaKyEHJIA5AvmAPd3cOHDKfWiMNsvrXWOKPPIxsAo1P7gOZOgFye+hJIUW2Un2hpc2t61e91t7sLg0CphnMjACSTMpLNewC3IsvDsgAd9zrS9cj24qqHU6KpQg/nEZbiVKNYHmA1yT55fShG6PsbGHymNjkYL1czA5rdm2cKBrUjt7pIws2GmjUzRSlGCEAghxqvaXhqAKzSHebGjVcXiBb+ue3uLWplEnvk1TJHam6e1NDNBPJlvbtdZbvtlZqgsXs+aP8AGQyR/noy/tCrBhekXaKH8fnHc6Ifjlv8asGz+l2YaT4dHHMxsV08mzA/CmF9Rm4PiPfXVsK9JWzzq2HlueP4KI/HrNa8om3PwRG6L4QYZjIWBzOTeJjGO7tZSGNgvE+nMqXfOOI3WUt3ZQ1vlTWz0wKACRTiZ84UKhY3BYADIlrtY6KRYmwuL3EbszEh8XNlhWBQLAWAyZTlI7I4k6nyrqhxL0oVFI5J8CuK1VvlLHTOF8ie21vv18NpYJDGLXkCKCp4AqXOuttAB5jjVCw+25YXzQSMmtwVOW/iVva/v86sm2cKyqXXVmKoOzoSxtbxuL6VS8dg2ikeNhqjFT6c/Ua1zvVnLMjsfDaek6jk2joz6US7NBtGYXOXqZWAA55ldh+jYkd9zwrXWmA1JA56mvjrB4V5CVRSxAJsBc2HHTiaseBxeIEagzyKALWzcACQBrqBa1BypCOCs+i9ob1YeEEuxsOZsg/WkKg+hNVLaXSvAtxF2zyyKz/E5EHozVkAwlyHIZr8Ga5v+kf30ZHhDzstu/7u+kk5VbGhGMpbVllo2p0n4p7iNMg5F3P7MWT4s1Q2F3nxEjkTPx1sgCA+eUXb9K/CkYTZTStliSSZtLqik2F/DUDxNWXZ3Rfi5HR36rDrrfMc7ju7K9k8TxYVK92EjqUFpNSk18iP29A8uzjJEAoSWMSKBYyAsFRR49YU7vhUN/o5CHxMQl+kTQuIYEjBzO66zMUFyEUnKpvY5T5VtGytxoYo+rkklmXMj5WOVQyMHUgJZvaANix4VZMJhUiULGiooAFlFtBwFdPVK/By6k05tx6WYtszo5xrRBYkTDKbE9cxVi1uJChmv5gU1j93No4UfhYGmQfWjHWj0CjOPMqK3S9eXp1qNHO4JnzntQSSRtmgIUix6xyrWGugBJtfWxI8qicRiyUEbKym12suhsCRYgnTMB6A19LbR2XDOLTRJJ4ka+jcR6GqVtnopw0mYwTTQMwAtfOml7XUkMeJ0L214VzSi5PNHdDWjCNRu+/cy7ATo46sHNIYZLKovr1DWB8b8uN7ad1R2ngzC7JKro972It2SLjjqefurRdp9E2NjJK5MQnLq2ynzKNbXyJNUzejZkiFetV43HZyyKytYDQjMNRe/voQShgbVk9WpWulYIBJCDdSQe8aGrZu/wBI+PwzLeZpowRmjlOa68wGYFl05g++qjlp7AQq8iK7ZVLAM3cvM+6qEH8TedidLmDmIWUPA35QuvC/Fb6eYFSuN3/waqTHMjnwudO8BblvLTzFY5ht344265JkkQLJw46oyjTje5HKmJHym2i37+7vsOA/caSWMB04bsroXLbW/M87BIV4nQyW/wCWO+QeBcufEVnm2UxEjscQztKpsxkzZrEZl4i4WwNuXdTkiZyptfNmOvIDKBx8D7703HDrIg5hW8Lgn7iaypFHptKyL6prAnQHQX5+QpyFLG9xcfVJP/SaVJCwYgXy9459+vjT8ShdTYW8NaLkaOm7yOvdmBdMt9ePG3hx0q6bmblyYwB3zRYf7dhd/CMEa/nEW8zoLJur0dRowkxzpI4AIgBuouP6Qn2z+SOzx9oVb94944MEiPPmVGbICq3ANrgEDUaA2sOVChJauWo/UpuP6I4SD1OJlQ/1iK/7OS3xqCk6LcZHIjJJDKispIBKtYEE6MLXt+VV/wAJv1gJNBiUU8w+ZP2wBU1hsWkgzRusi96MGHvU0xJt9zCdp9HeODM3VjVmNgSdMxtcgZeHjVUx2DeFykgysOIuD8iRX1LmprExq4tIquO5wGHuNE25o+V69r6F2huRs+X2sKinvjunwQgfCq5tDoowrX6qaWIngGCuB6WU29aIeYjIAa6tTTopIFutRvE5xf0BNvfXVjcxBWwtlYJBN1yZlUi2cki1uOVdL+lRGM2jhYJyYrhCNFVbajuJ4Curqs6isIVuTnV9iF2xjZsVLGIAy2ZSgJAOckBTfvueJsPLWk714YHF4x9BkkSMAaDNlYHkNPwT15XUt3d/5gzVVXj+UObD3eZBncgk20HIcePfw4VYIFW5KqM3Eu2rend6V7XV6XDaMNqlWTwuP4jUWrKCeLf7je3zdBds5Gt9fvqCwuOLMFUXPIf+Sa6urm47VlB4O/8ACeHhqJKXksmx99J8H+DICxklvtXY8cx9oCwHAG3cb1a9k9LUbMEnQo18veL+BXj6gV1dXBpzbVs9XiNGMJOK7F+2ftqOX2Sb8wRwqSBrq6qyVOjki7R7XGurqAwmkmurqVhPDUHtbasTCSLq1nC36xXA6tdPrZgSdPsqa6uqcnQ8UmYDvx9FedmwkYjXJZwgKozXFiinVdL6cNBpe9VHIRXV1OuiKVlr4jiysPGnVxTk24301sfidfjXldWYUhyWZg/bHaAy2B0HO1vC/AEC/wATMNNna44ZAp9CQb+Jvy766upZeRoePIXEq2vz+FC4lh3eleV1SXU6pP0pi8HPMGjyyuuY2ADnRQVAsOHM6eFNbX21PJmhmkLokhIv3rmUH3E11dVUck0r+pFTDMzEajjXQYh0IZGZSOBUkEe6vK6mFeSy7M6QcfDYdcZAPqyjP8T2vcat+yel1TYYrDle94TcfqPqB+ka6urC7UX7Y22YcXH1uHfOt7G6kWPEjtAd/LSjCtdXUSLPQK6urqwD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2" descr="data:image/jpeg;base64,/9j/4AAQSkZJRgABAQAAAQABAAD/2wCEAAkGBxQSEhUUExQVFRUXGBcXGBcYGBsXGhwcHBcXHBwYHBwYHCggGholHBwZITEiJSkrLi4uGB8zODMsNygtLiwBCgoKDg0OGxAQGy8kICQsLCwsLCwsLC0sLCwsLCwsLCwsLCwsLywsLCwsLCwsLCwsLCwsLCwsLCwsLCwsLCwsLP/AABEIALYBFAMBIgACEQEDEQH/xAAcAAABBQEBAQAAAAAAAAAAAAAEAQIDBQYABwj/xABKEAACAAQDBQQHBAcHAwIHAAABAgADESEEEjEFIkFRYRNxgZEGMkKhscHRFCNS8DNicpKi4fEVQ1OCssLiY5PSFqMHJCU0VGRz/8QAGQEAAwEBAQAAAAAAAAAAAAAAAQIDAAQF/8QALhEAAgIBAwIFBAIBBQAAAAAAAAECESEDEjFBUQQTImGBMnGh8JGx8TNCwdHh/9oADAMBAAIRAxEAPwD0OWaQBtfbKSMoILM5yoo9o8qmw8Y7EzGVtdz4Hr0iRpSzBRgDcG4BuNDe0c61C20gRsRJo+JEvs3NAZbZuyOgWYdL/iFq25V0Mh7RncRseU4dRISVnFHeW7rmrqAikKo76jpxixwYEpVUWVQAKkmw6m8UnOF4FinWS2JiVIgEwRKjCBuVhofMNoglTKGHTnjK4rapea6GacKkorWY6Fi5NwAAKZDxJNTw5hkrdC8GwVrw6bpFbsfaaz1NCMyHK2U5lqOKt7SnX3GhtFiTUROaoeIimHPEaQ9jARmSS3rDozQ227YgpIQTEl2nNWlCRZE4PM45eXK1dDInK6hkIZTcEQ9OhepLWIHNDEwiCcYVsKCVaohjRn9g7WnPisRImSSiIFaW5K7wNQTrUg20Frg0JFdC0IwrkZWGTDHGAsdOZRYVFd48QOdOML5g20y//wARNm4ifKQSSDLDgzVoSStb0AIzCld2oJrrF56M4B5SHPPeeWoQWBVQtBRVQ+oOmsHyWqIkkNViOAFz1tby+UHzHVG2q7JyIDxRAqT9YNgPHuFudIR8BQDicGT97KpmpccHH1h+AxIYF6kAEJTjmJFj5qB3mJwcm8PVNz0/WHTn584C2coJYimUTGavAsQB7h/qHKF6hMl6XimKU8ap8RAG35dzBm137bGqB+IHwF/lEO3tTCPqVXQyE4XiGetUPdBOIF4hmDdbuPwiZUrgYJG0poXKJszL+HO1PKtIEhpMGhRXmREzRzGI2MMkA4tHRGTCw1As97nEhq6il1+Y5935KKMozLdPh/x+Hdok0b5KneAFRwI4V5d8SSjqy6+0htf5N7j74oQJTOoKw1kLCrbq9bH/AIj390CYLKHcgl7nKv4btWn4eV9KU6QZNtd7ngo08OZ6n3RrDRaS9BEgERK1okRoYUDnFg5qaroOnQ/WJAprVWKHQkUuORqCPpwiNjvPS4rvL4aj6cYZNnBMupDEBaXNToP5nxjKTQasImPlv79b/MmD5TVEVZFDzfgOC9f56nhFrIHwEZOzNEYgaZiSWK6U9/dBJ1MBuKk1tfdI4H8/SEtoNFe3o5hzMZ+xktnOZsyAnN+Je/iDUHXWtbnAqF3VoABZRYAC1hAwnUOX2+A59f2esE4SxPE8W68h3fm9YO9vBqC4BnTGDCvq6V68j8v6QaDAjG7cRow1p1/l+SGzIcZakqxAJWtDxFeUGSnzCo4xV1o2Q1y5c+bpWmXv68usWGFY03rVNhyFrQYsEkPYQNNJBtfmOPhBDPeBZ9c1uHDgen84VhQJPPZUK3RyAByZtKfqk+UGYc0JA0Gp5sbn89acIExzEBSgrmmKKfhJPrU6cR0gnD6mnqiw6mtz526mvSMuTMIDQDjZoBqTQCDIAxB3vGM3gyHocn7B0/VPL9k+7u0ocVOWRJanGYz95tTwFK+AiyxuOSQhDEEUsP8Aaen54RlRKbFMGfdlDQcxyHTrAbGSGbEkHent7VQvdxMV+2Z1axc7RxQUUFgLRktoYiphHhUUjl2V07WEnLSU7dAo72/41iWRJLsABUmI9tTQCJSmoSuY83Ovlp5wiHZTkRGyxo5TbPVBnGMeZS9DKlpXoSGNIoJjrw08/wCsMAHYRE5h2IxSiApis6lrKorQnieQ5mKRQrYj4m9oWAGnKOBMLFdnsT3LufSU+XVuRGh5fy6Q5TU/hcaHgR8x01HvIg2nJZrTU/eEFrMR7ZlPKjCx514QooNs+aDMmhEyvXfJBpq2h9vj5+EGk6hLtxY38+Z6DTpCNgmViGZSDfdNz3kaeH8olIoKCwgNNcmsMWJFiJTDwYYANXfPA1OU8D0P08R0Zic1VyUBzDMDw/WFrn4xKBUkHn84gxkquTNmNGBBXj+q1OfHgYUIQSKGhoupbi3cfn5cDBZYgVXlAwUm7eA4D6nr5dS1MazDZJJuYHlkZmpe+8vPqIMEByZWprepIPLp3dIDCNP6QfhyH7ziBX1edevTnBmG8hSy9OZgFv0oN65f0fAtX1600HP3VpB+HSlSbk6n5dB0gIzCBAaHeNLHhyI5fn6wWDAkoVr3xmZEf97UXGUUTjnzHyAFT7+UFyBY3qa3PWg/p4QF2Z7UmhDZApbhTMTUcM2nd3anygAKCwjIzFlpSB5i1a1iND+eESzMSi6so7yIrG2vJDHfB6LvH3RmZEuPLHJksTMRXHIcSP1gNDxtBOFatxZKUQdPxePDoK8YpsZtETKZZU03vogIvY5uF/jEc7Gz29pJQ6bx+QgWGi/xGIVBVmAHWM3i9tFyRIUua+sbKPGA5yyheYxmH9Y28haBcVt1VFFoB0jNhUSf7DfPPbO34fZH1iLH7UAFBFJiNqPMNFBMDvgnIzTGWWvNiBCbuw+3uMx2PLG0D4bAvMNaW5nSCMW0rD0qkx2OmZSi/wAQqfIxRbV287ijMqL+AWHjxPjC13H+xZY7aSSgZcg1Y2aZ8l69fLpnmMOmekU907JXmugA3MxCADSoNqaRSTcex9Zso5C5iig2LaQdPxAGpgTtWeuWgA1ZjQCA2mqx+7DEWux1Nenfp0hq4dpilixC1oBSmoND8IstOuSbn2HS1zVI3iBU360ifD4ZmQu5oAJwCj9RFPP9f3RabPwKy0JA9eVKapv6wUn31h89VGFJ4/fr5qh8eEK5+poaMW4pmew2FUrUi/fHQfIlbo7oSC9R3yLHTVHoErbrMCayWA1ImIfnEqbTr/dSz3FD8DGFly8NkYdpMDECgo9K5hWtK2y1EQ7bwuHDKcMXaWag5xQ5gTa40oVgbfuaz0hMd/8Arnw/kYnXaFP7qcO4v8jHkcrDhmAsK/qj5CNPhMDJGFVknzu0c733T5KCtQpEm9LnX2e+A1X+Blk3abYA4Ygf5n+cTLt8D+8nj89VjzOdhypJXEzsooR+kFQa0JoooK5daVrHSO0zENjJiUrbPNBoBWtCbWvGrF2as1R6gnpAv+NMHeE/8YKl+lFAVGINDrVU+kecYntBlAxz0p6xdxaxFjMuDXWg0imO28SrMvbuaEiuZjp4wE30ZnFHsA9Ih/jj9wfWJl9JP+unig/8o8tw+IxhQN9pUhhXKaEjj4HTzEQYjaGMRqdtmFaaJpah06+YMZJvhmaS5PXB6Rn/AB5f7n/KHStv00nSv3D/AOceUYbH4urVnoABaolbxIO6CyUrDcXtTFImczV9bLlpJc0pruppwhd1OryMoWrPW29Ia37aX/2/+UJ/6g/66eCf8o8k2ftbGTScsxbXukrkbfotbQdtSZjZTsqTkmBQDmVJdCSfV/R+sPnGbd8m2Ys9MPpCP/yPJViIbeUaYh/AIP8AbHm2zsTjZswoJwQDUmXLa2ZVJsl/Wr4QnpBjMZhnp25ZaVqoAFnZSPV6V7jAT9wbD0Z9uyzrNmn/ADU+AiFtqyj7Mxu9nPzjzLA7axczMftBUci+UdwJNtOELi52L7Mv9pckAkqJzNoQAN17Vr7jG61YdtKz0sbRX2cPX/JX4iFbas7hKK99F+MeUS/tbGhmzGFQaZ5mX1pi6Fz+D+KI9p4R5VGY1qe/41gNpS23kKhcd1HqE/aU6lWaWg5s6j5xV4ja6e3ipQ7iW+AjzvCYJplGFPWINQvIHiKcYNxGyMq17QBr0owXh0pxMbG6rDTUbo1c7a2FFPv2mk+zLU17r/KsBT/SSUhouHNf+oT7wctPOIpGzMHLALTkcnsq1mg0bJNJ4nVstR0ij9KZUr7ROaSUyBlVVUiwANN3Ud/SNFJtozwiz2j6aPog7IaEBl15gotadKmKLE7Ydm9apIzVoxJHOr0tE3o40tZnaTfVQgndLVBlzRooPHLrFliXkzGmOA9H7PJWWVGRUHq5qWNPdD4vKEz0KKYZjaB9SDVgLjWgXx8olXBsJdSoob1oK91SCfKLmU6KATKmETGYqaCgDOSLBul4Sbjpy/dmRJAVM9XZm3cuatFAFxCOUrqKKQimsvJmdo4cpMKmtqW7xWJJclTJmNWjKkxhent4ZRUcbO4HfEu2izTWL0DWrSwqABapMS4CQTJJBAqzK1RqpVGItSoJQcefWLRnSTZKUNzaQHsOTmQ0BO/LAtzLW9wg7Y2GBlzFYqtkIzsB7TX58IgmGcv2cnIEnFcqoDSgbLQ5gQDrx+EWey9liZOCzS+UCaWXOQBlDUAynQEDSGnKrbEhG+OhL/dIiksVQZqLQKFdqXNySpFBS2Q61tX4nbCJKMrQkTFYhSxIfLW7+rZQN3h1JjR4XDSZEqb2OYZmStQ/APT1++MrsZjMnoznOxMg1IHF+FBaJQzcuxSWEo/cFkbcCimQPxqxIPupHRNtrEv282jLQux63J1tHRXy4Sy1+WT3yji/wi4GxZZKVcAZBmosuuej1A+70zBB3Ewk7Yv3aBWBbeZgcoFbUplUajnygORlIrmlk1FAAprXNXnaoAhoObJlyMQAWyqtKAX0HTXWA91cjLb2J8NsqaGBsKDNWoN+Xf32iyweEnCWFM0KBXdCyyAGJDexW4Y8eMUpN81qVSm5ap9Za5fnwgxpyHM2YeohqJQpTIWJ/R0FwD3c4Wpexm4lv9karjtbFQBVUuQqmh3bAGotTQaxFM2e1VcsGds2c0W1bVFr7vxitw5Qnea5LE0l2oAaUrL7h4k9YkTKQc1c1akiWo4NU+pQGt6adID3Lt/H/ocMvBLmUUZwRUBhQVyg86a2EUmJ2FMzOwKGpJF6E687e/jDVpU5ub0AQaDNT2eQHl5xMU3svAt7IsM7ZRpyAHhAqXOP4CnHguFlzQvZ9hKOVVGbOozENLvpUGqg3/D3QNI2RM32KLmJNs6muptQWBqPKIZaq4EsSlO+GqSASDVaHd4mB3KFi5lilWGUUtlJ4U4gRluXb9+Q9TUYSbOzEfZ5K1RZJq9VpnLF7Lz4U4xR4rY84hlKAk0OYODS9MtwLaGA2CUeqUqRQgCi2FteNfcYkQS9ACp1qbj17cT1hPV+/wCQ4tB+yMF2QJm4ZJ4JACsy7tPauDzpa+sTzMBv5kw0tQ4NEzDKtnU3yWJB5RVYVq63O56tORPStfpDZLmljMrlprQkkm/reHhG9RsFvIw5Dlfsy0EuYtC2ZTnC8cnAWpTgYrDsdmFFkFD2etAActyLCzGlhS9oWdNdGK55gaumfh2YYaN1Bh32hsyb8wVDZgXblW19KECDcqNixuyNmzLBpTWcNRhS4lzaXIpT55YtZBBbsxhic7bthSksu2WrDjQi/Na9K0YuYoX7xt4CtCTqSL1J5e8RN/aM1a/eGooBUD8dOK8qwLkGkVssjs5faSnygJLG6oLGXnBbXrT+sTYyShFFlPLNic4ArUWpQ/msFja8/wDxBx4KNFJ5dImxW2J9blG9UXHP9lgISe5u/wDkaFJUUuHEsBRMVm3mIygHgBxP5pF7sp5IDZZMxqkLTKtb62Li1h5X6w/2u1d6VKOp0pp31iSTt1RfsAPaqCDoaaZRe8BOSldfkLyqAcMWliZLKvXMu6q10I4Bj7q1rBG3JyTkJly2VmmkglMtRlNhe4uPIQQdo4ZixZHUtTNUGliCNHPEDQQcMVImiiuoNGpQgEZiDWjAaUAHSHlqrmmTjFoz/o9MWUuJWajntECDKhe+8TULelNe+J520kmMCS9Qri8t/wAcyg9W53hYdYssHsvsiaOTVZgoVy1L5ONaGynzEC7SxKiYpJKBWq2ZWUXEq4IBVrq2hOsNGUZJ0xXuTTohw+0pSy0ldoC4SUg3WHqq1aVA408+kBYjbaEHMszMZTSiaClQT14aeEHTtooaZZiMAJaAKa2Cithfg3DiIrcGVZ1oyNTEBvWAOUqpJvQ0BT+KKRissDdK1+8AuPmiY5cAgNQgHW44wUzgy0AmICFFi1NEmCnfUgU6wuHwqFZeYGu9W9LhCRpw08oQbHVsR2UxRlyuQATbeABJJ1pytAUVeSj1HFNLtX8iYqUTKwAWjZGBcKcxWswtvAaC51i0lIUnTGJWjLPCnMNSDQXPGK3afo3Lw05MrE70sj/M9FEVUzAAkks8sXNaZgd61KU4X6Qzqb5IxuK4/UazFIwlMCbnLSpAFkNdTzii9GsA/bSycoH3Z9ddBmbgfdAmAwbPLmMZjlFCspIN70sC1tdYCxc5pZp2r1oDcV17yYMNNpOAJTTakFY+SpmMWYAk1153HuhYrF2lMUUDmncPpHRRQmsfv9COcHn9/s1UrY9DXOoPc/Mn5mJ8JsGpojivJc2nEd140svBtzA7lUfKM1t+dNlTuzWYTYGhPSp0HdEXJtYZbbTCH2FlAR2agoQMo4aG8PTYy0KgzKEUI7MUply0t0jOYnHTSVVprqBrlLDUi1tf5wEZrsxUzZrXygZjXNm6mGjBtW2LJpOjaLsQa7//AG6ch8AIX+x1vVnvroOf1jHHCCmYhtWFS3JhUa8oT7GGUMFNN8dTkAY+4geEZwXcymbY7Nl6lm4/3qjWsINnSb7w/wC8gjFvgBkLZNLa33gaezEk3DBqsEC7pIv1Lfh1vTwgeWu5tz6m1/s6SKNmpXQ9ugrQ8DW9zEz7CShJVgBc/eLTXU+fvi89DJC/ZFt7TfGDdrSh2MwAarT+JT8ok+MFqMoNkSiDSpFq0mpS9AK+NPOGf2VIPtf+4h41g2Qwl4SYlLs8r3TUMYXG7PDbwCEjhWhN6XtpevhCwqTaZp4Vmul7Fl6hm4aUOndDv7AXgZn/AG+/6xkBs9SU3FOoIr+Gpvu8c3uhz7M7IKcmoJJRjpnyU0GhHkYr5a7k97NVO2BmbMXNf1lp7OX4CGPsRj/eIbFeOh10HdGaRJodcrYhVy3VZhBJNb+v0r4xJJ2rPQAfap9bVqTM0BDm4b2hB8rsweYXH/p+YB7PDRhwIPE9IdP2dOofu29q4FdSeVYGxW3MTLlq2ZGNaHOiX53ABi2wm2ScO050lsylRuFlFyvNmuKxF1Sdl0pXVFHNwzAmoIueHNDzhk9f9p98bZcSDLmzGzBZKszVo4oOQtUxTy9s4Gdq8nlvgyT/ABBV+MZQk8oTelhlA3reDRHL0/yt8VjVzthymGYFkGoJIZdNc30rFK+y1Q0M5CL3UFjry098I5qPJRJy4K0jXu+YiN5NcopUm3ui0EiWugZ+G8co8lv/ABQ8YilltXggpXyuffC+d2H8l9SHZqTpRFGyrxRt6o/Z4eNI0OBZnDMF3BW1zbXXjavlFVIwTPrboD8SLD86RfbPwbItA7AaUohHdvKYhLUjJ+r8Bcdq9JXYzYUlnWaq5XUggjS3Cn0jH+l6BXreu+SDcXc0NDxygR6M8nrHnnpdie0xByElFUSyablQcxGZt0cBrwi/gdWUtSnlEPEQioXwPwWNyBUzS92wVhzHA2ifE7TyThOeWbrl3W/WqTf4QA8qkozrZwwXQGn3bvUVHGo8hFzLwaqEULVaksKW3gDw0Gsdco7WmS3XHgj2ltuTiCrI9GHZVDAi6NW3O3windC5TJVhUA3JAzECltBSsHyMOhxHqjKGYUpUWVufWKWYCMzIAmVmSqkitCOAGkPBJPAsm3GqDNjklcUxNakDyYk/ERCJKvMOYA0EnUV1Vv5eUM2djuzlzQwzZstCDxrcmuthDpOIluz5WKkiVQMK3UMCLcNPOH7/AL2JvoVm2EpOmftsf4jT3R0FbWkffTNPWsRyIB+cLFFJURkss9bRozG3cLnxROgyCp6n+kESdtZiAMqilamp91QfdHYiYC1WdO+4jg1JpKlyeileTNbWwWQh827UagGhr3HhE2GwuGSnaCcX9ZrMt6FiQTl4AmLPE4zDjdmMrjioFa9Phwitx21VYky6i5opDMaBRU1NuNIfR1JbaolqQV3YDOVZjOJYm5SAUGbSq1zGsy5OvExBKwDgXWY2vw6Vg58XMIpmObMK7q0ofnA32qZShZ6nQ6a5qad3wiu6ddBdsLDsHhjMcDsUliinM5oLX/AL8PCIvsMzLQSgbEm4FTugLw4Cte+IzPa121A9cnjdj3VhJgJIpvAAXzG+hrrfWBul7B2xNngsXNlysOktstJtZosdyq1HlXSNFidpymUjONOR590YjZ8iSZe+ozb3D9V6dOUTJIkoXKqp/SKK6UvThrCKL2rK/fks2iy2s4MshDU5kNB0dSdekZn7I9QwRSd4AN+srA1odNB3mLKdhmmnclJSvsoT7b8QPyBEC7JnKK2Q6b7haCxrQNWvhziV7XloLVqkVs/DsSGMhbKwsDwWtTum5p5tD3lhUJ7FRUVBqQQEBJBGQajrwEHpg8vrYrwQO9L83IEEJiUX/EmdGKqPJVr/ABQz8Sl7/wAgXhpMpkmBaMe1pyVjUW/aHPhEmDwZIB38xLCyZzfepZG5k8ItP7QoapLloeYWp82rDGx0w6u1OQNB5CEfi+yHXhG+WMx2ypzIoyqtSc3aELqKaFgeJ0grDSEXDtKmzVzMwP3SswoCv4qXtAWa/X3xMZBAzMVRebsEr3A3PgI5lOcltR07Ixy2Wc3bKdnMlrLqswFXznUHUbtKecU+HdUP3cuXL6qgzfvGre+CpeGVwRLE2ax0Kp2csd7TLsO4RLL9H21mMF6Kc58zu/wwW2l6pC+hcIBn4mtyxY99Y6TLdmGVCV4muXgOJFPj3RepsaXaikn8T7x8K2HhFlhdkgCnCIeZFPCsdybWcGfTZxYUNO5bnxdv9oEH4XZIHDKOnHvOp8Y0KYMLHMnKElOT5Esr5eHCi0PuBUmgHEwLtjbcnD+uavwQXP8AKMLtH0gm4maik5ZZb1Boe/nD6Xh56n27iT1FHk0W2drM6lZOlwWrQm3s29/9YxXYHtQGFFUEhTarUZve515UjQg04QrqGFxWPT0YrSVI5dR73bMliZjLVKnLUbp0qLA04HhWCpmMmzJgZGEtgqjU73ClKGvd3xcTsLyuPwt8jwisxEoLTKpDCYjG1wopavKt4tGVumiclSwyXZe1QHrOU1bMQ6DdrlN6UGsCTf0RpdTNmkHgbrSK+SfvPF69bNEjMijdm34rlanjFHCpYEhOlb90Wry1CgAAb0nx1rEsrYCutXJqzooykWDIDcFbmvWBX2is1BorBkFrKaEeIsQfAxpMKadkP+ogPhIb6QkW1V+4Wk0/gopGHKVVZjkAkCtPzSOiFMWBWpuWfgT7bAadBHRKSlZaMMFrtB17FhapUDTkYzpkgpWwoRqQNW98audgAooGS4o2dhp0yE0gV9m4cmrup6KrN8WHwgvXV5B5TawVM9lMxastTU8b6EEd94POzZhAojMSPZFSBaxtbQQckzDp6qOeGoUfwitPGJE2sFFElIBrer+O+TEvOp4KeS2sgkvZE4n1KftMBx5EwVL9GJ5uci9Se/p1hH21ONg5A5Luj3QM+JZtWJ8YV60uiHXh11Ycdg5fXxEkdBU/AQq4PDr6052/ZQD3kn4RXQ4RN6s31KrQgi0XEYddJbv1d6e5AId/a5H6OXLTqFqfM3iqzDn5QXhcG73AAH4nYKPHj7oSpS7j1CJJO2jNf1pjHxgcmCWl4dP0mJUn8MlTMP72kSyqH9DhJj/rT3yj91aVjeU1zg3mroAZhE4wkzLmyHKOJIX/AFERbycBiGG9MlSF/DJQD+I3h42FIBq5ac3N2LfyjNRjyweZJ8GbWZU0BBPJAZh/gt5mD5Gypz6S2pzmMEH7qVP8QjSyQFFERVHdEiyydSYlLWiuEb1PllNhtgAXeZTpLUJ/Eat74scLs2ShqksZvxNvN5m8WMrCwXKwgiUtWcjUkA9m5/lE0rAiLBZVIeITb3Nu7EMrD0icL0im2r6SSMPYtmf8K3P8ow3pD6az3FE+7UmltfExfT0ZTxFCSkllm72tt6Rh/XarfhFzGI2v6ZTZtVlfdrpb1vPhGTSYWarEk149xiZePf8ASOuPhYx+rLJPVb4GTWJNSamupiTBL96nQxG+sPw/rjpHUiLNC0IDCUhrCFoxIGiKfJDa68CNRCVhQ0YBTTNn5XBIpcmuta1sRw15dIpsCuZ1HP5mnGNk14qHwSpMD0sOVBxr+TFozw7JShxQBPkjQWvpQXNQOEF7M2y8llEwZ5akEUALLRSopQ8iYldF+0SgBullNzmBuCeEV21qLMKKimnEKKmt+AhoVJZBqel4EnUrapBqRXqxPDvjoRVsLUsLR0Cjri8It80OBhJconRT8IlMgj1mVO8/WkcNF9yGCF0hDOkj22c8lB+dIJw+dv0eH8XP9D74zi+oN66C4PCvNbLLRnbko+ekHzdgzpZUTckrMrtV3BAy0sSlQCa2HQ8o6TgMUdZgl/sCh/e198EyvRuXXNMZnPNjWCnppZVv8CuU28YKqZ2SgVngtmFURSd2hqQwquatAByvbSOmSO0K9lJnU5swUHvBBt3ERp8PhpEv1UAPdBBxXIQj1Yrsg1JlHhNjYni6ShyUFj5uSR4QWvo9L1mu8083YmDxMYxIsiIT8R2GWmRSJEqVZEHgIIExjpEqYaCJeFMQc5PgeooFEknUxNKwvSLKVhhBIlgQuxvk2/sAycJBSYYRLWKrafpDIkg5nBI4Lf8AlDKC6C22WygCIsTiUQVZgo6mMBtH08dqrJUL1OsZnaGNmTTWY7Me+OiPh5vnAjnFHoW0/TSWgPZKZlLVpRQepjH7S9KMRPJUvkWhNFtx0MGzE/8ApOGPOY3+qd9Iz2HwxdnI9iXmPdmUfOOiOhCDEeo3wRSxvj/N/oaIdpaDv+sS+0O8/AxHtLQd8Xj9SJS4Y2UtMp5/QxKOPePlDE0X88DDhx7x8oz5MuBjRJhlue4/AxG2sTSBrzNB76k+73wTF1LNo5oYukcTGFEJjgYbmhpMYxLWEIiMNDs0EAO0vIwbgD5XB8rCKXDknEgsKE3/AITGhYwAJISYHoOh8ND0h91RYrjbQNY3JFTzPh8o6Ox93NgulhpHQFLA7TLiXsmc/rzSOi2HupBmF9HpQ9a/eYK7Yw5K1jiesdK0wiRhpSeqo8BExn8gBEKy4mlyIjLVfRFFBdRDNYwstSdYIlyIITDxJuTGtIGTDwSkiDpWHghJIEJsfUG8Cl4WC5GH5wQFhSwGphtqQLbFEsCHiKXaPpLh5OrhjyW/v0EZLa3p3Ma0pcg58fOKw0py4QraXLPQsTjpcsVdwveflrGa2n6dSkqJSlzzOnkLxiUxSzB2mId9RxtfSpF4XHhN3JlpQ6fnXviy0KdSE8xNekMxfpLPxJKl8g5aDUCn9YrsWVrlCmq6sWzZqgG3KBsJgO1z81IIFaV9aHCSybpJtSgPD+sdShBL08ojvm3ngs/RbZC4qbMlmtcoIK6i/lA21sH2M15da5TStKcAdPGB9nYp5U7PLdpbi4Kmn57jaJ9p4lpkx3e7MbnnwrbnSsK1Ldd4HW2vctROP9myVrbtCaeM36xH6PJUYs8sK3+oRBKc/Y5Y4Bj8XhuysUyGeBo8go3cTr3gxou5P5M1SXwV/tL4/AxFtAWHfE8sVcdzHyRogx/Dvho/UhZcMcRSn54GO59/0jm1H54QgHx+kYwnGC5a3UDgM3iwFvD5xHhpdy1qKMx8CLQRgxqx1Y1jLLBLCCY6sKYYTDiHEw0mOMNMYw7NC5oYI6sYw+sNa4hKw3NBQCB1AN1r16R0Tkx0DajbmaRZMESpF4ISVE6So8xRO3cNSTBEuTEstaRIIO1AtiLJpE6LAGJ2tKles4ryFz7ooMf6bAWlrU8K39wgqLfCB9zZCggDHbdkyvWcE8heMLOx+KnneOUdfoIe+xkEpnYs7ZSbmg04AfOsF6a/3MN9kWmM9NyzBJCVJsK3P0ih23jMUSBMbUA5Q2gqfDhFfs22Kl/tD4RqdsOoADFQWBALLW46nTxjoUYac0qJOUpRdGOlE2qFJqON/j8OkdjBUqOZ+kXmK2aFXMpzC9mG8BwNdD32ijxZuvf9I6dyclRFJqLsmnJMQ5WAYZl41IIPTlc+MTsoAAHWp531iJCaltc1AbAmzE8YSXMY2altPHgYOpwLpPIVsOcqtMDECpFK95+sF7atlHG9uPCKnCIpL5qihUggA0ObQg8D8ocG4cukQnp+rcdEJ4aLb0Vwmd57BQ3ZqjUNK3NKivWg8RAu2v0r+H+kRL6MbQ7Cc7i5yqCODISO0Xoctx1EN9Ily4iaK1uKHmMoofEUPjCtPzPj/obGy/cFkCktLEEgm9wRmNGHLiD+yONYlwTU7X/+Y/1RLb7LJtvCor0JY/EfGBcO15n7A+MPF3J/IrVJDZbAOO5h5qwgfHez3xJ7Q8fgYjxns98GPKElwx/EfnhD5SEmg4mEpcQTKXIizbWY28xCtjpDJ1KKgFGvn/eNB8D5QXLFBAeGBJLNqbwYDFYxpUSlK2KTDSY6sMJggFJhtYSsJWMAWFhpjs0Yw+GmG1hKxgD46GEwkE1noMsRK0ygrHR0ecjsKHaPpOEqFS/M/QRnMX6Qz5xy5qdNB7o6Ojp04RcboTUk06RTNNZpgVjXeAPnGjkSFX1QBCx0HxGEkjeHzbZOIsMatJLA/gPwjo6OSsnRMyGAH/zMv9pYv/SlPulPJh7wY6Ojp1P9SJyx+iRQ4XGugKg7ptQ3F+I5GB8WLr3/AEhI6LpJSEb9JJh9TStKmlddYJmjSOjopP6SWn9QJKamfvWvnEiamOjoSXCKQ5ZLswN29VIBUFv3RW1OME7clus0iY2dxLkZmJJqewlXqbnvjo6FfNexRL037kx/+0k95/3QBJ1f9kfGEjonDl/P9hlwvgYBvDx+EMxQuvfCx0OuUI+GHYCQHeh/CT8IHn3fJXdQmneTeOjoWH1/AZ/SFpCwsdFiQ0w0x0dGMMMcYSOjAFjgISOjGOhIWOjAEAhY6OgmP//Z"/>
          <p:cNvSpPr>
            <a:spLocks noChangeAspect="1" noChangeArrowheads="1"/>
          </p:cNvSpPr>
          <p:nvPr/>
        </p:nvSpPr>
        <p:spPr bwMode="auto">
          <a:xfrm>
            <a:off x="304800" y="349091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9218" name="Picture 2" descr="http://www.houwa-k.com/files/topics/118_ext_07_0_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0317" y="633412"/>
            <a:ext cx="428625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2898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3940" y="10990055"/>
            <a:ext cx="10515600" cy="6949440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9137285" y="28426"/>
            <a:ext cx="1954381" cy="692497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ja-JP" altLang="en-US" sz="11500" b="1" dirty="0" smtClean="0"/>
              <a:t>カーテン</a:t>
            </a:r>
            <a:endParaRPr lang="en-US" sz="11500" b="1" dirty="0"/>
          </a:p>
        </p:txBody>
      </p:sp>
      <p:sp>
        <p:nvSpPr>
          <p:cNvPr id="3" name="AutoShape 2" descr="http://upload.wikimedia.org/wikipedia/en/a/a4/Flag_of_the_United_States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2" descr="data:image/jpeg;base64,/9j/4AAQSkZJRgABAQAAAQABAAD/2wCEAAkGBxQSEhUUEBQWFhQUFRcXGBQXFxQVFxUUFBQWFhcUFBQaHCggGBwlHBUUITEhJSkrLi4uFx8zODMsNygtLisBCgoKDg0OGxAQGzcmICYtLC8vLCwsLS0sLywsLDQsLCwsLywsNCwvLCwsLCwsLC0sLCwsLCwsLiwsLCwsLDQsLP/AABEIAMIBAwMBIgACEQEDEQH/xAAcAAABBQEBAQAAAAAAAAAAAAAAAQIDBAUGBwj/xABDEAABAwEFBQUFBgUBCAMAAAABAAIDEQQFEiExBkFRYXETIjKBkQdCUqGxI2JywdHwFIKSsuEzQ1NjorPC0vEVFiT/xAAaAQEAAwEBAQAAAAAAAAAAAAAAAwQFAgEG/8QALxEAAgEDAwIEBQUAAwAAAAAAAAECAxEhBBIxQVEFIjLwE2GBkaFxsdHh8RQjQv/aAAwDAQACEQMRAD8A9JiYpwmhOCAUBOSBKEAoCcAkCcEAUSgICVAFEqEqASiWiEqARCVCARInFIgECEtEIBtEickQDUlE5IUAwhNITymkIBhTCFIU0hAREJjgpSEwhAQkJjgpiFG4ICAhRvapiExwQFJ0aFZLUIDYCeE0JwQDglCQJwQChOCQJQgFCVASoAQhKgBCEqARKhCAaUqjtNoZG0vkc1jRq5xDWjqSs6xbR2SUlsdoicRqMQGvCtK+SA1Uiyrv2lss73RwzMe5vCtDTXA4ij6UNaEqodrYO27MVLdDKPCD+nNRzqwh6mSQpTn6Vc6BIlB4IUhGNKQrEtu0jWvdGxpc9hoRpSm/osue+536FrByzVeephF2JY0ZM6xxA1y6qpNeMTfFI0ea4ueR7j3nud50HrqqcjBqRpv19XFV5a3siZabuzt235ZyaCQdaOp60or/AEXllutWEUbr6rudjrb2tkjqauZVh490kCvlRTafUOo2mR1aSgro2CEwqQphVogI3BRuClKYUBC4KNwUzlG5AQ0SpyEBqBPCaE4IBwTgmhOCAUJyQJQgFCUJEqAVCRKgBKkQgFQkUNttIjjfIRUMaXUFKnCK0Fd50QHI7cWCdrnWqN0LmMjDcMzXn+HIJrPDhqMRxAGra5DNePXlY3yzEsoWucGsIc5zXOFA4hzxU1J1PErur02vN5O7FlYoqd5hIxSHMEVGrVg3pE2xzQuNezDsZb8GoJHKtFUqV/NsjyW6envDfLi5HdV6NgBitUZY5vdxAUIP3hvBzzFVsWO9ImnuuDmngc6cKKptUGTtbI2jg5oNdKt1Cym2Vj8wBp6cqrLqunNbuH1NWkqkHsvddD1DY2/O92DjVrqmM8Drg6a09F2dV8+2S2PgcHRmoa4EVOjgciPQLune1hm6yyk/jiA8jWtPJaGjqWhtk+OH8u30M3WU7z3RXPP69/qJt1dssMrrSyuAmpc33KgAh3AV36LPu7aJsjftAcTfhAoeeeiLx9p87gRFZomgilZHmT1Y0AH1XDWa9uze9z2t75rRgwtac8mMqaDNR6mMJZg8nlLcvUjupL1qe431zVae0mvfNTwC461bSyaRMw8zr8lYue2yvdR1M95qPXiqvwJJXZNvV7I3rVIXdToBuUOydrc287O1jqNBcySh8WJjqMPHOh81WtdsyLYjU+9L+TP3TqqNzuMVogc0HuysNBUkjEK9d6loSUZI9lScos99JTCVA+1Ac+iryWx24Adc1oz1NKHLM+NGcuhdKYVnmd/xH0CYbaWkYjkSB6miijrqbdsnb08krmgVG5SFRuVwgGIQhAagTglATgEAgTggBOAQAEqAE4BAIlRRLRAIlRRLRAIhLRYF9bXWazdo0vxSx0HZAEOLnNxDXKlM66BeN2Bevi+IrNGZJnAAGlBmS74QOK8cvHaKe0veHySGyOlJNaUFSaMy90Cgpn6mix3xPts0j7OMMbi8udicWue4udhjcTU0xeLQZU3LqbhhjkiMRbgLBgdH8PT9VS1GpsrR+pf02m3O8vp8y1aLia+MUFHNFWuGRad1OS5+G2ulfGbRG5rwx8bmvbQODXDvUPGvTJdJdTbRFG9lpLCGupE5upjA1csC9ZsUzOWPPlhj/wArPjKylHnBoyjdxlxn39h1pINQAAKZAUAAGgAWEZaVAPcJ148geC0JpMX4f7v8fXoqMoUVHy3T9/2WKkd1munv7DbTKCABSp3BQzRV5HimzyhmlAT5f+1G600qCTUZkYW/T/KuU6TaVsFKrXjFvdn9OP8AR8MBJAdXMgDDqSdBQrSsV2Me4iMVI1ecxT8W/oFmPk7VlGOo6hzpQtafEaAmlagHkumuQtiia2ItfvdWuppWulfLJc6lSpQv/hxp9labXT8mZaru7PMtqDo7QdFGGV104DRdVLbBI3BIwActP3zXMXkHROwgZHMO4j9VThWlPy9S69PCGbFy7YmF47VpcwatBwk+a9KuRlnLf/zNa3iKUd/NvPVePR2pwNQf0W7c19tLgGuwyDgc/JduEkitWd2eqmNR0CoXLeDpoyX0LmmleOWRI4q1M/ioXN8ENglkA/wsi8JsqncrUr1zO0t4YW4RqcgOZ0C9hds9awb+yG0htjZA9obLC4BwHhcHCrXt3itDlyW8SvP9gHdlaHxnWWPFXSr2Oqfk4ld+V9FRqfEgpGbWpunPaxEJEqlIjbDU4NUganBqAjDUuFSUS4UAzClwp+FLRAR0RRSURRAR0RhWXfe01msmU8oD90bavef5Bp1NAuQtntAlkqLNEIm/HJ33nowHC09SVHOrCHLJYUZz4Rv+0C/ZLFZDLC0F5cGBzgS1mKvfLRm7TIcSF4cYZ7bIXyudQg4pJM5JSRTMDJrdwaNAu8tt5SSj7aRzhwJyP8ooB6LLdRprTI5HlwJ5fryWZqNd5lGBp0NAkr1B2zUgp2WHA6MUwjSg3t/e9aJuuT+KbOxzRHgLXtoau4cuGfJQ2u5mzdm4PcxzCDiYaEgHNhWnarUGjP0VSTV7rryXFF22vpwV72tdBRcZahjeHV7oBoPirSp6ZDr9dS9bTjrXSoy5VzqsyQ5rmLtlE2xPDBzln2+04SG6VBNaE0A4U3q2XKF8RkqwGmIEVrSlRqpKStK9jmvmFk7FG7LP2hxipxGrQeVQCfnTqpbe1rXCOHvzSEUzObtARyFN2tDuzSytDSyOzgveQGtAr9oNMm7mfe304a7t2WJlmcZJWEOl98nGNwwNdQUbruzFKZCpuSko3m+ei9+/qZm3clTWI9Ze/f0KDrn7ENfIGmQtGKVgp3s8uB3d4eLTmc8BwJwGhBqKZeR/I86LtbUMbSMiCMjqM9KLlI7G+IjtKZnDkcsx+ZVehq3UT3c9u5NX0ag47eO/Y1LsvXINnaWk6O0B68DzTr5gDmZ1oDUEZEclXc0EFr8+HRNsUha4MfUtPgJ+h/JV3TW7fDHW3f8AT+Cypy2bZu6eL9U/n/JnNs8W9pd1c76AqC12hraBoDeDWDPlpmVtS3U0uzcQ07h+9Oi1LLc8TBiaAeYz9XKZV1a/JUlScXaxFsjtTLZ43/xMZINMJFMWVcnA5b1n33tZarQ7uExR/Cw94/ifr5CnmtWezB27oFTbZmtOQxHgNK83aD68lzGcLuVv4OfhyeEW9nbzkZG7t3lwpUFxJdX4QdTXgoiHPd2jx3j4W/CD+f76yQWfMOkoSNANG14fr9NFJaJAMyVWqVU5WiXqNDbmQy75MFpgf8MrQfwv7jvk5eokLx9s+ORgb8bc+jgV7E5bPh11TaZleI23poZRCchaBnnRYU4NUgalwoCMNS4VJhS4UBFhS4VTvW+YLMCZpGtoK4dXen6rzi/PadJISyxM7Nuf2rwHPI4tZo3qa9FxOpGCyyWnRnUdoo9Cvq+oLI3FaJA2ujdXu5MYMz9F5tf2309oqyzDsI9MWsrh+LRnlU81yji6RxfK4ve7VziXE8iTu+SmAos2vrXwsGrp9BFZll/gjijFSdSTUk5kniTvPMq219FAFZjYN6zJ1m+DSjSSHMq4rRs0HEKtHKxoqc/3xTJr7AyA4DugnXnkAoVTcss6lJLBZmkMGXuO05U3HpuPDLcK49st5cMyBvI1prlXTLL5pbRaHyAgsoDWpJq7kcsq6ZhZUjA0UpXrU/VWI2fJFZrgbPaxTKp14nhru+mpVZs+WeWfyTJ3lOjsjwMb4yWDM95rQBzqrUYJ4I5T25HNeCRixBvENJFOuiZbrR2j2wwM727IV0PeeeYrRvmdwT7xvF0obHEMDHZVOg/EN54N8zuA6K6tnXxNDmEucwe9rwIa45h1K8KaZHSby0knLEvwUpSnXbUXeP5I7nsv8LWSdnjoHyNJeG0FMNTmBkAaZbhrRblqc2RuVHMcN1CCEljvJkoLAKOaKOjIpQaZA7lSs92iJ73MJwvp3NzTUkkLM1M9ze7El+ff2NDTw2pbcx/b39yOw2PsmluIuGIltfdaQO7zzqa81RviOrHU1FCPIrUlfRZsgxnPwnQceZ5KOlKW/wCJIlnBbPhxKDWF4DvQceqe+Rr2kaOG45EEZhLd3gAO6o9CVNNC06gHqFalJRlZ9HggjBzhuXVZRNYpsTWk7wrXZtOdM1VYeCna5VJ83WCzGPls8kghbvz6mqcSBoFGXqC1SENNFyk5Ox1ZRQya1E5N9earOg3uNSpbMwAJzypl5XaJG1dXY+74/tGAD3m/UL1lea7N2bHOzgHB39Of5L0hhW5oItQbMHxCSc0h9EJwCFeKB1OFLhT1yu2G1Is5EMRHbOFSdezadDT4juHnwr5KSirs6hBzdka163zFZx3zV50jbm8+W4cyuE2j2stLmmlII+RGM9XfosK8NqcILYBikObpXVJ5kV8XUmnVcpa7S+VxL3FxrXESfQaU8qKtV1EYrk0aGjzlFi32sSNeKk11ca7yq1lcATzplvr03hELFegizFW1pxG4rKq6hPBqQ0+3KGdoBvonRyAkU319eunzWpBZY6ULN9d+W9bl32NvutA50+dVAowZI5SRzLLM93haSd1KgdNPzVuK4pXHMhufnT5/VdLK6OPxOFeqzbbfjfcHmj2xOd0pcFB1wsGbySVDKI2eBoHPf6qK03m52+iy5LRVRtuR2o2JbVaVkWmVTzOO79VcsF0kmr6HlqB14nkpoRUVdnMm3hGbZLFM4tcxrSMyMR1pvAHmpp4bVKQ1wDQDx7jSN+HMvPDEaCmi6iIBoo3M7yntjqo5axwflSPP+KpLzMzLj2aa3Jpo7XEQTVw7xLuJ8P8AVWuS6K7bzAd2EwDJGijRueOLTv8A3zCpfxJgOJ3gxDvbmHSrvukEtJ3d07irF52KO0hpfXuuBBBo4EEEtJ4Gn0I3Feqtugt+b9e3vscSpWl5MfLuvfUht12tNobOC5rmAggUo+oIGLpUpJXK1apK5rOtD/ln+/VVJNyauWoxUU2im4YySfAP+bl0UdoOissphAG4U9FBMyoXaeT1KyKFlADntG539zQ4f3K0Wqq3Kb8UbT5tc4H5FqvuCnr+q/dJ/gi0/ot2bX2YjWJxakokJUBMISqlsk7vmpZZFTtLqhTUo+ZMiqPDLERyHRSMZUpYIch0SW23xwDv9550jbm4/wDiOZU0KTlLBBUqqMbs6zZKzAFzjwoPNdfAFwOyEsnZmSSmKR1aDRjQKNYOmZrxJXb3fKSt2jFQgonz9ae+bkaQjQp2NySqa5Cbcj6Ak6AE+i+c75vJ1omkkJr2jy7yrp5CmS9f9q14SQXbM+IkGsbSRua+RrT5GtDyJXjNhkbIMTKGp7zfeY7gR+e9UNe5KKa4NPw3ZuafJHHZ+Pktm7LhfKcshxTIGgZ0Us94yEYcRaBuGX0WL8Vt5Nu1laJus2fhiFZZWjkSPoEya22NmTcT/KgXKyylVnuXV78I52d2dPJtCwf6cQHM5qnNf0jt9Oi5/Gk7Wi92NnvlRpy2knU1UDpVQkt7RqQPMKt/8q1xo04jwGfrwXUaEnwjiVaC6mi6RNjYXGjcz6AdTuRZbMXHv5DgNT+i0omhooPl+fEr1pQ5CvLgSx2TDmTnx/IcAtBhyoNFWBU0ZVWrUb4J4U7E7Bmr9kZnmqkLwtGFwUEY3eTuRcELTUOAIIoVgTsNkdhJrETRp+Hg08OR8umw2cDeqV5Wtj2ltKjeDoAeI4Ke64IdruVpLSKVrlxVaWTPgPnkaHL9VnODmuEbG4gCaHFkAQRhJORyJ41G6oJVh9je7xvHRufzP5BeOnGPLOlNvhELbSGHMih1pmPJaGBV4LIxprSp4nM+qtkripJN4PYprkoyWMdoHg6Bwp+LDX+0KV4UjiopHL3c5WuElG9iIuooi5SYKrOt97xxktaO0kHut0B+87d0zKs0qMpvCIKteMFdst9ms63W2NjgHPAoammZ6UGZPLksa2WySY4XyU/4bDhA60zPmks1la0d1oH74rUp6K2ZMyquvviKNK1X5JJUQjsm/FQGQ9Nzfn5KCw2QVrqSakk1JPNxzKRjQFq3JZnSysjYKuc4AAfXyCtxhGCtFFCdSU3eTPQLisf2bBTcPnmuvu2x0Ul1XRgaAdaLbhs9F2kRsgbDkhX8KFJY8M7aS622qzSwPFRIwjPjqF8uXrdktmmc3vBzDQOBwvAG47nBfWy5janYmC25uGF/xAI1dBOzPnex3padz2u/EAD8j+Smfetp+BnqeX6/Ir0O2+x2Sv2cjSOdQqY9j1o+Nnqqz09Ju+0tR1NZL1HBPvC0b+yHU/5VeS3THWVg6N69eXqvTofYzL70rB6laEHsYZ78/o1eqhTXETx6mq+Zni8k7zrK89Mv+3oo2tDzQCR5O6p/VezW72e2KElrXOlkGuYaxn43cfujPpqq8dz2aziow8MR38mjU9EbUfSiWnRnUzKWDzeDZ2jDJMzCBuyLicqCtMj6rTsNiDRoMuGgqNBxPMreva2Nlbga3u6g1oT95o5c1QiB1OROVTo+g93gd9Ouuqz69aTxe5qUNNCD4Eifu0VhgQ+DkeOhP01QwgZE6ior3QfMrNleRo+WKJFNGKpkTC6mFtag0OmYO+uozGgK0ILrkIq7u1bUDWjv3wA081y6b6nnxY9CvkMyRzPDrwSNtnwtc7vUy0/q04eq0W3U0k4u8TTXl1U5s4G7Pj/lcWjH5nm5sx8MjtaAVIPvVbxDcmpzbIMsZLiK+I1FDuw6UV+VirOao3UZ0oojcQKAAZacunBRucpXsULkQwhjVICmVSYl00c3EconuABJIAGZJyAHElE8gaC55AaMyT+/ksG0SvtJ0LYge6ze4/E/95fNXtLpHUd3wUdVq40lbqQ3pe7pAWxEsi0L8w9/IfCOWvRcpa7Y4d1gLG+jj5/ovRrs2VdKRUfoOi6+y+zSKVmGZtQfIjmDuK3acYwVkjAqVJVHeTPE7iioXOPL9/RbBK9Ouf2LYJHdraPsa90Mb9oR94nutPQGvJeiXFsfY7JQwwtxj/aP77/Jx8PlRd8nB41s57PbXaiHOYYoz78oLcvus8TvkOa9c2U2LgsIOCr5HeKV1K0+FoGTW/PiSunQulE8uNawBOQhdHgIQhACEIQAhCEALjNstrBE4wQHv0+0ePcB0Y37xG/cOZy6W/Lf2Fnll3sYSBxdo35kLwOa0OJLnE1eSS/U4iaknzKo6zUOnaK5ZpeH6VVW5y4X7mtbL5NNdNwrhbXe7eeKyp7Q57quJqNNKFp3fdFFC2MnMGh300O7JWIYDoFl1NTg3oUbDY28adBoK7grkOuenDd+8z6q1ZbqedGlasFxu4UVKTlJ3JHKEcFSydkAas16U8hTLyU8MMQIIjFQKeWWtOi0mXI0alOdHGzUhdf9lskO6m+CKyNFO6AOis9nxVJ1vY091VJb1J0XDqJDZJl94DVUtNpG5Zk1rJ1KrukKjbbJVG3JbmtCgdMqznpjnIoHtyyZlEXquXFNMlMyaBSxgRylYnLlXt1uZE3FIaDhqTyA3rFvPaJrO7F338tB1KybHY5LRIHSVc46DcByG4LR0+hcvNPCM7U65R8sMs1bDJJbZe+2kbc2R7q6Yn8TqvS9m9kq0LgodgtliDUjmTu6DkvV7NZgwAALXhFWtHgxJybd3yZ93XM2MCgWoyIBPQpVFHFwQhC6PAQhCAEIQgBCEIAQhCAEIQgPPvanfxjdBZdG2gSF7vwgBg/qI9AvOY4MziyOh5rt/bnczpYYZ2CroS5pHFsgBIHPu/LmvMrv2jbQC0A5ZCUD/qAaHmszxDTyqWlE1/DNVGneEup0EcK6C64IIgHTOFfhGZ9FzcFtjcKskaRyIUvaDiPULDUJp5RtyqRmsP7HXzbTxMFIoi7mcllWjaeZ3hAYOSwZbYwavaPMKnNfUDdZW+qnUasv6K9qUP7Nia3Su8UhVcknUlY79pINzq9ASqr9qWe4x7vKm4nf0PoulpKj6M8erpx/9I6NOBXLf/YJnDuQHzPTh1CjfedqOvZs6nrxpw+akXh9R9CJ+I0l1OsLgkLlxb7bOfFOB+Fv75qs8uPilld5hv0Ui8Ml1ZFLxSHRM7Sa0Mb4nAeYWZaNoYG+/iPBoLlzYsQJyYT1Jcr1mueR3hj+Snj4dTj6mQS8Sm/TEdadonu/0mU5u/QLNlEsv+o8kcBkPQLr7r2EtMpHcPkD9Su6uL2XYaGWg65lW6dKnD0IpVK1SfrZ5Zc2zz5CA1tBxp9AvV9kdhsIBcKDeTqV3F17NwQeFtTxK1wFOoN8kDklwQWOyNibhYKKwhCkSsRghCF6AQhCAEIQgBCEIAQhCAEIQgBCEICredhZPE6KQVa8UPLgQvAdstiJrLIXYSWE5SN0I4OA8l9EJskYcKOAIO4ioXjR6mfJ7bJFX7WN1eLCAfQhK+xWb3e3HI4fqHL6Rt+xdjmNXQtB4tyWafZpYfgd/V/hcWfY7Ul3Pn8WWzD3JXdXMGnkVMBF7lnA6uc7cRupuX0DD7PLC3/ZV6krRs+ydjZ4bOzzFfqln2F0fOLWPPhhZ5MrwO8neArdnum1v8Ebv5WAceA5n1X0lDdkLfDEwdGt/RWWsA0AHRNrPNyPneDYa3y6xv8A5q/mtax+ya1O8eFvUhe6ITZ8xu+R5NZPY9/vJR5Albdi9ldlZ4i53oF3yF78NHm9nOWTYmxx6RV6mq17PdcLPBGweQVxC9UIroeOTYgFNEqELo8BCEIAQhCAEIQgBCEIAQhCAEIQgBCEIAQhCAEIQgBCEIAQhCAEIQgBCEIAQhCAEIQgBCEIAQhCAEIQgBCEIAQhCAEIQgBCEIAQhCAEIQgP/9k="/>
          <p:cNvSpPr>
            <a:spLocks noChangeAspect="1" noChangeArrowheads="1"/>
          </p:cNvSpPr>
          <p:nvPr/>
        </p:nvSpPr>
        <p:spPr bwMode="auto">
          <a:xfrm>
            <a:off x="152399" y="2751137"/>
            <a:ext cx="360989" cy="360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2" descr="data:image/jpeg;base64,/9j/4AAQSkZJRgABAQAAAQABAAD/2wCEAAkGBxQTEhUUEhQWFBUXGBcXFxcXFx0fHBsYHBcYFxccGh0aHCggHRwlHBcWITEhJSkrLi4uGB8zODMsNygtLisBCgoKDg0OGhAQGzEkHyQsLCwsLywsLC8sLCwsLCwsLCwsLCwsLCwsLCwsLCwsLCwsLCwsLCwsLCwsLCwsLCwsLP/AABEIALcBEwMBIgACEQEDEQH/xAAcAAABBQEBAQAAAAAAAAAAAAAEAgMFBgcAAQj/xABQEAACAQIDBAcEBAkICQMFAAABAgMAEQQSIQUGMUEHEyJRYXGBMpGhsRRCUsEjM2JygpKy0fAVJENjc7PS1BY0U4OTosLD4USU8RdUdITE/8QAGgEAAwEBAQEAAAAAAAAAAAAAAQIDAAQFBv/EADERAAICAQIFAgQFBAMAAAAAAAABAhEhAxIEEzFBUSKhYXGR0QUUMrHBQuHw8RUzUv/aAAwDAQACEQMRAD8AtDLSClArvDDfK7BG5rKGjI8O3oT61JJKpF72HeeHvGnxoWgUDlK8MdG9WOWtJ6ulGQFl/j+P41rstGiOu6j+P49KAQQJXvV0aIKeTD0oSO6qu6mpmPB152eCAu3cv7+FBhRBNAe6hpBVwh2BLJrIRGvcOPqaA3g3SIs0IZhaxy8b99udK06uhk0Vy1eWpyLZkoJuCRzuCCD606cKeYoJjYB7V1qf6mvMlYFDVq9ApzJXhSsahQlIpYmNM5a9OnHTzIHzo2Ch4yX40hpaaEg5WPlw+FJJrWDaLaSmmauIpNq1mo8JpNqVlpax1rBQyabcUeuFJ5U8uzieWlGwNEVlrurNSy4RftX/ADQW/ZvRuG2S7exC58W0Hv1rWZorogNe/Rj3GrnBuvMfaKRjwF29+oPwo6Pc+LjLI7+4D3G491qZJi0jNZLCmS9Tu82zgszLFl6sWykNccNRfvuCfWoQYa1FNiOJ2bxrqcEddTWLQ/8ASZLZWbrF+zIA49zg29KYSCEG4jaFjxbDyNH71bMp8rCrxPuwNbZfTMvzLj3KKbw+6SZru+Zfs8PeeY8rVLZqI6t+myA2UJXa0col+11sRRgP7SG63/OAvU/9Ek+r2vP+AffUrFgyq5bIijgqa/uv38uPPifBDlFlGXS2nG3dpwHgLVVR8knLwRfVMNGWx8wff3U6sVFnDd/wpJh8xWo1nLCBqSBTsSFtI0LeJ0H76REtiCQGtyNTUe00AHZI8AKFGBodhltZXv8AkjQfx53qThw6RjsgL86Cfal+GlDvi70cIFsk5cYBw+NA4jGE8/TlQMk5NDu9ByCkKxEo4VGzreimph1qbKJUBPHTRSjWSkGOgMBmOkFaN6rwrww0AgJSm5Ygxuwvw7+Wg4EchRrxUyy1jAqwgcAB5X+8mutTzCm2oGoTavVjvSDXgBvcHUa1jUSWGwYPC7H8lSfjw+NSuH2JIeERHi5A+Avf30RsreRUjCtGMw4ldL9xOnH91Py70/ZAFUSj5JNsVBu259qRV/MX/Ff4UWu72HX8Zd/z2v7u6oSfeRzz/j0qOm2sx50fSgeougxGHj9kKPIa++hsRvEg4D3mqRNjiedCNiTW3+AbWW3Fb0NyNvKoLHbad+LH31EvIaZe9DdZto7NiSeJoZmriDSSpo2BoUDXU3XU1go2Ex13U05mpaEc6sIMdQPOlHAXH2fjRecDhSGloDYRAPhsSjWKxyDw7PxuflRpw/eBRrNTbChVGbsBMY7qbdKNaOkGKgwoCMdeZKLMVedVS0NYEUpto6PMFd1FLQbI4x0kx1INBSOpNChrARhr079C77CpHClB+MDeh09wor6ZGguFt42ArbUDcyLi2dfgrH0t87UUmxieSjzJPytT7bWv7IFCzbSY86NRBbF4jYKFTd9bG3AAHlw1qrPsd1Ju4t3aG/qOVTMuJY0JIxNJKh47iKkwtudMNDUo6U0YDSj2RhjpJFSEmFNuBoGTSgERfTiPvPlTYkPdavWam2NCzUKLVwvTWY1KbExESsevViOWQ2N+4i40486ZCtAy4RjyNLj2ax4WPlr8BVm/lnCr7GHzH8q1/jevH3sI0SJRTbV5Et+CHh3ckbgjn9G37VqOh3QkPEAebfMAH50Ji985bkZgCOIAFxUTid5ZW4ux9a3pBkta7rIv4yWNfIf4m+6h8bgsCim8rM1ja1rX5aKoFUuXabnmffQsk5NNaBkfbDgm+e3gBcD411C5jXUKBkncP0orD/rYUdplDKCAcoTMbdojVreNuVT+B6S8A4H4VR5nLb9e1K6Kox9HluBqwzX/AEjr76sWO3WwM2suEw7nvMSX99r11akak0iWlJSgmxGC3hw0vsSK35uvxGlSMeIjb2WU+Rqq43ou2XJr9HKHvSRx8MxX4VHYno2jQMcPtDGRMoJCmUFRzFxlU29aT1DvaaDkrurrPNnbrbQMcckO1BZ0RurkgU2uob21YHn3UWINuRH/ANHOvLK8iN65wR8a1s21eS79XXnVVSf9JtqR367ZchA5xSRyX8gGU/CkydIMiECTC5bhCQXKsucoArKyaMC4BF+RorPYVqu5eBCKUIRUHBvGCoLRSKCAeR/Zua7D73YViR1qqRxzXW3LXMBalUosdwkuxO5BQmLwUbnMQQRzU2PvFExyBuBBpWSjSYttA7DuFJMRPKiTHXdV41qMVbHbPxOtmZv0so9OpCP76i3weN4AMBx5H3lyW95q+mEUkxr3XqMtK+7LR1a7IoEexsRe5YxnvWQ3/VcOnuAqUgw8qjtuH8cttPHXj4/AVYDs9c5YFteWY5R5DlXHAL30FpUZ6tkIU76Oi2YCLllA/OopsAvjTbYIch/Hxptou9CRgoRxceg/+a9z4de9v48LUHjcGezYkcb29LX086FbDGlbrsMs9yRfakS+zEvmQP3VXMZFEzs/Vrdjc/8AijWwxptsGe6klKxkqIh417qfj2VmAOtjY6KTxF+63xow4A0X1sgUKCoAAAsutgLc70qaDJvsRqbH/Jb4D5saJi2R+SPVj9yilOsh4u3obfs2oaXB39q7eZJ+dHcvAtN9WFHDRr7bxL52v72Y14cbh1FjOT4KP8C/fUc2AHIfCkHA+FbmPwDYu7IbaKh5ZGUGzMSNOV9PhQ/0bwqwfQD3UoYKktj2ivDCGvRgz/Aqf+iUk4ajkDaIYYKuqZ6muo0wbiY6NLiFz3iJvfHerdJiV4EE+AUn7qrm4cKiBwQPqKdOQQafGrGcHH9gDyFvlXp6tb3ZwaCa01X+ZGxNEde0PNXHjzFqRi5ImVhnAuDoGtf0okxpm142tx+6g9s4WOWKRGYgFGU5XynVSNLHQ68aRNXiyjTrNAewMHGcNhyJCT1MY9oH6i0TJshiSVmZb8soPMH7qb3ew6/RoLPcmGL7J+oveKMmwBYW61vh91qZTa7+wr00/wCn3/uKgwsilbyZgOOh10t9rTXWs631w466QkaBwfRUDj/my+6tFgwJUr2728DrpbXWqdvvBfrT3kj1Kxj99GLywTjUVgl8MnYX80fKs3fAjrXTmQxPic7uP7sVp+GHYX80fKqViIbYsHvmceggJ+bmo6H6yuu/QSce4qcYcTtCC1tFlzKeeiyI2ngDTWLwGPgRni2k7hRfJPhV10vYOrLyB5Gr3CXyroOA5eH51CbexTJhpmYaCJzwP2T3XptsfBt0vPsQS4naqaXwOIsTzliOnmsg+NLl3mxcaFp8IkWoAImDqxIJNioBFrD2lHtedWOSbXtRX8bX+YqM3jw6yYVsq5QNbeNbYgb38B/Zm2GliWQoFuAbXv8AG1O/ykb2yfH/AMVGbvD+bjzb4sxHzo5F1rmm5J0mdEdrVtBqSE8qWGNdEtO5adJk20NG9IYURlpJSjtNYFJGTTBgqSMVIdLcaXYHcRxhpBiombFxL7Usa+bqPmajpt48EvtYvDD/AH8f+KhsNuBZYn+kL2uzkY5bflL48eOtqMaKgJd7dnA5jioSbEXBLacfqg91BTdIezVNvpFz4QzH49Xb40q0zPVXkm+przqfCq5J0mbOHB5G8omH7VqDm6WMEOEWJbySMfOWm5YvNj5LcYPCknD1SZelvD/Vw0p82QfK9Az9L4+pg/1p/wB0Vbli86Pk0BsPTTYes4m6XJfq4WIfnOzfILUbN0q408I8KvlHJ981blB5qNUMFNPDWRz9JWPbg8afmxKf2w1H7M3vxjQq7zZmaSWMkxx+yEgZbKFC3Bdtbc/KwlDarGhLe6RpXVV1UddvYkj8af1E/wAFdXPzoHX+Vn5QTtzeLaeEnZMGkhhIBuMOXUvchjmCHkFFr8qE/wDqXthfahX9PCyD5MtblgYMkaL3AX8+fxvT/rXoTe6TZw6cdsUjB16XsePbgw5t/VyD/u0p+mSTKVkw0BuCL52B4W0zXrdjQ+LVcp4HQ938WoIZpGI7J6YTDGkf0SNsqomYT2NlGW9uqNjp31JHpfifV8IwPeswJ/uxWjbp4KNsBhLohJw0FyVB/ol8KObYmGb28PCfOJD8xWUmZxj0ozjC9LuFBW+GxAt3dWb6W5uL1YtuYyPEQrLHfKz2INr6ISb2J+yKmjungCb/AETCn/8AXi1/5aidoYeJDiIolROrMLZEAACvG0a6DTjm91UjLOSc44wSuGHYXyHyqs42L+cfpm3m0dvuq0YYdhfIfKoDasJ6wW4lo7ed2X/qqOk6mU1FcA2DfvAH/wBbH6m3zQUjaO+GEaGUJjsKzGNwB1yXLFTYW87UIeibZnKJgOVpptPfKaE2r0V4BIZHVZAVRmH4VzqAT9YmqWLXzLI+9ERB6rEYSQ/VH0hNfC4Y291GYzECTDSG6FshJCMGAIF+Iqnr0QYP7cnhZuA5cb3qX2F0fwYXWOSW4JJuVswKlbN2NRqaOAZ/2E7v/wCrr5/vNe7QxbRgFbXJA19f3UrYyEQAHiCB8LULtn2R+cPka4eJk0m0dnDRTaTD8NtBz3e6qf0i7y4qB4lgmMYZSTZVNzew9pSas2Eqh9Kh/Cwf2bftU/CNykkzm/EvRoyccPH7kBLvfjjxxUvobfsgUDPt/FtxxWI/40g+TUG1INem9NHzfP1H1k/qLl2hM3tTSt+dIx+ZoKVb8dfOniKQRSOCG5kn1YMYxSWWn2FNsKVoopDBFIIp4imyKWiqY2RSaWaQaBRHhpNemkmgOjw0g0o0k0C0RJqw7I/1eP8At5/7rDVXjVg2Qf5un9vN/dYapav6GdfD/wDYifj4Curk4Curyj3j6AgxAdFYfXUMPUA/fSjIB53t4ny9KhNjbWQRKpEhK3XsRu2gJAuUU24fCpGLGx/Vjk14/gXBPmWUV7U47ZNHgab3xUgolm0Ay+Jt8ACfj8aY2q4jglchmCI7WUZmNlJ7I5nuFccX3Ryfq/vNN4nFXRhkcdk69jTsnX26VMdjW6f+o4T/APHg/ulo/EQZlIzFb8xa/HxBFRWwXK4TDhQxRYIgHNlzARrZspN1vxsddaO6xrcFHjnA+QNBPwaSscjwKhlbM3ZvYX0N+/TWq5i8N/OcdJ9pMHGAdRoz62PP8J8KssbvbghHfnP+CoXFyDrJlsQWeC+uhIXMAugPBdaom3JWJJKMXQTCeyPKoTbswjIc8ARfyzC9RQ3nlS65Y+zoLhuA0H1qC/lV8VG3WBRZ8oy31snWcz4VPS/WU1E9hoiYWEXsw18QfOgtvYWOPCzuoLERSWAIuSFOgvYD31GYfb2FCKJsVhlkyDOpALqSO0DdyeNwdKZ2nvTg+olRMSshKMAixkhiRoDlW9j33HnVZSaZOME12LOuyYuOv8eFqJgwyrGVTgb/ABqsjfXCaWnxLX+zhZD8oOFTOztrLKmdFnI/rIih87Oq6Um5yG2KA1B/SDukPxufvqN237A/PHyNV2TakolkCuQCA1h35mUn4fCgH2jK7WaRyONsxte9cXEu7id3DQaqRdcCdKovSoPwsP8AZn9qrRsuTTiffT20tnxzW6xFcgWDMqkgeFxXTwkNtSOL8QXNg4LF/cxdlpBrT5d2E5Bf+Gn3LQ77qp3L+qPuru5vwPF/49r+pe5mpptq0aXdND9VPcw+TihJN00H1Yf0mkH/AHxQc/gFcFLyvf7FAam2rQG3NY6rHCR4GX/MGui3QAvnw2bu6uRl875ma9I5IZcJPyvf7Gdmm2q3Y/YISQgwBF0sGxAzcBxGXvv8KGk2Kv8AsX/4w++E0m6x/wAtJd0VY0k1YX2MB/RSf+4Uf/z0w2zB/sH/APcr/lq1jLRkQZpBqe/k2PnHKPKRG/6FpmXZkfIzD/dof+6KFj8qSIU0g1LNgYx9af8A4Ef+Zpv6HFzecf7hP8zQHjFkXU9sg/gE/t5v7rDUL9Ch/wBrKPOAfdKaLw7Roiors/bkcnqyLZliUCxPH8GT6ik1FcWdGi9s02WCM6CuodMaluLfqmurzeTqeD1/zWj/AOkXmbeCeDTC9QS9w/WqzgZS1tFkW18xve/DhXqb1bSPF8IOHsxOLd/tM16QmH2ZYM+01bN2xkyA6k8RZiNbix4UQ0WzrART4qViAQI4jKbEXBKRRZgDyJtevX15bpXE8jh4bIKMhLbZx7ccWFH5MUZ0/STv50ymJxvBtoSMOY6mIA9/sgcaLi2HK2sUczD+si6o28na/wAqh97d3trho3wkXZRbEI0ZYm5N3R3KPytYXHCuf1NnW1ppX1CMNh5xEkf07FBVVVGRlWygWA0XgBb3Uo7NLe1i8c3nimt8LUV/pbjY0UvsyKAgdosr2FiRewSwFhfiePGofeLfqSHJ1sOHLvcsFhZWUAgDKzMRJz5qRppYg0KldWG4Ve0k02Th0BkmecogBZnxMtgLgXbt2AuRrU/guoZY3wAWVBMXlMTZ+19HkjFzmOt2j0vyqHwuP2Xi8JmlxogEi2ZDIiSRse4G5zDiCLg25iobZ+zNn4Zz9D2riu2CMqBnzaaX6lUvbUjuqsJSSySnGDljoFY/ZeIS+aGXgNQjEcO9QRULHtlcLGesRjllztyNmiaPgQALHLxP1gADR2AmMsqnDYqbGWOtpJGA5dpWJHMnnwoLBbC23HOZThFnUHWOWRHjdRoABJKXHJgeIIHlUoRalZbUnFwrBL7JxGFxCGcYrCxXOqSyBZASTbMCOYGhF7ipAYuIBguIjlyqzkRF3OVRdj2U4AUjaW1MWpKnZWHUd5gZ10va7BQo58+dVHeTbDrh3MsWGVi+QKmHbLlKtftDEEhuVso0vrQlBSl8Qw1JRj0wi67E2nFiH6uCQSSAElNQ1hYE2axsLj31bI5pkQjI/wCqx/ZBrBujn6A2IP0mafCMBeN45sqk3AK3EeZb8dX14Vedrw7M7V9p4mXjftPN7sooqGzoLLU3umgbD72wHF9TiMMMMCLB8RM0QAuzDNZDlBOaxJtwqdxWL2bGxDthQ3cmPLN+qQKzzbGy45oWXZ+bEOrhrfQysxWxGrpd2FydGsOHNRdro93txMMjRu8EsLjVcXOAqkXIKGR7C/A8eXdTOEZZr2E5kli/dlxxG+IjLdXhgsSsUE7zsYieQzLCdSNcouRY91WnYW1I8Sl4pI5mW2cRNfKTe1we0OBsSBex0qsbY2Vj5lzLs/Z7I3aBjije/GxVusF9Cdbc6quE3dxmGGIxGXG4aUapFhYXCPoMmYq1imdjdRcgBiONPB10Jai3dWbAyMOKn3Gmncc6+epN6cUkwMzSuysCUmeUG4NxcZ/mCPA1q28O2dl43CMn0yQRuRcJCS11KvazQ3FuzwPA871TmeST0vBbL3F+XfVZ3rw8ckkKyorraQ2YAi/Y1158aznZ+EGHxKPsqSfETA5hG8AVGUe11hEqnLY814kDS9Xnam0tovCZWwECGKNnd2jzZQFzPlzPcgAfVJvQeqjcppjsGWJAkVo0F7KugFzc2HmTSXxjfa+A/dVYw29UEgUPiIlc8bJIq8T3x5Rp3n1o3bmzsXIkT7NRpEIbO/WYZ1OoC5LSXuCGvfw8aZyQuxlejA/lIaD8cvzFXqcgVQsFszGw4uObG4aYRBw8rpGTlUaluxcWFr+lXTF7bwBVTHNM5a1gImHHQavGo+NIpJIMoNvAl2FMtbxpsShgGW4BAIBtcXF9baXp3DYV5DZQNLXuQBre3E+B4VrFoZZRTLwjuFQ+095o4ZZInSTNGxRiAtrg207XA8qd2Vt+LESLFHmzubKrC1zxte9veayYXBhb4cd1MPhR3GpiTZsw/o29LH5GgnuNCLHuNMpCOJGPhRTYw9u6pFqaKinRJoaEddTmSupqEJHH4I4dc02HlgiH1uokKgDxbUXOvaPM+lK2/jWeXrEZ2jAGQuuVlCm4C31sDwI4Agcq2PE9MMAOWOCWQ+FvkxU/CoDaU7Y85k2Oc41WTq5U1v8AWCjI/G+p9RxqLlHsv3+53wUllu/p/Cv3PMLvvtRo4166JjkBLKisTcnKSytluVy34a8qFxm+OIVJeuxs3Wrlyxr1aLlPHLIQSX49nK3s9/Cy4GDaoJ6jZmDw50/CyMpLeZDmQ/pVW99d29pyLM2MCuuVWUwxsRmXORlykldBlOa4OddLjMq0h18vdfsS/R7tTB452jkxOMExUfg8RiIysgOrCMKi5rZdbrex7r1ctqbB2SQv0lYXy3szuTa/HUHhoNPWsG3P3TkxOIy5WKo4VmCkqHGZrPY3C/g2UtY2LLp2hVx2n0ethoHlZY84YJGmgD+zZjIzKEFy3tC+g4XtQpvCQcLq6LDNsnYYVvo8rAAkt1DmWxsOOcOdO4WqtpJA0kYwMrztnRWOV4mVCcjupvYnj2QBofeNvzFDhsHF1UViZR+FOVZgxVmFnRSCntArmP1bHS9Q243SHiMJiI+unmkw1z1kZbPcFSAVzm4IYq2hHCl23lj5jj7A43T2i05eHCzsUfMknUmPVWurDOqi/A8K0KfenbMUaLiFSN9bkwEk6mxuhyXsCdBzq3ydJOzggcYgNcXACtm/Vy3v4WqKxXS1hgPwUUsvkpHvEmSmk/iTXXpgqT7y7QkOuNkjS+ViqRqot7WrgXI7sw9Kr+9G8ZErRtIMXFkUHric5DIGurK7Ri+a4ZNRfkasu1d/Y8QwB2dCdbhnsGBPPRSR5hhVY23sGfHSA4fBSaG2eNJMhXKir2ncp2crWIIuCL3PBI9SsnGsYLV0ZJsbFMwfCpBOmQqJcSziTjqgYqLjKLi31hV52hsHZMIfrGSK4IzGZuzcEXGZiAR4g8KzTdrobxTgtiisFmUqhKuSAbnNkYgX4DU210qzYfolPaeSSJW1OWNC1zx9o5fkaaSvsImk+oJtabZiuxw+NKGQMo6pMwzMbobxEZQrd9tCdRyyLbuz3imaPN1ltVa3tL3gXPiLXNiD3Vbtv7LkgeRGw+IygMokMTKt9LOGItYXPO2lObX3ukXBdUkOFWLEJLEwECqQAEIKMkna1kLXYA6cOZWLrqUmu/Umej5ttrhgkK3gyXhDLEbEuCeJDAWLnteFqK2pgttNfrGxNu6PL8OqBb41jaYkxtmjLRsOBVtR6qBWn9GXScYWeLaE00iNkETG8hU3YMDxc3uvf7NGUb7iRe3NWQY2OwmEm0IMXIGeNBmLIS2o1eaNsydk9kfaXXlQW9O8EBlX6BG2GRFs0ZCOpkzG7AaixGXSwF14Vs2O6TsGoPUmSY9yxuP2wo95FULeff5pgQMHh7d80ayHgTfLbTUAe0eIrbl0BT6lQ2HvvLDKrMsTAkBmEfVvkJBYB8PkblfUnUCta29HsXFIGkxSNwykYomSwzADtsW+s2hrDMLhkaRDMciNctktf2mACg6DUW8PHhWgw7pTOkf0WJ1iVWBkxAEYVczSEszhcw7R1VToOFaWEFRTfWiC3l2fspFf6PLjHezZc2XKCOF8yIctyNQTpSt09p4vDwkR4sxoRdYRqQxdb9mRMguuc3B42vrVuXo1gnAP8oRdZaxWNlkXgBcHMjDgDw40PiOiDFK2aPExkAgr2nU6WI4hgeHfWzQPT0IRVx+JkWV4J5ol7cnXkJCQCb5jJaHhrcHT0qz4eEadTHgnawsIsXCxHcAGZbfo0NtnZu3xEUDvMHMquM8LAxsqACzm+t5R38PCs1xu7OLi/GYSdLcWMT299rUktOMlTGjqOLxRrc0uJw8V12S0l8ykpJmcDkwyow119nhpWS43C41fxqYpeNy6yDwPtDuPxoPA7Unw5/AyyxG/BHZfeAdfWth2Z0rRSIWfDTKQQDkZGW5BPFip5HlTrCEfWzKt2sbCkyfSkV4LnrBkBNiptYizCxsdDWgJh9i3V8OJBISCmQ4lCCTYEM2g870DvN0g9YcggjK8+sVWNvKxsfU37hVQnxKykEMY1ChQiZrCwtxIufXxoN4Co2zQoMVJKF/nMqxEA5JHMjHU8TxGltLnW/HjTOAhDRRkyLcohN817lRe/Z43vVIwmKdF7EoA7jrwPnV/3Q3VnkRXxBaKLKpRRlDsCoKngcq2tx1PcONRvVt0/Ys4aNLcn9QnB7Akl1Fgmvb4i45Ac9ajdupFhXEc2IRWK5gCkvskkA9hGHFTz5UZvRh8HhCqTT4hC6NlIXNYHS4K5bEGx9BVHxWDwkpu21GcjQddh5jYcbXBbSuiEp1k5Z6eneOhNDaeH/8Auov1ZfvirqgP9GFOox+BI5XkcH3GO4rqpvYnJ0z6C6Nt6YcbhlyCOOdBaaKNcuXUgMq/YIsb3Nr2PCrRPtCNDZ5FU9xYX9BxNfKGxYZheSJ2TKSr5Ws2WwJB4XU3AtrqRccKlkixM5yhsRN3qrOw9QunvoX4GcVbPobHb34SL25Qtvtdn4yZR8ar+N6WMCnssXPhc/GNXX41leF3DxAuXjjgAGbNIyjQe0bLmYAcSSAB31ati9FolCs+LiItciFS+ngzFdPHLQ9RltDz0sRu7LBhzmNySQFubadoPe/mtULb+0sbNFJLiMS3VXuI7rexawW6qo0BGpte3AVrOzei7AxEM3WyspuC0mUX8owungb1Z8HsXDxW6uCNbc8oJ951+NCp3h4Kxlo7XcbfYwaDZRODcQtjcQJYybLCzJcC65rKxUXA58qq+ztgSSzKqxkgW6wE5bE6kEsDZvCxPhX1jehcZgo5LdYisRqCRqD3g8QfKnSV5JObr0owjae7rQIAosgsFJBNhbVnKgWJYk2F+NIwmHj6xb2kjysWKsBrdcoto/2uVuGtahvVuN9LUhMXNCOSWVo/UWDn1eqBtDo2xGEbNEgxBGqsuIyN55SAQR+QWNGa0uyf1Noy1U3bXyr+cDG0NtiLBypHDBlderLhPwoz3swkzXJUgMFNuHEVSMFvXi4Gvh8ZiFHIF2t6oWZfnVjlimELvOqPCMpyyO+bNqi9pGDk3e2p+VU3bOCyzEKojDZWVbk2DLmtc6m3jUkmlk6dXbKbaVfD4mv9GnSpJLM0O0ZoguS6SsFQlwyjKxFl1BJ4D2a136bHlzZ1y2uDfiPDv9K+Ptk7PaZiq6aceV+QJOgvrx7quWyd35SEhTMWANwHsupLHiQG0IFhfhWcmiWxNm4bW36wcFw8ozfZ+t+p+M/5TVI2r0m4dmyx4bMCQC7IoGptfM3a7uKCqDjcG0F1CKLBr24aAnuHdTWNgsjczbXXu14elSeodMeFlTddrIneDDiTENIkYRJLyFF0CsQSwFze17nu15CwpW7+HhQq0ozOHVkAa1ipuFN1IYEjW1j41dd38Js1kWTGTT5yrM0PZCXylPxmQHVMp9oWvx0Jq17u76bCgsMOFw7aDM8LZv0pLMx9Wp1lEdTD6FU2TuhjJ1usLqLNYyDqxf6pGftEeVxTW2N3dootjgmt2cxiIk0Rg4I6o5h2uHPQ8NK2jZu3MPiBeCeOX8xwT7r3owvQUUgPWk8HzgMMUkhYR/RHj1UAnMpDiQFet7QOYt32t4mpTbu++Ow6xGPEs6uHDCQI17ZRzUH6xreJgrCzgMO5gCPcai5NgYUiwhRAdbR9gX59lLA+oo5sDlGqo+UNLc7/AAqR2bt7E4e3UYiWO3JXYD1W+UjzFbbt/olwk7NIkkkDEcFEeTTnlCr661mm93R/9DiMy4qKZAQLZSpYk27GpVyOYDaU1gTTLtuF0nxvF1e0JrTZyFfIApQhcuYoAAQcwvYcqtmN31waLmXERyHuRr8r/UBPuB9ONYHsXBRZo3ebKysrGModQGvZWBOpFuIHHjRsM+vZCFQbWN9bcwVYWHdSSCoW8Fi3t6RPpBaLqgYzoxkVSSD9lbnL5lmPdlNVgbXiygIoj1LEImjNYC5D5hy0AsBmPnQm1mViCFC27JF76gKRrYE6EfGujVZFt1YGULZgLFiPavw4/fRfQaKyEHJIA5AvmAPd3cOHDKfWiMNsvrXWOKPPIxsAo1P7gOZOgFye+hJIUW2Un2hpc2t61e91t7sLg0CphnMjACSTMpLNewC3IsvDsgAd9zrS9cj24qqHU6KpQg/nEZbiVKNYHmA1yT55fShG6PsbGHymNjkYL1czA5rdm2cKBrUjt7pIws2GmjUzRSlGCEAghxqvaXhqAKzSHebGjVcXiBb+ue3uLWplEnvk1TJHam6e1NDNBPJlvbtdZbvtlZqgsXs+aP8AGQyR/noy/tCrBhekXaKH8fnHc6Ifjlv8asGz+l2YaT4dHHMxsV08mzA/CmF9Rm4PiPfXVsK9JWzzq2HlueP4KI/HrNa8om3PwRG6L4QYZjIWBzOTeJjGO7tZSGNgvE+nMqXfOOI3WUt3ZQ1vlTWz0wKACRTiZ84UKhY3BYADIlrtY6KRYmwuL3EbszEh8XNlhWBQLAWAyZTlI7I4k6nyrqhxL0oVFI5J8CuK1VvlLHTOF8ie21vv18NpYJDGLXkCKCp4AqXOuttAB5jjVCw+25YXzQSMmtwVOW/iVva/v86sm2cKyqXXVmKoOzoSxtbxuL6VS8dg2ikeNhqjFT6c/Ua1zvVnLMjsfDaek6jk2joz6US7NBtGYXOXqZWAA55ldh+jYkd9zwrXWmA1JA56mvjrB4V5CVRSxAJsBc2HHTiaseBxeIEagzyKALWzcACQBrqBa1BypCOCs+i9ob1YeEEuxsOZsg/WkKg+hNVLaXSvAtxF2zyyKz/E5EHozVkAwlyHIZr8Ga5v+kf30ZHhDzstu/7u+kk5VbGhGMpbVllo2p0n4p7iNMg5F3P7MWT4s1Q2F3nxEjkTPx1sgCA+eUXb9K/CkYTZTStliSSZtLqik2F/DUDxNWXZ3Rfi5HR36rDrrfMc7ju7K9k8TxYVK92EjqUFpNSk18iP29A8uzjJEAoSWMSKBYyAsFRR49YU7vhUN/o5CHxMQl+kTQuIYEjBzO66zMUFyEUnKpvY5T5VtGytxoYo+rkklmXMj5WOVQyMHUgJZvaANix4VZMJhUiULGiooAFlFtBwFdPVK/By6k05tx6WYtszo5xrRBYkTDKbE9cxVi1uJChmv5gU1j93No4UfhYGmQfWjHWj0CjOPMqK3S9eXp1qNHO4JnzntQSSRtmgIUix6xyrWGugBJtfWxI8qicRiyUEbKym12suhsCRYgnTMB6A19LbR2XDOLTRJJ4ka+jcR6GqVtnopw0mYwTTQMwAtfOml7XUkMeJ0L214VzSi5PNHdDWjCNRu+/cy7ATo46sHNIYZLKovr1DWB8b8uN7ad1R2ngzC7JKro972It2SLjjqefurRdp9E2NjJK5MQnLq2ynzKNbXyJNUzejZkiFetV43HZyyKytYDQjMNRe/voQShgbVk9WpWulYIBJCDdSQe8aGrZu/wBI+PwzLeZpowRmjlOa68wGYFl05g++qjlp7AQq8iK7ZVLAM3cvM+6qEH8TedidLmDmIWUPA35QuvC/Fb6eYFSuN3/waqTHMjnwudO8BblvLTzFY5ht344265JkkQLJw46oyjTje5HKmJHym2i37+7vsOA/caSWMB04bsroXLbW/M87BIV4nQyW/wCWO+QeBcufEVnm2UxEjscQztKpsxkzZrEZl4i4WwNuXdTkiZyptfNmOvIDKBx8D7703HDrIg5hW8Lgn7iaypFHptKyL6prAnQHQX5+QpyFLG9xcfVJP/SaVJCwYgXy9459+vjT8ShdTYW8NaLkaOm7yOvdmBdMt9ePG3hx0q6bmblyYwB3zRYf7dhd/CMEa/nEW8zoLJur0dRowkxzpI4AIgBuouP6Qn2z+SOzx9oVb94944MEiPPmVGbICq3ANrgEDUaA2sOVChJauWo/UpuP6I4SD1OJlQ/1iK/7OS3xqCk6LcZHIjJJDKispIBKtYEE6MLXt+VV/wAJv1gJNBiUU8w+ZP2wBU1hsWkgzRusi96MGHvU0xJt9zCdp9HeODM3VjVmNgSdMxtcgZeHjVUx2DeFykgysOIuD8iRX1LmprExq4tIquO5wGHuNE25o+V69r6F2huRs+X2sKinvjunwQgfCq5tDoowrX6qaWIngGCuB6WU29aIeYjIAa6tTTopIFutRvE5xf0BNvfXVjcxBWwtlYJBN1yZlUi2cki1uOVdL+lRGM2jhYJyYrhCNFVbajuJ4Curqs6isIVuTnV9iF2xjZsVLGIAy2ZSgJAOckBTfvueJsPLWk714YHF4x9BkkSMAaDNlYHkNPwT15XUt3d/5gzVVXj+UObD3eZBncgk20HIcePfw4VYIFW5KqM3Eu2rend6V7XV6XDaMNqlWTwuP4jUWrKCeLf7je3zdBds5Gt9fvqCwuOLMFUXPIf+Sa6urm47VlB4O/8ACeHhqJKXksmx99J8H+DICxklvtXY8cx9oCwHAG3cb1a9k9LUbMEnQo18veL+BXj6gV1dXBpzbVs9XiNGMJOK7F+2ftqOX2Sb8wRwqSBrq6qyVOjki7R7XGurqAwmkmurqVhPDUHtbasTCSLq1nC36xXA6tdPrZgSdPsqa6uqcnQ8UmYDvx9FedmwkYjXJZwgKozXFiinVdL6cNBpe9VHIRXV1OuiKVlr4jiysPGnVxTk24301sfidfjXldWYUhyWZg/bHaAy2B0HO1vC/AEC/wATMNNna44ZAp9CQb+Jvy766upZeRoePIXEq2vz+FC4lh3eleV1SXU6pP0pi8HPMGjyyuuY2ADnRQVAsOHM6eFNbX21PJmhmkLokhIv3rmUH3E11dVUck0r+pFTDMzEajjXQYh0IZGZSOBUkEe6vK6mFeSy7M6QcfDYdcZAPqyjP8T2vcat+yel1TYYrDle94TcfqPqB+ka6urC7UX7Y22YcXH1uHfOt7G6kWPEjtAd/LSjCtdXUSLPQK6urqwD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2" descr="data:image/jpeg;base64,/9j/4AAQSkZJRgABAQAAAQABAAD/2wCEAAkGBxQSEhUUExQVFRUXGBcXGBcYGBsXGhwcHBcXHBwYHBwYHCggGholHBwZITEiJSkrLi4uGB8zODMsNygtLiwBCgoKDg0OGxAQGy8kICQsLCwsLCwsLC0sLCwsLCwsLCwsLCwsLywsLCwsLCwsLCwsLCwsLCwsLCwsLCwsLCwsLP/AABEIALYBFAMBIgACEQEDEQH/xAAcAAABBQEBAQAAAAAAAAAAAAAEAQIDBQYABwj/xABKEAACAAQDBQQHBAcHAwIHAAABAgADESEEEjEFIkFRYRNxgZEGMkKhscHRFCNS8DNicpKi4fEVQ1OCssLiY5PSFqMHJCU0VGRz/8QAGQEAAwEBAQAAAAAAAAAAAAAAAQIDAAQF/8QALhEAAgIBAwIFBAIBBQAAAAAAAAECESEDEjFBUQQTImGBMnGh8JGx8TNCwdHh/9oADAMBAAIRAxEAPwD0OWaQBtfbKSMoILM5yoo9o8qmw8Y7EzGVtdz4Hr0iRpSzBRgDcG4BuNDe0c61C20gRsRJo+JEvs3NAZbZuyOgWYdL/iFq25V0Mh7RncRseU4dRISVnFHeW7rmrqAikKo76jpxixwYEpVUWVQAKkmw6m8UnOF4FinWS2JiVIgEwRKjCBuVhofMNoglTKGHTnjK4rapea6GacKkorWY6Fi5NwAAKZDxJNTw5hkrdC8GwVrw6bpFbsfaaz1NCMyHK2U5lqOKt7SnX3GhtFiTUROaoeIimHPEaQ9jARmSS3rDozQ227YgpIQTEl2nNWlCRZE4PM45eXK1dDInK6hkIZTcEQ9OhepLWIHNDEwiCcYVsKCVaohjRn9g7WnPisRImSSiIFaW5K7wNQTrUg20Frg0JFdC0IwrkZWGTDHGAsdOZRYVFd48QOdOML5g20y//wARNm4ifKQSSDLDgzVoSStb0AIzCld2oJrrF56M4B5SHPPeeWoQWBVQtBRVQ+oOmsHyWqIkkNViOAFz1tby+UHzHVG2q7JyIDxRAqT9YNgPHuFudIR8BQDicGT97KpmpccHH1h+AxIYF6kAEJTjmJFj5qB3mJwcm8PVNz0/WHTn584C2coJYimUTGavAsQB7h/qHKF6hMl6XimKU8ap8RAG35dzBm137bGqB+IHwF/lEO3tTCPqVXQyE4XiGetUPdBOIF4hmDdbuPwiZUrgYJG0poXKJszL+HO1PKtIEhpMGhRXmREzRzGI2MMkA4tHRGTCw1As97nEhq6il1+Y5935KKMozLdPh/x+Hdok0b5KneAFRwI4V5d8SSjqy6+0htf5N7j74oQJTOoKw1kLCrbq9bH/AIj390CYLKHcgl7nKv4btWn4eV9KU6QZNtd7ngo08OZ6n3RrDRaS9BEgERK1okRoYUDnFg5qaroOnQ/WJAprVWKHQkUuORqCPpwiNjvPS4rvL4aj6cYZNnBMupDEBaXNToP5nxjKTQasImPlv79b/MmD5TVEVZFDzfgOC9f56nhFrIHwEZOzNEYgaZiSWK6U9/dBJ1MBuKk1tfdI4H8/SEtoNFe3o5hzMZ+xktnOZsyAnN+Je/iDUHXWtbnAqF3VoABZRYAC1hAwnUOX2+A59f2esE4SxPE8W68h3fm9YO9vBqC4BnTGDCvq6V68j8v6QaDAjG7cRow1p1/l+SGzIcZakqxAJWtDxFeUGSnzCo4xV1o2Q1y5c+bpWmXv68usWGFY03rVNhyFrQYsEkPYQNNJBtfmOPhBDPeBZ9c1uHDgen84VhQJPPZUK3RyAByZtKfqk+UGYc0JA0Gp5sbn89acIExzEBSgrmmKKfhJPrU6cR0gnD6mnqiw6mtz526mvSMuTMIDQDjZoBqTQCDIAxB3vGM3gyHocn7B0/VPL9k+7u0ocVOWRJanGYz95tTwFK+AiyxuOSQhDEEUsP8Aaen54RlRKbFMGfdlDQcxyHTrAbGSGbEkHent7VQvdxMV+2Z1axc7RxQUUFgLRktoYiphHhUUjl2V07WEnLSU7dAo72/41iWRJLsABUmI9tTQCJSmoSuY83Ovlp5wiHZTkRGyxo5TbPVBnGMeZS9DKlpXoSGNIoJjrw08/wCsMAHYRE5h2IxSiApis6lrKorQnieQ5mKRQrYj4m9oWAGnKOBMLFdnsT3LufSU+XVuRGh5fy6Q5TU/hcaHgR8x01HvIg2nJZrTU/eEFrMR7ZlPKjCx514QooNs+aDMmhEyvXfJBpq2h9vj5+EGk6hLtxY38+Z6DTpCNgmViGZSDfdNz3kaeH8olIoKCwgNNcmsMWJFiJTDwYYANXfPA1OU8D0P08R0Zic1VyUBzDMDw/WFrn4xKBUkHn84gxkquTNmNGBBXj+q1OfHgYUIQSKGhoupbi3cfn5cDBZYgVXlAwUm7eA4D6nr5dS1MazDZJJuYHlkZmpe+8vPqIMEByZWprepIPLp3dIDCNP6QfhyH7ziBX1edevTnBmG8hSy9OZgFv0oN65f0fAtX1600HP3VpB+HSlSbk6n5dB0gIzCBAaHeNLHhyI5fn6wWDAkoVr3xmZEf97UXGUUTjnzHyAFT7+UFyBY3qa3PWg/p4QF2Z7UmhDZApbhTMTUcM2nd3anygAKCwjIzFlpSB5i1a1iND+eESzMSi6so7yIrG2vJDHfB6LvH3RmZEuPLHJksTMRXHIcSP1gNDxtBOFatxZKUQdPxePDoK8YpsZtETKZZU03vogIvY5uF/jEc7Gz29pJQ6bx+QgWGi/xGIVBVmAHWM3i9tFyRIUua+sbKPGA5yyheYxmH9Y28haBcVt1VFFoB0jNhUSf7DfPPbO34fZH1iLH7UAFBFJiNqPMNFBMDvgnIzTGWWvNiBCbuw+3uMx2PLG0D4bAvMNaW5nSCMW0rD0qkx2OmZSi/wAQqfIxRbV287ijMqL+AWHjxPjC13H+xZY7aSSgZcg1Y2aZ8l69fLpnmMOmekU907JXmugA3MxCADSoNqaRSTcex9Zso5C5iig2LaQdPxAGpgTtWeuWgA1ZjQCA2mqx+7DEWux1Nenfp0hq4dpilixC1oBSmoND8IstOuSbn2HS1zVI3iBU360ifD4ZmQu5oAJwCj9RFPP9f3RabPwKy0JA9eVKapv6wUn31h89VGFJ4/fr5qh8eEK5+poaMW4pmew2FUrUi/fHQfIlbo7oSC9R3yLHTVHoErbrMCayWA1ImIfnEqbTr/dSz3FD8DGFly8NkYdpMDECgo9K5hWtK2y1EQ7bwuHDKcMXaWag5xQ5gTa40oVgbfuaz0hMd/8Arnw/kYnXaFP7qcO4v8jHkcrDhmAsK/qj5CNPhMDJGFVknzu0c733T5KCtQpEm9LnX2e+A1X+Blk3abYA4Ygf5n+cTLt8D+8nj89VjzOdhypJXEzsooR+kFQa0JoooK5daVrHSO0zENjJiUrbPNBoBWtCbWvGrF2as1R6gnpAv+NMHeE/8YKl+lFAVGINDrVU+kecYntBlAxz0p6xdxaxFjMuDXWg0imO28SrMvbuaEiuZjp4wE30ZnFHsA9Ih/jj9wfWJl9JP+unig/8o8tw+IxhQN9pUhhXKaEjj4HTzEQYjaGMRqdtmFaaJpah06+YMZJvhmaS5PXB6Rn/AB5f7n/KHStv00nSv3D/AOceUYbH4urVnoABaolbxIO6CyUrDcXtTFImczV9bLlpJc0pruppwhd1OryMoWrPW29Ia37aX/2/+UJ/6g/66eCf8o8k2ftbGTScsxbXukrkbfotbQdtSZjZTsqTkmBQDmVJdCSfV/R+sPnGbd8m2Ys9MPpCP/yPJViIbeUaYh/AIP8AbHm2zsTjZswoJwQDUmXLa2ZVJsl/Wr4QnpBjMZhnp25ZaVqoAFnZSPV6V7jAT9wbD0Z9uyzrNmn/ADU+AiFtqyj7Mxu9nPzjzLA7axczMftBUci+UdwJNtOELi52L7Mv9pckAkqJzNoQAN17Vr7jG61YdtKz0sbRX2cPX/JX4iFbas7hKK99F+MeUS/tbGhmzGFQaZ5mX1pi6Fz+D+KI9p4R5VGY1qe/41gNpS23kKhcd1HqE/aU6lWaWg5s6j5xV4ja6e3ipQ7iW+AjzvCYJplGFPWINQvIHiKcYNxGyMq17QBr0owXh0pxMbG6rDTUbo1c7a2FFPv2mk+zLU17r/KsBT/SSUhouHNf+oT7wctPOIpGzMHLALTkcnsq1mg0bJNJ4nVstR0ij9KZUr7ROaSUyBlVVUiwANN3Ud/SNFJtozwiz2j6aPog7IaEBl15gotadKmKLE7Ydm9apIzVoxJHOr0tE3o40tZnaTfVQgndLVBlzRooPHLrFliXkzGmOA9H7PJWWVGRUHq5qWNPdD4vKEz0KKYZjaB9SDVgLjWgXx8olXBsJdSoob1oK91SCfKLmU6KATKmETGYqaCgDOSLBul4Sbjpy/dmRJAVM9XZm3cuatFAFxCOUrqKKQimsvJmdo4cpMKmtqW7xWJJclTJmNWjKkxhent4ZRUcbO4HfEu2izTWL0DWrSwqABapMS4CQTJJBAqzK1RqpVGItSoJQcefWLRnSTZKUNzaQHsOTmQ0BO/LAtzLW9wg7Y2GBlzFYqtkIzsB7TX58IgmGcv2cnIEnFcqoDSgbLQ5gQDrx+EWey9liZOCzS+UCaWXOQBlDUAynQEDSGnKrbEhG+OhL/dIiksVQZqLQKFdqXNySpFBS2Q61tX4nbCJKMrQkTFYhSxIfLW7+rZQN3h1JjR4XDSZEqb2OYZmStQ/APT1++MrsZjMnoznOxMg1IHF+FBaJQzcuxSWEo/cFkbcCimQPxqxIPupHRNtrEv282jLQux63J1tHRXy4Sy1+WT3yji/wi4GxZZKVcAZBmosuuej1A+70zBB3Ewk7Yv3aBWBbeZgcoFbUplUajnygORlIrmlk1FAAprXNXnaoAhoObJlyMQAWyqtKAX0HTXWA91cjLb2J8NsqaGBsKDNWoN+Xf32iyweEnCWFM0KBXdCyyAGJDexW4Y8eMUpN81qVSm5ap9Za5fnwgxpyHM2YeohqJQpTIWJ/R0FwD3c4Wpexm4lv9karjtbFQBVUuQqmh3bAGotTQaxFM2e1VcsGds2c0W1bVFr7vxitw5Qnea5LE0l2oAaUrL7h4k9YkTKQc1c1akiWo4NU+pQGt6adID3Lt/H/ocMvBLmUUZwRUBhQVyg86a2EUmJ2FMzOwKGpJF6E687e/jDVpU5ub0AQaDNT2eQHl5xMU3svAt7IsM7ZRpyAHhAqXOP4CnHguFlzQvZ9hKOVVGbOozENLvpUGqg3/D3QNI2RM32KLmJNs6muptQWBqPKIZaq4EsSlO+GqSASDVaHd4mB3KFi5lilWGUUtlJ4U4gRluXb9+Q9TUYSbOzEfZ5K1RZJq9VpnLF7Lz4U4xR4rY84hlKAk0OYODS9MtwLaGA2CUeqUqRQgCi2FteNfcYkQS9ACp1qbj17cT1hPV+/wCQ4tB+yMF2QJm4ZJ4JACsy7tPauDzpa+sTzMBv5kw0tQ4NEzDKtnU3yWJB5RVYVq63O56tORPStfpDZLmljMrlprQkkm/reHhG9RsFvIw5Dlfsy0EuYtC2ZTnC8cnAWpTgYrDsdmFFkFD2etAActyLCzGlhS9oWdNdGK55gaumfh2YYaN1Bh32hsyb8wVDZgXblW19KECDcqNixuyNmzLBpTWcNRhS4lzaXIpT55YtZBBbsxhic7bthSksu2WrDjQi/Na9K0YuYoX7xt4CtCTqSL1J5e8RN/aM1a/eGooBUD8dOK8qwLkGkVssjs5faSnygJLG6oLGXnBbXrT+sTYyShFFlPLNic4ArUWpQ/msFja8/wDxBx4KNFJ5dImxW2J9blG9UXHP9lgISe5u/wDkaFJUUuHEsBRMVm3mIygHgBxP5pF7sp5IDZZMxqkLTKtb62Li1h5X6w/2u1d6VKOp0pp31iSTt1RfsAPaqCDoaaZRe8BOSldfkLyqAcMWliZLKvXMu6q10I4Bj7q1rBG3JyTkJly2VmmkglMtRlNhe4uPIQQdo4ZixZHUtTNUGliCNHPEDQQcMVImiiuoNGpQgEZiDWjAaUAHSHlqrmmTjFoz/o9MWUuJWajntECDKhe+8TULelNe+J520kmMCS9Qri8t/wAcyg9W53hYdYssHsvsiaOTVZgoVy1L5ONaGynzEC7SxKiYpJKBWq2ZWUXEq4IBVrq2hOsNGUZJ0xXuTTohw+0pSy0ldoC4SUg3WHqq1aVA408+kBYjbaEHMszMZTSiaClQT14aeEHTtooaZZiMAJaAKa2Cithfg3DiIrcGVZ1oyNTEBvWAOUqpJvQ0BT+KKRissDdK1+8AuPmiY5cAgNQgHW44wUzgy0AmICFFi1NEmCnfUgU6wuHwqFZeYGu9W9LhCRpw08oQbHVsR2UxRlyuQATbeABJJ1pytAUVeSj1HFNLtX8iYqUTKwAWjZGBcKcxWswtvAaC51i0lIUnTGJWjLPCnMNSDQXPGK3afo3Lw05MrE70sj/M9FEVUzAAkks8sXNaZgd61KU4X6Qzqb5IxuK4/UazFIwlMCbnLSpAFkNdTzii9GsA/bSycoH3Z9ddBmbgfdAmAwbPLmMZjlFCspIN70sC1tdYCxc5pZp2r1oDcV17yYMNNpOAJTTakFY+SpmMWYAk1153HuhYrF2lMUUDmncPpHRRQmsfv9COcHn9/s1UrY9DXOoPc/Mn5mJ8JsGpojivJc2nEd140svBtzA7lUfKM1t+dNlTuzWYTYGhPSp0HdEXJtYZbbTCH2FlAR2agoQMo4aG8PTYy0KgzKEUI7MUply0t0jOYnHTSVVprqBrlLDUi1tf5wEZrsxUzZrXygZjXNm6mGjBtW2LJpOjaLsQa7//AG6ch8AIX+x1vVnvroOf1jHHCCmYhtWFS3JhUa8oT7GGUMFNN8dTkAY+4geEZwXcymbY7Nl6lm4/3qjWsINnSb7w/wC8gjFvgBkLZNLa33gaezEk3DBqsEC7pIv1Lfh1vTwgeWu5tz6m1/s6SKNmpXQ9ugrQ8DW9zEz7CShJVgBc/eLTXU+fvi89DJC/ZFt7TfGDdrSh2MwAarT+JT8ok+MFqMoNkSiDSpFq0mpS9AK+NPOGf2VIPtf+4h41g2Qwl4SYlLs8r3TUMYXG7PDbwCEjhWhN6XtpevhCwqTaZp4Vmul7Fl6hm4aUOndDv7AXgZn/AG+/6xkBs9SU3FOoIr+Gpvu8c3uhz7M7IKcmoJJRjpnyU0GhHkYr5a7k97NVO2BmbMXNf1lp7OX4CGPsRj/eIbFeOh10HdGaRJodcrYhVy3VZhBJNb+v0r4xJJ2rPQAfap9bVqTM0BDm4b2hB8rsweYXH/p+YB7PDRhwIPE9IdP2dOofu29q4FdSeVYGxW3MTLlq2ZGNaHOiX53ABi2wm2ScO050lsylRuFlFyvNmuKxF1Sdl0pXVFHNwzAmoIueHNDzhk9f9p98bZcSDLmzGzBZKszVo4oOQtUxTy9s4Gdq8nlvgyT/ABBV+MZQk8oTelhlA3reDRHL0/yt8VjVzthymGYFkGoJIZdNc30rFK+y1Q0M5CL3UFjry098I5qPJRJy4K0jXu+YiN5NcopUm3ui0EiWugZ+G8co8lv/ABQ8YilltXggpXyuffC+d2H8l9SHZqTpRFGyrxRt6o/Z4eNI0OBZnDMF3BW1zbXXjavlFVIwTPrboD8SLD86RfbPwbItA7AaUohHdvKYhLUjJ+r8Bcdq9JXYzYUlnWaq5XUggjS3Cn0jH+l6BXreu+SDcXc0NDxygR6M8nrHnnpdie0xByElFUSyablQcxGZt0cBrwi/gdWUtSnlEPEQioXwPwWNyBUzS92wVhzHA2ifE7TyThOeWbrl3W/WqTf4QA8qkozrZwwXQGn3bvUVHGo8hFzLwaqEULVaksKW3gDw0Gsdco7WmS3XHgj2ltuTiCrI9GHZVDAi6NW3O3windC5TJVhUA3JAzECltBSsHyMOhxHqjKGYUpUWVufWKWYCMzIAmVmSqkitCOAGkPBJPAsm3GqDNjklcUxNakDyYk/ERCJKvMOYA0EnUV1Vv5eUM2djuzlzQwzZstCDxrcmuthDpOIluz5WKkiVQMK3UMCLcNPOH7/AL2JvoVm2EpOmftsf4jT3R0FbWkffTNPWsRyIB+cLFFJURkss9bRozG3cLnxROgyCp6n+kESdtZiAMqilamp91QfdHYiYC1WdO+4jg1JpKlyeileTNbWwWQh827UagGhr3HhE2GwuGSnaCcX9ZrMt6FiQTl4AmLPE4zDjdmMrjioFa9Phwitx21VYky6i5opDMaBRU1NuNIfR1JbaolqQV3YDOVZjOJYm5SAUGbSq1zGsy5OvExBKwDgXWY2vw6Vg58XMIpmObMK7q0ofnA32qZShZ6nQ6a5qad3wiu6ddBdsLDsHhjMcDsUliinM5oLX/AL8PCIvsMzLQSgbEm4FTugLw4Cte+IzPa121A9cnjdj3VhJgJIpvAAXzG+hrrfWBul7B2xNngsXNlysOktstJtZosdyq1HlXSNFidpymUjONOR590YjZ8iSZe+ozb3D9V6dOUTJIkoXKqp/SKK6UvThrCKL2rK/fks2iy2s4MshDU5kNB0dSdekZn7I9QwRSd4AN+srA1odNB3mLKdhmmnclJSvsoT7b8QPyBEC7JnKK2Q6b7haCxrQNWvhziV7XloLVqkVs/DsSGMhbKwsDwWtTum5p5tD3lhUJ7FRUVBqQQEBJBGQajrwEHpg8vrYrwQO9L83IEEJiUX/EmdGKqPJVr/ABQz8Sl7/wAgXhpMpkmBaMe1pyVjUW/aHPhEmDwZIB38xLCyZzfepZG5k8ItP7QoapLloeYWp82rDGx0w6u1OQNB5CEfi+yHXhG+WMx2ypzIoyqtSc3aELqKaFgeJ0grDSEXDtKmzVzMwP3SswoCv4qXtAWa/X3xMZBAzMVRebsEr3A3PgI5lOcltR07Ixy2Wc3bKdnMlrLqswFXznUHUbtKecU+HdUP3cuXL6qgzfvGre+CpeGVwRLE2ax0Kp2csd7TLsO4RLL9H21mMF6Kc58zu/wwW2l6pC+hcIBn4mtyxY99Y6TLdmGVCV4muXgOJFPj3RepsaXaikn8T7x8K2HhFlhdkgCnCIeZFPCsdybWcGfTZxYUNO5bnxdv9oEH4XZIHDKOnHvOp8Y0KYMLHMnKElOT5Esr5eHCi0PuBUmgHEwLtjbcnD+uavwQXP8AKMLtH0gm4maik5ZZb1Boe/nD6Xh56n27iT1FHk0W2drM6lZOlwWrQm3s29/9YxXYHtQGFFUEhTarUZve515UjQg04QrqGFxWPT0YrSVI5dR73bMliZjLVKnLUbp0qLA04HhWCpmMmzJgZGEtgqjU73ClKGvd3xcTsLyuPwt8jwisxEoLTKpDCYjG1wopavKt4tGVumiclSwyXZe1QHrOU1bMQ6DdrlN6UGsCTf0RpdTNmkHgbrSK+SfvPF69bNEjMijdm34rlanjFHCpYEhOlb90Wry1CgAAb0nx1rEsrYCutXJqzooykWDIDcFbmvWBX2is1BorBkFrKaEeIsQfAxpMKadkP+ogPhIb6QkW1V+4Wk0/gopGHKVVZjkAkCtPzSOiFMWBWpuWfgT7bAadBHRKSlZaMMFrtB17FhapUDTkYzpkgpWwoRqQNW98audgAooGS4o2dhp0yE0gV9m4cmrup6KrN8WHwgvXV5B5TawVM9lMxastTU8b6EEd94POzZhAojMSPZFSBaxtbQQckzDp6qOeGoUfwitPGJE2sFFElIBrer+O+TEvOp4KeS2sgkvZE4n1KftMBx5EwVL9GJ5uci9Se/p1hH21ONg5A5Luj3QM+JZtWJ8YV60uiHXh11Ycdg5fXxEkdBU/AQq4PDr6052/ZQD3kn4RXQ4RN6s31KrQgi0XEYddJbv1d6e5AId/a5H6OXLTqFqfM3iqzDn5QXhcG73AAH4nYKPHj7oSpS7j1CJJO2jNf1pjHxgcmCWl4dP0mJUn8MlTMP72kSyqH9DhJj/rT3yj91aVjeU1zg3mroAZhE4wkzLmyHKOJIX/AFERbycBiGG9MlSF/DJQD+I3h42FIBq5ac3N2LfyjNRjyweZJ8GbWZU0BBPJAZh/gt5mD5Gypz6S2pzmMEH7qVP8QjSyQFFERVHdEiyydSYlLWiuEb1PllNhtgAXeZTpLUJ/Eat74scLs2ShqksZvxNvN5m8WMrCwXKwgiUtWcjUkA9m5/lE0rAiLBZVIeITb3Nu7EMrD0icL0im2r6SSMPYtmf8K3P8ow3pD6az3FE+7UmltfExfT0ZTxFCSkllm72tt6Rh/XarfhFzGI2v6ZTZtVlfdrpb1vPhGTSYWarEk149xiZePf8ASOuPhYx+rLJPVb4GTWJNSamupiTBL96nQxG+sPw/rjpHUiLNC0IDCUhrCFoxIGiKfJDa68CNRCVhQ0YBTTNn5XBIpcmuta1sRw15dIpsCuZ1HP5mnGNk14qHwSpMD0sOVBxr+TFozw7JShxQBPkjQWvpQXNQOEF7M2y8llEwZ5akEUALLRSopQ8iYldF+0SgBullNzmBuCeEV21qLMKKimnEKKmt+AhoVJZBqel4EnUrapBqRXqxPDvjoRVsLUsLR0Cjri8It80OBhJconRT8IlMgj1mVO8/WkcNF9yGCF0hDOkj22c8lB+dIJw+dv0eH8XP9D74zi+oN66C4PCvNbLLRnbko+ekHzdgzpZUTckrMrtV3BAy0sSlQCa2HQ8o6TgMUdZgl/sCh/e198EyvRuXXNMZnPNjWCnppZVv8CuU28YKqZ2SgVngtmFURSd2hqQwquatAByvbSOmSO0K9lJnU5swUHvBBt3ERp8PhpEv1UAPdBBxXIQj1Yrsg1JlHhNjYni6ShyUFj5uSR4QWvo9L1mu8083YmDxMYxIsiIT8R2GWmRSJEqVZEHgIIExjpEqYaCJeFMQc5PgeooFEknUxNKwvSLKVhhBIlgQuxvk2/sAycJBSYYRLWKrafpDIkg5nBI4Lf8AlDKC6C22WygCIsTiUQVZgo6mMBtH08dqrJUL1OsZnaGNmTTWY7Me+OiPh5vnAjnFHoW0/TSWgPZKZlLVpRQepjH7S9KMRPJUvkWhNFtx0MGzE/8ApOGPOY3+qd9Iz2HwxdnI9iXmPdmUfOOiOhCDEeo3wRSxvj/N/oaIdpaDv+sS+0O8/AxHtLQd8Xj9SJS4Y2UtMp5/QxKOPePlDE0X88DDhx7x8oz5MuBjRJhlue4/AxG2sTSBrzNB76k+73wTF1LNo5oYukcTGFEJjgYbmhpMYxLWEIiMNDs0EAO0vIwbgD5XB8rCKXDknEgsKE3/AITGhYwAJISYHoOh8ND0h91RYrjbQNY3JFTzPh8o6Ox93NgulhpHQFLA7TLiXsmc/rzSOi2HupBmF9HpQ9a/eYK7Yw5K1jiesdK0wiRhpSeqo8BExn8gBEKy4mlyIjLVfRFFBdRDNYwstSdYIlyIITDxJuTGtIGTDwSkiDpWHghJIEJsfUG8Cl4WC5GH5wQFhSwGphtqQLbFEsCHiKXaPpLh5OrhjyW/v0EZLa3p3Ma0pcg58fOKw0py4QraXLPQsTjpcsVdwveflrGa2n6dSkqJSlzzOnkLxiUxSzB2mId9RxtfSpF4XHhN3JlpQ6fnXviy0KdSE8xNekMxfpLPxJKl8g5aDUCn9YrsWVrlCmq6sWzZqgG3KBsJgO1z81IIFaV9aHCSybpJtSgPD+sdShBL08ojvm3ngs/RbZC4qbMlmtcoIK6i/lA21sH2M15da5TStKcAdPGB9nYp5U7PLdpbi4Kmn57jaJ9p4lpkx3e7MbnnwrbnSsK1Ldd4HW2vctROP9myVrbtCaeM36xH6PJUYs8sK3+oRBKc/Y5Y4Bj8XhuysUyGeBo8go3cTr3gxou5P5M1SXwV/tL4/AxFtAWHfE8sVcdzHyRogx/Dvho/UhZcMcRSn54GO59/0jm1H54QgHx+kYwnGC5a3UDgM3iwFvD5xHhpdy1qKMx8CLQRgxqx1Y1jLLBLCCY6sKYYTDiHEw0mOMNMYw7NC5oYI6sYw+sNa4hKw3NBQCB1AN1r16R0Tkx0DajbmaRZMESpF4ISVE6So8xRO3cNSTBEuTEstaRIIO1AtiLJpE6LAGJ2tKles4ryFz7ooMf6bAWlrU8K39wgqLfCB9zZCggDHbdkyvWcE8heMLOx+KnneOUdfoIe+xkEpnYs7ZSbmg04AfOsF6a/3MN9kWmM9NyzBJCVJsK3P0ih23jMUSBMbUA5Q2gqfDhFfs22Kl/tD4RqdsOoADFQWBALLW46nTxjoUYac0qJOUpRdGOlE2qFJqON/j8OkdjBUqOZ+kXmK2aFXMpzC9mG8BwNdD32ijxZuvf9I6dyclRFJqLsmnJMQ5WAYZl41IIPTlc+MTsoAAHWp531iJCaltc1AbAmzE8YSXMY2altPHgYOpwLpPIVsOcqtMDECpFK95+sF7atlHG9uPCKnCIpL5qihUggA0ObQg8D8ocG4cukQnp+rcdEJ4aLb0Vwmd57BQ3ZqjUNK3NKivWg8RAu2v0r+H+kRL6MbQ7Cc7i5yqCODISO0Xoctx1EN9Ily4iaK1uKHmMoofEUPjCtPzPj/obGy/cFkCktLEEgm9wRmNGHLiD+yONYlwTU7X/+Y/1RLb7LJtvCor0JY/EfGBcO15n7A+MPF3J/IrVJDZbAOO5h5qwgfHez3xJ7Q8fgYjxns98GPKElwx/EfnhD5SEmg4mEpcQTKXIizbWY28xCtjpDJ1KKgFGvn/eNB8D5QXLFBAeGBJLNqbwYDFYxpUSlK2KTDSY6sMJggFJhtYSsJWMAWFhpjs0Yw+GmG1hKxgD46GEwkE1noMsRK0ygrHR0ecjsKHaPpOEqFS/M/QRnMX6Qz5xy5qdNB7o6Ojp04RcboTUk06RTNNZpgVjXeAPnGjkSFX1QBCx0HxGEkjeHzbZOIsMatJLA/gPwjo6OSsnRMyGAH/zMv9pYv/SlPulPJh7wY6Ojp1P9SJyx+iRQ4XGugKg7ptQ3F+I5GB8WLr3/AEhI6LpJSEb9JJh9TStKmlddYJmjSOjopP6SWn9QJKamfvWvnEiamOjoSXCKQ5ZLswN29VIBUFv3RW1OME7clus0iY2dxLkZmJJqewlXqbnvjo6FfNexRL037kx/+0k95/3QBJ1f9kfGEjonDl/P9hlwvgYBvDx+EMxQuvfCx0OuUI+GHYCQHeh/CT8IHn3fJXdQmneTeOjoWH1/AZ/SFpCwsdFiQ0w0x0dGMMMcYSOjAFjgISOjGOhIWOjAEAhY6OgmP//Z"/>
          <p:cNvSpPr>
            <a:spLocks noChangeAspect="1" noChangeArrowheads="1"/>
          </p:cNvSpPr>
          <p:nvPr/>
        </p:nvSpPr>
        <p:spPr bwMode="auto">
          <a:xfrm>
            <a:off x="304800" y="349091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242" name="Picture 2" descr="http://shopping.c.yimg.jp/lib/konpo/jpguid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9730" y="1566862"/>
            <a:ext cx="5715000" cy="4152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8270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3940" y="10990055"/>
            <a:ext cx="10515600" cy="6949440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9137285" y="28426"/>
            <a:ext cx="1954381" cy="692497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ja-JP" altLang="en-US" sz="11500" b="1" dirty="0"/>
              <a:t>ていしょく</a:t>
            </a:r>
            <a:endParaRPr lang="en-US" sz="11500" b="1" dirty="0"/>
          </a:p>
        </p:txBody>
      </p:sp>
      <p:sp>
        <p:nvSpPr>
          <p:cNvPr id="3" name="AutoShape 2" descr="http://upload.wikimedia.org/wikipedia/en/a/a4/Flag_of_the_United_States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2" descr="data:image/jpeg;base64,/9j/4AAQSkZJRgABAQAAAQABAAD/2wCEAAkGBxQSEhUUEBQWFhQUFRcXGBQXFxQVFxUUFBQWFhcUFBQaHCggGBwlHBUUITEhJSkrLi4uFx8zODMsNygtLisBCgoKDg0OGxAQGzcmICYtLC8vLCwsLS0sLywsLDQsLCwsLywsNCwvLCwsLCwsLC0sLCwsLCwsLiwsLCwsLDQsLP/AABEIAMIBAwMBIgACEQEDEQH/xAAcAAABBQEBAQAAAAAAAAAAAAAAAQIDBAUGBwj/xABDEAABAwEFBQUFBgUBCAMAAAABAAIDEQQFEiExBkFRYXETIjKBkQdCUqGxI2JywdHwFIKSsuEzQ1NjorPC0vEVFiT/xAAaAQEAAwEBAQAAAAAAAAAAAAAAAwQFAgEG/8QALxEAAgEDAwIEBQUAAwAAAAAAAAECAxEhBBIxQVEFIjLwE2GBkaFxsdHh8RQjQv/aAAwDAQACEQMRAD8A9JiYpwmhOCAUBOSBKEAoCcAkCcEAUSgICVAFEqEqASiWiEqARCVCARInFIgECEtEIBtEickQDUlE5IUAwhNITymkIBhTCFIU0hAREJjgpSEwhAQkJjgpiFG4ICAhRvapiExwQFJ0aFZLUIDYCeE0JwQDglCQJwQChOCQJQgFCVASoAQhKgBCEqARKhCAaUqjtNoZG0vkc1jRq5xDWjqSs6xbR2SUlsdoicRqMQGvCtK+SA1Uiyrv2lss73RwzMe5vCtDTXA4ij6UNaEqodrYO27MVLdDKPCD+nNRzqwh6mSQpTn6Vc6BIlB4IUhGNKQrEtu0jWvdGxpc9hoRpSm/osue+536FrByzVeephF2JY0ZM6xxA1y6qpNeMTfFI0ea4ueR7j3nud50HrqqcjBqRpv19XFV5a3siZabuzt235ZyaCQdaOp60or/AEXllutWEUbr6rudjrb2tkjqauZVh490kCvlRTafUOo2mR1aSgro2CEwqQphVogI3BRuClKYUBC4KNwUzlG5AQ0SpyEBqBPCaE4IBwTgmhOCAUJyQJQgFCUJEqAVCRKgBKkQgFQkUNttIjjfIRUMaXUFKnCK0Fd50QHI7cWCdrnWqN0LmMjDcMzXn+HIJrPDhqMRxAGra5DNePXlY3yzEsoWucGsIc5zXOFA4hzxU1J1PErur02vN5O7FlYoqd5hIxSHMEVGrVg3pE2xzQuNezDsZb8GoJHKtFUqV/NsjyW6envDfLi5HdV6NgBitUZY5vdxAUIP3hvBzzFVsWO9ImnuuDmngc6cKKptUGTtbI2jg5oNdKt1Cym2Vj8wBp6cqrLqunNbuH1NWkqkHsvddD1DY2/O92DjVrqmM8Drg6a09F2dV8+2S2PgcHRmoa4EVOjgciPQLune1hm6yyk/jiA8jWtPJaGjqWhtk+OH8u30M3WU7z3RXPP69/qJt1dssMrrSyuAmpc33KgAh3AV36LPu7aJsjftAcTfhAoeeeiLx9p87gRFZomgilZHmT1Y0AH1XDWa9uze9z2t75rRgwtac8mMqaDNR6mMJZg8nlLcvUjupL1qe431zVae0mvfNTwC461bSyaRMw8zr8lYue2yvdR1M95qPXiqvwJJXZNvV7I3rVIXdToBuUOydrc287O1jqNBcySh8WJjqMPHOh81WtdsyLYjU+9L+TP3TqqNzuMVogc0HuysNBUkjEK9d6loSUZI9lScos99JTCVA+1Ac+iryWx24Adc1oz1NKHLM+NGcuhdKYVnmd/xH0CYbaWkYjkSB6miijrqbdsnb08krmgVG5SFRuVwgGIQhAagTglATgEAgTggBOAQAEqAE4BAIlRRLRAIlRRLRAIhLRYF9bXWazdo0vxSx0HZAEOLnNxDXKlM66BeN2Bevi+IrNGZJnAAGlBmS74QOK8cvHaKe0veHySGyOlJNaUFSaMy90Cgpn6mix3xPts0j7OMMbi8udicWue4udhjcTU0xeLQZU3LqbhhjkiMRbgLBgdH8PT9VS1GpsrR+pf02m3O8vp8y1aLia+MUFHNFWuGRad1OS5+G2ulfGbRG5rwx8bmvbQODXDvUPGvTJdJdTbRFG9lpLCGupE5upjA1csC9ZsUzOWPPlhj/wArPjKylHnBoyjdxlxn39h1pINQAAKZAUAAGgAWEZaVAPcJ148geC0JpMX4f7v8fXoqMoUVHy3T9/2WKkd1munv7DbTKCABSp3BQzRV5HimzyhmlAT5f+1G600qCTUZkYW/T/KuU6TaVsFKrXjFvdn9OP8AR8MBJAdXMgDDqSdBQrSsV2Me4iMVI1ecxT8W/oFmPk7VlGOo6hzpQtafEaAmlagHkumuQtiia2ItfvdWuppWulfLJc6lSpQv/hxp9labXT8mZaru7PMtqDo7QdFGGV104DRdVLbBI3BIwActP3zXMXkHROwgZHMO4j9VThWlPy9S69PCGbFy7YmF47VpcwatBwk+a9KuRlnLf/zNa3iKUd/NvPVePR2pwNQf0W7c19tLgGuwyDgc/JduEkitWd2eqmNR0CoXLeDpoyX0LmmleOWRI4q1M/ioXN8ENglkA/wsi8JsqncrUr1zO0t4YW4RqcgOZ0C9hds9awb+yG0htjZA9obLC4BwHhcHCrXt3itDlyW8SvP9gHdlaHxnWWPFXSr2Oqfk4ld+V9FRqfEgpGbWpunPaxEJEqlIjbDU4NUganBqAjDUuFSUS4UAzClwp+FLRAR0RRSURRAR0RhWXfe01msmU8oD90bavef5Bp1NAuQtntAlkqLNEIm/HJ33nowHC09SVHOrCHLJYUZz4Rv+0C/ZLFZDLC0F5cGBzgS1mKvfLRm7TIcSF4cYZ7bIXyudQg4pJM5JSRTMDJrdwaNAu8tt5SSj7aRzhwJyP8ooB6LLdRprTI5HlwJ5fryWZqNd5lGBp0NAkr1B2zUgp2WHA6MUwjSg3t/e9aJuuT+KbOxzRHgLXtoau4cuGfJQ2u5mzdm4PcxzCDiYaEgHNhWnarUGjP0VSTV7rryXFF22vpwV72tdBRcZahjeHV7oBoPirSp6ZDr9dS9bTjrXSoy5VzqsyQ5rmLtlE2xPDBzln2+04SG6VBNaE0A4U3q2XKF8RkqwGmIEVrSlRqpKStK9jmvmFk7FG7LP2hxipxGrQeVQCfnTqpbe1rXCOHvzSEUzObtARyFN2tDuzSytDSyOzgveQGtAr9oNMm7mfe304a7t2WJlmcZJWEOl98nGNwwNdQUbruzFKZCpuSko3m+ei9+/qZm3clTWI9Ze/f0KDrn7ENfIGmQtGKVgp3s8uB3d4eLTmc8BwJwGhBqKZeR/I86LtbUMbSMiCMjqM9KLlI7G+IjtKZnDkcsx+ZVehq3UT3c9u5NX0ag47eO/Y1LsvXINnaWk6O0B68DzTr5gDmZ1oDUEZEclXc0EFr8+HRNsUha4MfUtPgJ+h/JV3TW7fDHW3f8AT+Cypy2bZu6eL9U/n/JnNs8W9pd1c76AqC12hraBoDeDWDPlpmVtS3U0uzcQ07h+9Oi1LLc8TBiaAeYz9XKZV1a/JUlScXaxFsjtTLZ43/xMZINMJFMWVcnA5b1n33tZarQ7uExR/Cw94/ifr5CnmtWezB27oFTbZmtOQxHgNK83aD68lzGcLuVv4OfhyeEW9nbzkZG7t3lwpUFxJdX4QdTXgoiHPd2jx3j4W/CD+f76yQWfMOkoSNANG14fr9NFJaJAMyVWqVU5WiXqNDbmQy75MFpgf8MrQfwv7jvk5eokLx9s+ORgb8bc+jgV7E5bPh11TaZleI23poZRCchaBnnRYU4NUgalwoCMNS4VJhS4UBFhS4VTvW+YLMCZpGtoK4dXen6rzi/PadJISyxM7Nuf2rwHPI4tZo3qa9FxOpGCyyWnRnUdoo9Cvq+oLI3FaJA2ujdXu5MYMz9F5tf2309oqyzDsI9MWsrh+LRnlU81yji6RxfK4ve7VziXE8iTu+SmAos2vrXwsGrp9BFZll/gjijFSdSTUk5kniTvPMq219FAFZjYN6zJ1m+DSjSSHMq4rRs0HEKtHKxoqc/3xTJr7AyA4DugnXnkAoVTcss6lJLBZmkMGXuO05U3HpuPDLcK49st5cMyBvI1prlXTLL5pbRaHyAgsoDWpJq7kcsq6ZhZUjA0UpXrU/VWI2fJFZrgbPaxTKp14nhru+mpVZs+WeWfyTJ3lOjsjwMb4yWDM95rQBzqrUYJ4I5T25HNeCRixBvENJFOuiZbrR2j2wwM727IV0PeeeYrRvmdwT7xvF0obHEMDHZVOg/EN54N8zuA6K6tnXxNDmEucwe9rwIa45h1K8KaZHSby0knLEvwUpSnXbUXeP5I7nsv8LWSdnjoHyNJeG0FMNTmBkAaZbhrRblqc2RuVHMcN1CCEljvJkoLAKOaKOjIpQaZA7lSs92iJ73MJwvp3NzTUkkLM1M9ze7El+ff2NDTw2pbcx/b39yOw2PsmluIuGIltfdaQO7zzqa81RviOrHU1FCPIrUlfRZsgxnPwnQceZ5KOlKW/wCJIlnBbPhxKDWF4DvQceqe+Rr2kaOG45EEZhLd3gAO6o9CVNNC06gHqFalJRlZ9HggjBzhuXVZRNYpsTWk7wrXZtOdM1VYeCna5VJ83WCzGPls8kghbvz6mqcSBoFGXqC1SENNFyk5Ox1ZRQya1E5N9earOg3uNSpbMwAJzypl5XaJG1dXY+74/tGAD3m/UL1lea7N2bHOzgHB39Of5L0hhW5oItQbMHxCSc0h9EJwCFeKB1OFLhT1yu2G1Is5EMRHbOFSdezadDT4juHnwr5KSirs6hBzdka163zFZx3zV50jbm8+W4cyuE2j2stLmmlII+RGM9XfosK8NqcILYBikObpXVJ5kV8XUmnVcpa7S+VxL3FxrXESfQaU8qKtV1EYrk0aGjzlFi32sSNeKk11ca7yq1lcATzplvr03hELFegizFW1pxG4rKq6hPBqQ0+3KGdoBvonRyAkU319eunzWpBZY6ULN9d+W9bl32NvutA50+dVAowZI5SRzLLM93haSd1KgdNPzVuK4pXHMhufnT5/VdLK6OPxOFeqzbbfjfcHmj2xOd0pcFB1wsGbySVDKI2eBoHPf6qK03m52+iy5LRVRtuR2o2JbVaVkWmVTzOO79VcsF0kmr6HlqB14nkpoRUVdnMm3hGbZLFM4tcxrSMyMR1pvAHmpp4bVKQ1wDQDx7jSN+HMvPDEaCmi6iIBoo3M7yntjqo5axwflSPP+KpLzMzLj2aa3Jpo7XEQTVw7xLuJ8P8AVWuS6K7bzAd2EwDJGijRueOLTv8A3zCpfxJgOJ3gxDvbmHSrvukEtJ3d07irF52KO0hpfXuuBBBo4EEEtJ4Gn0I3Feqtugt+b9e3vscSpWl5MfLuvfUht12tNobOC5rmAggUo+oIGLpUpJXK1apK5rOtD/ln+/VVJNyauWoxUU2im4YySfAP+bl0UdoOissphAG4U9FBMyoXaeT1KyKFlADntG539zQ4f3K0Wqq3Kb8UbT5tc4H5FqvuCnr+q/dJ/gi0/ot2bX2YjWJxakokJUBMISqlsk7vmpZZFTtLqhTUo+ZMiqPDLERyHRSMZUpYIch0SW23xwDv9550jbm4/wDiOZU0KTlLBBUqqMbs6zZKzAFzjwoPNdfAFwOyEsnZmSSmKR1aDRjQKNYOmZrxJXb3fKSt2jFQgonz9ae+bkaQjQp2NySqa5Cbcj6Ak6AE+i+c75vJ1omkkJr2jy7yrp5CmS9f9q14SQXbM+IkGsbSRua+RrT5GtDyJXjNhkbIMTKGp7zfeY7gR+e9UNe5KKa4NPw3ZuafJHHZ+Pktm7LhfKcshxTIGgZ0Us94yEYcRaBuGX0WL8Vt5Nu1laJus2fhiFZZWjkSPoEya22NmTcT/KgXKyylVnuXV78I52d2dPJtCwf6cQHM5qnNf0jt9Oi5/Gk7Wi92NnvlRpy2knU1UDpVQkt7RqQPMKt/8q1xo04jwGfrwXUaEnwjiVaC6mi6RNjYXGjcz6AdTuRZbMXHv5DgNT+i0omhooPl+fEr1pQ5CvLgSx2TDmTnx/IcAtBhyoNFWBU0ZVWrUb4J4U7E7Bmr9kZnmqkLwtGFwUEY3eTuRcELTUOAIIoVgTsNkdhJrETRp+Hg08OR8umw2cDeqV5Wtj2ltKjeDoAeI4Ke64IdruVpLSKVrlxVaWTPgPnkaHL9VnODmuEbG4gCaHFkAQRhJORyJ41G6oJVh9je7xvHRufzP5BeOnGPLOlNvhELbSGHMih1pmPJaGBV4LIxprSp4nM+qtkripJN4PYprkoyWMdoHg6Bwp+LDX+0KV4UjiopHL3c5WuElG9iIuooi5SYKrOt97xxktaO0kHut0B+87d0zKs0qMpvCIKteMFdst9ms63W2NjgHPAoammZ6UGZPLksa2WySY4XyU/4bDhA60zPmks1la0d1oH74rUp6K2ZMyquvviKNK1X5JJUQjsm/FQGQ9Nzfn5KCw2QVrqSakk1JPNxzKRjQFq3JZnSysjYKuc4AAfXyCtxhGCtFFCdSU3eTPQLisf2bBTcPnmuvu2x0Ul1XRgaAdaLbhs9F2kRsgbDkhX8KFJY8M7aS622qzSwPFRIwjPjqF8uXrdktmmc3vBzDQOBwvAG47nBfWy5janYmC25uGF/xAI1dBOzPnex3padz2u/EAD8j+Smfetp+BnqeX6/Ir0O2+x2Sv2cjSOdQqY9j1o+Nnqqz09Ju+0tR1NZL1HBPvC0b+yHU/5VeS3THWVg6N69eXqvTofYzL70rB6laEHsYZ78/o1eqhTXETx6mq+Zni8k7zrK89Mv+3oo2tDzQCR5O6p/VezW72e2KElrXOlkGuYaxn43cfujPpqq8dz2aziow8MR38mjU9EbUfSiWnRnUzKWDzeDZ2jDJMzCBuyLicqCtMj6rTsNiDRoMuGgqNBxPMreva2Nlbga3u6g1oT95o5c1QiB1OROVTo+g93gd9Ouuqz69aTxe5qUNNCD4Eifu0VhgQ+DkeOhP01QwgZE6ior3QfMrNleRo+WKJFNGKpkTC6mFtag0OmYO+uozGgK0ILrkIq7u1bUDWjv3wA081y6b6nnxY9CvkMyRzPDrwSNtnwtc7vUy0/q04eq0W3U0k4u8TTXl1U5s4G7Pj/lcWjH5nm5sx8MjtaAVIPvVbxDcmpzbIMsZLiK+I1FDuw6UV+VirOao3UZ0oojcQKAAZacunBRucpXsULkQwhjVICmVSYl00c3EconuABJIAGZJyAHElE8gaC55AaMyT+/ksG0SvtJ0LYge6ze4/E/95fNXtLpHUd3wUdVq40lbqQ3pe7pAWxEsi0L8w9/IfCOWvRcpa7Y4d1gLG+jj5/ovRrs2VdKRUfoOi6+y+zSKVmGZtQfIjmDuK3acYwVkjAqVJVHeTPE7iioXOPL9/RbBK9Ouf2LYJHdraPsa90Mb9oR94nutPQGvJeiXFsfY7JQwwtxj/aP77/Jx8PlRd8nB41s57PbXaiHOYYoz78oLcvus8TvkOa9c2U2LgsIOCr5HeKV1K0+FoGTW/PiSunQulE8uNawBOQhdHgIQhACEIQAhCEALjNstrBE4wQHv0+0ePcB0Y37xG/cOZy6W/Lf2Fnll3sYSBxdo35kLwOa0OJLnE1eSS/U4iaknzKo6zUOnaK5ZpeH6VVW5y4X7mtbL5NNdNwrhbXe7eeKyp7Q57quJqNNKFp3fdFFC2MnMGh300O7JWIYDoFl1NTg3oUbDY28adBoK7grkOuenDd+8z6q1ZbqedGlasFxu4UVKTlJ3JHKEcFSydkAas16U8hTLyU8MMQIIjFQKeWWtOi0mXI0alOdHGzUhdf9lskO6m+CKyNFO6AOis9nxVJ1vY091VJb1J0XDqJDZJl94DVUtNpG5Zk1rJ1KrukKjbbJVG3JbmtCgdMqznpjnIoHtyyZlEXquXFNMlMyaBSxgRylYnLlXt1uZE3FIaDhqTyA3rFvPaJrO7F338tB1KybHY5LRIHSVc46DcByG4LR0+hcvNPCM7U65R8sMs1bDJJbZe+2kbc2R7q6Yn8TqvS9m9kq0LgodgtliDUjmTu6DkvV7NZgwAALXhFWtHgxJybd3yZ93XM2MCgWoyIBPQpVFHFwQhC6PAQhCAEIQgBCEIAQhCAEIQgPPvanfxjdBZdG2gSF7vwgBg/qI9AvOY4MziyOh5rt/bnczpYYZ2CroS5pHFsgBIHPu/LmvMrv2jbQC0A5ZCUD/qAaHmszxDTyqWlE1/DNVGneEup0EcK6C64IIgHTOFfhGZ9FzcFtjcKskaRyIUvaDiPULDUJp5RtyqRmsP7HXzbTxMFIoi7mcllWjaeZ3hAYOSwZbYwavaPMKnNfUDdZW+qnUasv6K9qUP7Nia3Su8UhVcknUlY79pINzq9ASqr9qWe4x7vKm4nf0PoulpKj6M8erpx/9I6NOBXLf/YJnDuQHzPTh1CjfedqOvZs6nrxpw+akXh9R9CJ+I0l1OsLgkLlxb7bOfFOB+Fv75qs8uPilld5hv0Ui8Ml1ZFLxSHRM7Sa0Mb4nAeYWZaNoYG+/iPBoLlzYsQJyYT1Jcr1mueR3hj+Snj4dTj6mQS8Sm/TEdadonu/0mU5u/QLNlEsv+o8kcBkPQLr7r2EtMpHcPkD9Su6uL2XYaGWg65lW6dKnD0IpVK1SfrZ5Zc2zz5CA1tBxp9AvV9kdhsIBcKDeTqV3F17NwQeFtTxK1wFOoN8kDklwQWOyNibhYKKwhCkSsRghCF6AQhCAEIQgBCEIAQhCAEIQgBCEICredhZPE6KQVa8UPLgQvAdstiJrLIXYSWE5SN0I4OA8l9EJskYcKOAIO4ioXjR6mfJ7bJFX7WN1eLCAfQhK+xWb3e3HI4fqHL6Rt+xdjmNXQtB4tyWafZpYfgd/V/hcWfY7Ul3Pn8WWzD3JXdXMGnkVMBF7lnA6uc7cRupuX0DD7PLC3/ZV6krRs+ydjZ4bOzzFfqln2F0fOLWPPhhZ5MrwO8neArdnum1v8Ebv5WAceA5n1X0lDdkLfDEwdGt/RWWsA0AHRNrPNyPneDYa3y6xv8A5q/mtax+ya1O8eFvUhe6ITZ8xu+R5NZPY9/vJR5Albdi9ldlZ4i53oF3yF78NHm9nOWTYmxx6RV6mq17PdcLPBGweQVxC9UIroeOTYgFNEqELo8BCEIAQhCAEIQgBCEIAQhCAEIQgBCEIAQhCAEIQgBCEIAQhCAEIQgBCEIAQhCAEIQgBCEIAQhCAEIQgBCEIAQhCAEIQgBCEIAQhCAEIQgP/9k="/>
          <p:cNvSpPr>
            <a:spLocks noChangeAspect="1" noChangeArrowheads="1"/>
          </p:cNvSpPr>
          <p:nvPr/>
        </p:nvSpPr>
        <p:spPr bwMode="auto">
          <a:xfrm>
            <a:off x="152399" y="2751137"/>
            <a:ext cx="360989" cy="360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2" descr="data:image/jpeg;base64,/9j/4AAQSkZJRgABAQAAAQABAAD/2wCEAAkGBxQTEhUUEhQWFBUXGBcXFxcXFx0fHBsYHBcYFxccGh0aHCggHRwlHBcWITEhJSkrLi4uGB8zODMsNygtLisBCgoKDg0OGhAQGzEkHyQsLCwsLywsLC8sLCwsLCwsLCwsLCwsLCwsLCwsLCwsLCwsLCwsLCwsLCwsLCwsLCwsLP/AABEIALcBEwMBIgACEQEDEQH/xAAcAAABBQEBAQAAAAAAAAAAAAAEAgMFBgcAAQj/xABQEAACAQIDBAcEBAkICQMFAAABAgMAEQQSIQUGMUEHEyJRYXGBMpGhsRRCUsEjM2JygpKy0fAVJENjc7PS1BY0U4OTosLD4USU8RdUdITE/8QAGgEAAwEBAQEAAAAAAAAAAAAAAQIDAAQFBv/EADERAAICAQIFAgQFBAMAAAAAAAABAhEhAxIEEzFBUSKhYXGR0QUUMrHBQuHw8RUzUv/aAAwDAQACEQMRAD8AtDLSClArvDDfK7BG5rKGjI8O3oT61JJKpF72HeeHvGnxoWgUDlK8MdG9WOWtJ6ulGQFl/j+P41rstGiOu6j+P49KAQQJXvV0aIKeTD0oSO6qu6mpmPB152eCAu3cv7+FBhRBNAe6hpBVwh2BLJrIRGvcOPqaA3g3SIs0IZhaxy8b99udK06uhk0Vy1eWpyLZkoJuCRzuCCD606cKeYoJjYB7V1qf6mvMlYFDVq9ApzJXhSsahQlIpYmNM5a9OnHTzIHzo2Ch4yX40hpaaEg5WPlw+FJJrWDaLaSmmauIpNq1mo8JpNqVlpax1rBQyabcUeuFJ5U8uzieWlGwNEVlrurNSy4RftX/ADQW/ZvRuG2S7exC58W0Hv1rWZorogNe/Rj3GrnBuvMfaKRjwF29+oPwo6Pc+LjLI7+4D3G491qZJi0jNZLCmS9Tu82zgszLFl6sWykNccNRfvuCfWoQYa1FNiOJ2bxrqcEddTWLQ/8ASZLZWbrF+zIA49zg29KYSCEG4jaFjxbDyNH71bMp8rCrxPuwNbZfTMvzLj3KKbw+6SZru+Zfs8PeeY8rVLZqI6t+myA2UJXa0col+11sRRgP7SG63/OAvU/9Ek+r2vP+AffUrFgyq5bIijgqa/uv38uPPifBDlFlGXS2nG3dpwHgLVVR8knLwRfVMNGWx8wff3U6sVFnDd/wpJh8xWo1nLCBqSBTsSFtI0LeJ0H76REtiCQGtyNTUe00AHZI8AKFGBodhltZXv8AkjQfx53qThw6RjsgL86Cfal+GlDvi70cIFsk5cYBw+NA4jGE8/TlQMk5NDu9ByCkKxEo4VGzreimph1qbKJUBPHTRSjWSkGOgMBmOkFaN6rwrww0AgJSm5Ygxuwvw7+Wg4EchRrxUyy1jAqwgcAB5X+8mutTzCm2oGoTavVjvSDXgBvcHUa1jUSWGwYPC7H8lSfjw+NSuH2JIeERHi5A+Avf30RsreRUjCtGMw4ldL9xOnH91Py70/ZAFUSj5JNsVBu259qRV/MX/Ff4UWu72HX8Zd/z2v7u6oSfeRzz/j0qOm2sx50fSgeougxGHj9kKPIa++hsRvEg4D3mqRNjiedCNiTW3+AbWW3Fb0NyNvKoLHbad+LH31EvIaZe9DdZto7NiSeJoZmriDSSpo2BoUDXU3XU1go2Ex13U05mpaEc6sIMdQPOlHAXH2fjRecDhSGloDYRAPhsSjWKxyDw7PxuflRpw/eBRrNTbChVGbsBMY7qbdKNaOkGKgwoCMdeZKLMVedVS0NYEUpto6PMFd1FLQbI4x0kx1INBSOpNChrARhr079C77CpHClB+MDeh09wor6ZGguFt42ArbUDcyLi2dfgrH0t87UUmxieSjzJPytT7bWv7IFCzbSY86NRBbF4jYKFTd9bG3AAHlw1qrPsd1Ju4t3aG/qOVTMuJY0JIxNJKh47iKkwtudMNDUo6U0YDSj2RhjpJFSEmFNuBoGTSgERfTiPvPlTYkPdavWam2NCzUKLVwvTWY1KbExESsevViOWQ2N+4i40486ZCtAy4RjyNLj2ax4WPlr8BVm/lnCr7GHzH8q1/jevH3sI0SJRTbV5Et+CHh3ckbgjn9G37VqOh3QkPEAebfMAH50Ji985bkZgCOIAFxUTid5ZW4ux9a3pBkta7rIv4yWNfIf4m+6h8bgsCim8rM1ja1rX5aKoFUuXabnmffQsk5NNaBkfbDgm+e3gBcD411C5jXUKBkncP0orD/rYUdplDKCAcoTMbdojVreNuVT+B6S8A4H4VR5nLb9e1K6Kox9HluBqwzX/AEjr76sWO3WwM2suEw7nvMSX99r11akak0iWlJSgmxGC3hw0vsSK35uvxGlSMeIjb2WU+Rqq43ou2XJr9HKHvSRx8MxX4VHYno2jQMcPtDGRMoJCmUFRzFxlU29aT1DvaaDkrurrPNnbrbQMcckO1BZ0RurkgU2uob21YHn3UWINuRH/ANHOvLK8iN65wR8a1s21eS79XXnVVSf9JtqR367ZchA5xSRyX8gGU/CkydIMiECTC5bhCQXKsucoArKyaMC4BF+RorPYVqu5eBCKUIRUHBvGCoLRSKCAeR/Zua7D73YViR1qqRxzXW3LXMBalUosdwkuxO5BQmLwUbnMQQRzU2PvFExyBuBBpWSjSYttA7DuFJMRPKiTHXdV41qMVbHbPxOtmZv0so9OpCP76i3weN4AMBx5H3lyW95q+mEUkxr3XqMtK+7LR1a7IoEexsRe5YxnvWQ3/VcOnuAqUgw8qjtuH8cttPHXj4/AVYDs9c5YFteWY5R5DlXHAL30FpUZ6tkIU76Oi2YCLllA/OopsAvjTbYIch/Hxptou9CRgoRxceg/+a9z4de9v48LUHjcGezYkcb29LX086FbDGlbrsMs9yRfakS+zEvmQP3VXMZFEzs/Vrdjc/8AijWwxptsGe6klKxkqIh417qfj2VmAOtjY6KTxF+63xow4A0X1sgUKCoAAAsutgLc70qaDJvsRqbH/Jb4D5saJi2R+SPVj9yilOsh4u3obfs2oaXB39q7eZJ+dHcvAtN9WFHDRr7bxL52v72Y14cbh1FjOT4KP8C/fUc2AHIfCkHA+FbmPwDYu7IbaKh5ZGUGzMSNOV9PhQ/0bwqwfQD3UoYKktj2ivDCGvRgz/Aqf+iUk4ajkDaIYYKuqZ6muo0wbiY6NLiFz3iJvfHerdJiV4EE+AUn7qrm4cKiBwQPqKdOQQafGrGcHH9gDyFvlXp6tb3ZwaCa01X+ZGxNEde0PNXHjzFqRi5ImVhnAuDoGtf0okxpm142tx+6g9s4WOWKRGYgFGU5XynVSNLHQ68aRNXiyjTrNAewMHGcNhyJCT1MY9oH6i0TJshiSVmZb8soPMH7qb3ew6/RoLPcmGL7J+oveKMmwBYW61vh91qZTa7+wr00/wCn3/uKgwsilbyZgOOh10t9rTXWs631w466QkaBwfRUDj/my+6tFgwJUr2728DrpbXWqdvvBfrT3kj1Kxj99GLywTjUVgl8MnYX80fKs3fAjrXTmQxPic7uP7sVp+GHYX80fKqViIbYsHvmceggJ+bmo6H6yuu/QSce4qcYcTtCC1tFlzKeeiyI2ngDTWLwGPgRni2k7hRfJPhV10vYOrLyB5Gr3CXyroOA5eH51CbexTJhpmYaCJzwP2T3XptsfBt0vPsQS4naqaXwOIsTzliOnmsg+NLl3mxcaFp8IkWoAImDqxIJNioBFrD2lHtedWOSbXtRX8bX+YqM3jw6yYVsq5QNbeNbYgb38B/Zm2GliWQoFuAbXv8AG1O/ykb2yfH/AMVGbvD+bjzb4sxHzo5F1rmm5J0mdEdrVtBqSE8qWGNdEtO5adJk20NG9IYURlpJSjtNYFJGTTBgqSMVIdLcaXYHcRxhpBiombFxL7Usa+bqPmajpt48EvtYvDD/AH8f+KhsNuBZYn+kL2uzkY5bflL48eOtqMaKgJd7dnA5jioSbEXBLacfqg91BTdIezVNvpFz4QzH49Xb40q0zPVXkm+przqfCq5J0mbOHB5G8omH7VqDm6WMEOEWJbySMfOWm5YvNj5LcYPCknD1SZelvD/Vw0p82QfK9Az9L4+pg/1p/wB0Vbli86Pk0BsPTTYes4m6XJfq4WIfnOzfILUbN0q408I8KvlHJ981blB5qNUMFNPDWRz9JWPbg8afmxKf2w1H7M3vxjQq7zZmaSWMkxx+yEgZbKFC3Bdtbc/KwlDarGhLe6RpXVV1UddvYkj8af1E/wAFdXPzoHX+Vn5QTtzeLaeEnZMGkhhIBuMOXUvchjmCHkFFr8qE/wDqXthfahX9PCyD5MtblgYMkaL3AX8+fxvT/rXoTe6TZw6cdsUjB16XsePbgw5t/VyD/u0p+mSTKVkw0BuCL52B4W0zXrdjQ+LVcp4HQ938WoIZpGI7J6YTDGkf0SNsqomYT2NlGW9uqNjp31JHpfifV8IwPeswJ/uxWjbp4KNsBhLohJw0FyVB/ol8KObYmGb28PCfOJD8xWUmZxj0ozjC9LuFBW+GxAt3dWb6W5uL1YtuYyPEQrLHfKz2INr6ISb2J+yKmjungCb/AETCn/8AXi1/5aidoYeJDiIolROrMLZEAACvG0a6DTjm91UjLOSc44wSuGHYXyHyqs42L+cfpm3m0dvuq0YYdhfIfKoDasJ6wW4lo7ed2X/qqOk6mU1FcA2DfvAH/wBbH6m3zQUjaO+GEaGUJjsKzGNwB1yXLFTYW87UIeibZnKJgOVpptPfKaE2r0V4BIZHVZAVRmH4VzqAT9YmqWLXzLI+9ERB6rEYSQ/VH0hNfC4Y291GYzECTDSG6FshJCMGAIF+Iqnr0QYP7cnhZuA5cb3qX2F0fwYXWOSW4JJuVswKlbN2NRqaOAZ/2E7v/wCrr5/vNe7QxbRgFbXJA19f3UrYyEQAHiCB8LULtn2R+cPka4eJk0m0dnDRTaTD8NtBz3e6qf0i7y4qB4lgmMYZSTZVNzew9pSas2Eqh9Kh/Cwf2bftU/CNykkzm/EvRoyccPH7kBLvfjjxxUvobfsgUDPt/FtxxWI/40g+TUG1INem9NHzfP1H1k/qLl2hM3tTSt+dIx+ZoKVb8dfOniKQRSOCG5kn1YMYxSWWn2FNsKVoopDBFIIp4imyKWiqY2RSaWaQaBRHhpNemkmgOjw0g0o0k0C0RJqw7I/1eP8At5/7rDVXjVg2Qf5un9vN/dYapav6GdfD/wDYifj4Curk4Curyj3j6AgxAdFYfXUMPUA/fSjIB53t4ny9KhNjbWQRKpEhK3XsRu2gJAuUU24fCpGLGx/Vjk14/gXBPmWUV7U47ZNHgab3xUgolm0Ay+Jt8ACfj8aY2q4jglchmCI7WUZmNlJ7I5nuFccX3Ryfq/vNN4nFXRhkcdk69jTsnX26VMdjW6f+o4T/APHg/ulo/EQZlIzFb8xa/HxBFRWwXK4TDhQxRYIgHNlzARrZspN1vxsddaO6xrcFHjnA+QNBPwaSscjwKhlbM3ZvYX0N+/TWq5i8N/OcdJ9pMHGAdRoz62PP8J8KssbvbghHfnP+CoXFyDrJlsQWeC+uhIXMAugPBdaom3JWJJKMXQTCeyPKoTbswjIc8ARfyzC9RQ3nlS65Y+zoLhuA0H1qC/lV8VG3WBRZ8oy31snWcz4VPS/WU1E9hoiYWEXsw18QfOgtvYWOPCzuoLERSWAIuSFOgvYD31GYfb2FCKJsVhlkyDOpALqSO0DdyeNwdKZ2nvTg+olRMSshKMAixkhiRoDlW9j33HnVZSaZOME12LOuyYuOv8eFqJgwyrGVTgb/ABqsjfXCaWnxLX+zhZD8oOFTOztrLKmdFnI/rIih87Oq6Um5yG2KA1B/SDukPxufvqN237A/PHyNV2TakolkCuQCA1h35mUn4fCgH2jK7WaRyONsxte9cXEu7id3DQaqRdcCdKovSoPwsP8AZn9qrRsuTTiffT20tnxzW6xFcgWDMqkgeFxXTwkNtSOL8QXNg4LF/cxdlpBrT5d2E5Bf+Gn3LQ77qp3L+qPuru5vwPF/49r+pe5mpptq0aXdND9VPcw+TihJN00H1Yf0mkH/AHxQc/gFcFLyvf7FAam2rQG3NY6rHCR4GX/MGui3QAvnw2bu6uRl875ma9I5IZcJPyvf7Gdmm2q3Y/YISQgwBF0sGxAzcBxGXvv8KGk2Kv8AsX/4w++E0m6x/wAtJd0VY0k1YX2MB/RSf+4Uf/z0w2zB/sH/APcr/lq1jLRkQZpBqe/k2PnHKPKRG/6FpmXZkfIzD/dof+6KFj8qSIU0g1LNgYx9af8A4Ef+Zpv6HFzecf7hP8zQHjFkXU9sg/gE/t5v7rDUL9Ch/wBrKPOAfdKaLw7Roiors/bkcnqyLZliUCxPH8GT6ik1FcWdGi9s02WCM6CuodMaluLfqmurzeTqeD1/zWj/AOkXmbeCeDTC9QS9w/WqzgZS1tFkW18xve/DhXqb1bSPF8IOHsxOLd/tM16QmH2ZYM+01bN2xkyA6k8RZiNbix4UQ0WzrART4qViAQI4jKbEXBKRRZgDyJtevX15bpXE8jh4bIKMhLbZx7ccWFH5MUZ0/STv50ymJxvBtoSMOY6mIA9/sgcaLi2HK2sUczD+si6o28na/wAqh97d3trho3wkXZRbEI0ZYm5N3R3KPytYXHCuf1NnW1ppX1CMNh5xEkf07FBVVVGRlWygWA0XgBb3Uo7NLe1i8c3nimt8LUV/pbjY0UvsyKAgdosr2FiRewSwFhfiePGofeLfqSHJ1sOHLvcsFhZWUAgDKzMRJz5qRppYg0KldWG4Ve0k02Th0BkmecogBZnxMtgLgXbt2AuRrU/guoZY3wAWVBMXlMTZ+19HkjFzmOt2j0vyqHwuP2Xi8JmlxogEi2ZDIiSRse4G5zDiCLg25iobZ+zNn4Zz9D2riu2CMqBnzaaX6lUvbUjuqsJSSySnGDljoFY/ZeIS+aGXgNQjEcO9QRULHtlcLGesRjllztyNmiaPgQALHLxP1gADR2AmMsqnDYqbGWOtpJGA5dpWJHMnnwoLBbC23HOZThFnUHWOWRHjdRoABJKXHJgeIIHlUoRalZbUnFwrBL7JxGFxCGcYrCxXOqSyBZASTbMCOYGhF7ipAYuIBguIjlyqzkRF3OVRdj2U4AUjaW1MWpKnZWHUd5gZ10va7BQo58+dVHeTbDrh3MsWGVi+QKmHbLlKtftDEEhuVso0vrQlBSl8Qw1JRj0wi67E2nFiH6uCQSSAElNQ1hYE2axsLj31bI5pkQjI/wCqx/ZBrBujn6A2IP0mafCMBeN45sqk3AK3EeZb8dX14Vedrw7M7V9p4mXjftPN7sooqGzoLLU3umgbD72wHF9TiMMMMCLB8RM0QAuzDNZDlBOaxJtwqdxWL2bGxDthQ3cmPLN+qQKzzbGy45oWXZ+bEOrhrfQysxWxGrpd2FydGsOHNRdro93txMMjRu8EsLjVcXOAqkXIKGR7C/A8eXdTOEZZr2E5kli/dlxxG+IjLdXhgsSsUE7zsYieQzLCdSNcouRY91WnYW1I8Sl4pI5mW2cRNfKTe1we0OBsSBex0qsbY2Vj5lzLs/Z7I3aBjije/GxVusF9Cdbc6quE3dxmGGIxGXG4aUapFhYXCPoMmYq1imdjdRcgBiONPB10Jai3dWbAyMOKn3Gmncc6+epN6cUkwMzSuysCUmeUG4NxcZ/mCPA1q28O2dl43CMn0yQRuRcJCS11KvazQ3FuzwPA871TmeST0vBbL3F+XfVZ3rw8ckkKyorraQ2YAi/Y1158aznZ+EGHxKPsqSfETA5hG8AVGUe11hEqnLY814kDS9Xnam0tovCZWwECGKNnd2jzZQFzPlzPcgAfVJvQeqjcppjsGWJAkVo0F7KugFzc2HmTSXxjfa+A/dVYw29UEgUPiIlc8bJIq8T3x5Rp3n1o3bmzsXIkT7NRpEIbO/WYZ1OoC5LSXuCGvfw8aZyQuxlejA/lIaD8cvzFXqcgVQsFszGw4uObG4aYRBw8rpGTlUaluxcWFr+lXTF7bwBVTHNM5a1gImHHQavGo+NIpJIMoNvAl2FMtbxpsShgGW4BAIBtcXF9baXp3DYV5DZQNLXuQBre3E+B4VrFoZZRTLwjuFQ+095o4ZZInSTNGxRiAtrg207XA8qd2Vt+LESLFHmzubKrC1zxte9veayYXBhb4cd1MPhR3GpiTZsw/o29LH5GgnuNCLHuNMpCOJGPhRTYw9u6pFqaKinRJoaEddTmSupqEJHH4I4dc02HlgiH1uokKgDxbUXOvaPM+lK2/jWeXrEZ2jAGQuuVlCm4C31sDwI4Agcq2PE9MMAOWOCWQ+FvkxU/CoDaU7Y85k2Oc41WTq5U1v8AWCjI/G+p9RxqLlHsv3+53wUllu/p/Cv3PMLvvtRo4166JjkBLKisTcnKSytluVy34a8qFxm+OIVJeuxs3Wrlyxr1aLlPHLIQSX49nK3s9/Cy4GDaoJ6jZmDw50/CyMpLeZDmQ/pVW99d29pyLM2MCuuVWUwxsRmXORlykldBlOa4OddLjMq0h18vdfsS/R7tTB452jkxOMExUfg8RiIysgOrCMKi5rZdbrex7r1ctqbB2SQv0lYXy3szuTa/HUHhoNPWsG3P3TkxOIy5WKo4VmCkqHGZrPY3C/g2UtY2LLp2hVx2n0ethoHlZY84YJGmgD+zZjIzKEFy3tC+g4XtQpvCQcLq6LDNsnYYVvo8rAAkt1DmWxsOOcOdO4WqtpJA0kYwMrztnRWOV4mVCcjupvYnj2QBofeNvzFDhsHF1UViZR+FOVZgxVmFnRSCntArmP1bHS9Q243SHiMJiI+unmkw1z1kZbPcFSAVzm4IYq2hHCl23lj5jj7A43T2i05eHCzsUfMknUmPVWurDOqi/A8K0KfenbMUaLiFSN9bkwEk6mxuhyXsCdBzq3ydJOzggcYgNcXACtm/Vy3v4WqKxXS1hgPwUUsvkpHvEmSmk/iTXXpgqT7y7QkOuNkjS+ViqRqot7WrgXI7sw9Kr+9G8ZErRtIMXFkUHric5DIGurK7Ri+a4ZNRfkasu1d/Y8QwB2dCdbhnsGBPPRSR5hhVY23sGfHSA4fBSaG2eNJMhXKir2ncp2crWIIuCL3PBI9SsnGsYLV0ZJsbFMwfCpBOmQqJcSziTjqgYqLjKLi31hV52hsHZMIfrGSK4IzGZuzcEXGZiAR4g8KzTdrobxTgtiisFmUqhKuSAbnNkYgX4DU210qzYfolPaeSSJW1OWNC1zx9o5fkaaSvsImk+oJtabZiuxw+NKGQMo6pMwzMbobxEZQrd9tCdRyyLbuz3imaPN1ltVa3tL3gXPiLXNiD3Vbtv7LkgeRGw+IygMokMTKt9LOGItYXPO2lObX3ukXBdUkOFWLEJLEwECqQAEIKMkna1kLXYA6cOZWLrqUmu/Umej5ttrhgkK3gyXhDLEbEuCeJDAWLnteFqK2pgttNfrGxNu6PL8OqBb41jaYkxtmjLRsOBVtR6qBWn9GXScYWeLaE00iNkETG8hU3YMDxc3uvf7NGUb7iRe3NWQY2OwmEm0IMXIGeNBmLIS2o1eaNsydk9kfaXXlQW9O8EBlX6BG2GRFs0ZCOpkzG7AaixGXSwF14Vs2O6TsGoPUmSY9yxuP2wo95FULeff5pgQMHh7d80ayHgTfLbTUAe0eIrbl0BT6lQ2HvvLDKrMsTAkBmEfVvkJBYB8PkblfUnUCta29HsXFIGkxSNwykYomSwzADtsW+s2hrDMLhkaRDMciNctktf2mACg6DUW8PHhWgw7pTOkf0WJ1iVWBkxAEYVczSEszhcw7R1VToOFaWEFRTfWiC3l2fspFf6PLjHezZc2XKCOF8yIctyNQTpSt09p4vDwkR4sxoRdYRqQxdb9mRMguuc3B42vrVuXo1gnAP8oRdZaxWNlkXgBcHMjDgDw40PiOiDFK2aPExkAgr2nU6WI4hgeHfWzQPT0IRVx+JkWV4J5ol7cnXkJCQCb5jJaHhrcHT0qz4eEadTHgnawsIsXCxHcAGZbfo0NtnZu3xEUDvMHMquM8LAxsqACzm+t5R38PCs1xu7OLi/GYSdLcWMT299rUktOMlTGjqOLxRrc0uJw8V12S0l8ykpJmcDkwyow119nhpWS43C41fxqYpeNy6yDwPtDuPxoPA7Unw5/AyyxG/BHZfeAdfWth2Z0rRSIWfDTKQQDkZGW5BPFip5HlTrCEfWzKt2sbCkyfSkV4LnrBkBNiptYizCxsdDWgJh9i3V8OJBISCmQ4lCCTYEM2g870DvN0g9YcggjK8+sVWNvKxsfU37hVQnxKykEMY1ChQiZrCwtxIufXxoN4Co2zQoMVJKF/nMqxEA5JHMjHU8TxGltLnW/HjTOAhDRRkyLcohN817lRe/Z43vVIwmKdF7EoA7jrwPnV/3Q3VnkRXxBaKLKpRRlDsCoKngcq2tx1PcONRvVt0/Ys4aNLcn9QnB7Akl1Fgmvb4i45Ac9ajdupFhXEc2IRWK5gCkvskkA9hGHFTz5UZvRh8HhCqTT4hC6NlIXNYHS4K5bEGx9BVHxWDwkpu21GcjQddh5jYcbXBbSuiEp1k5Z6eneOhNDaeH/8Auov1ZfvirqgP9GFOox+BI5XkcH3GO4rqpvYnJ0z6C6Nt6YcbhlyCOOdBaaKNcuXUgMq/YIsb3Nr2PCrRPtCNDZ5FU9xYX9BxNfKGxYZheSJ2TKSr5Ws2WwJB4XU3AtrqRccKlkixM5yhsRN3qrOw9QunvoX4GcVbPobHb34SL25Qtvtdn4yZR8ar+N6WMCnssXPhc/GNXX41leF3DxAuXjjgAGbNIyjQe0bLmYAcSSAB31ati9FolCs+LiItciFS+ngzFdPHLQ9RltDz0sRu7LBhzmNySQFubadoPe/mtULb+0sbNFJLiMS3VXuI7rexawW6qo0BGpte3AVrOzei7AxEM3WyspuC0mUX8owungb1Z8HsXDxW6uCNbc8oJ951+NCp3h4Kxlo7XcbfYwaDZRODcQtjcQJYybLCzJcC65rKxUXA58qq+ztgSSzKqxkgW6wE5bE6kEsDZvCxPhX1jehcZgo5LdYisRqCRqD3g8QfKnSV5JObr0owjae7rQIAosgsFJBNhbVnKgWJYk2F+NIwmHj6xb2kjysWKsBrdcoto/2uVuGtahvVuN9LUhMXNCOSWVo/UWDn1eqBtDo2xGEbNEgxBGqsuIyN55SAQR+QWNGa0uyf1Noy1U3bXyr+cDG0NtiLBypHDBlderLhPwoz3swkzXJUgMFNuHEVSMFvXi4Gvh8ZiFHIF2t6oWZfnVjlimELvOqPCMpyyO+bNqi9pGDk3e2p+VU3bOCyzEKojDZWVbk2DLmtc6m3jUkmlk6dXbKbaVfD4mv9GnSpJLM0O0ZoguS6SsFQlwyjKxFl1BJ4D2a136bHlzZ1y2uDfiPDv9K+Ptk7PaZiq6aceV+QJOgvrx7quWyd35SEhTMWANwHsupLHiQG0IFhfhWcmiWxNm4bW36wcFw8ozfZ+t+p+M/5TVI2r0m4dmyx4bMCQC7IoGptfM3a7uKCqDjcG0F1CKLBr24aAnuHdTWNgsjczbXXu14elSeodMeFlTddrIneDDiTENIkYRJLyFF0CsQSwFze17nu15CwpW7+HhQq0ozOHVkAa1ipuFN1IYEjW1j41dd38Js1kWTGTT5yrM0PZCXylPxmQHVMp9oWvx0Jq17u76bCgsMOFw7aDM8LZv0pLMx9Wp1lEdTD6FU2TuhjJ1usLqLNYyDqxf6pGftEeVxTW2N3dootjgmt2cxiIk0Rg4I6o5h2uHPQ8NK2jZu3MPiBeCeOX8xwT7r3owvQUUgPWk8HzgMMUkhYR/RHj1UAnMpDiQFet7QOYt32t4mpTbu++Ow6xGPEs6uHDCQI17ZRzUH6xreJgrCzgMO5gCPcai5NgYUiwhRAdbR9gX59lLA+oo5sDlGqo+UNLc7/AAqR2bt7E4e3UYiWO3JXYD1W+UjzFbbt/olwk7NIkkkDEcFEeTTnlCr661mm93R/9DiMy4qKZAQLZSpYk27GpVyOYDaU1gTTLtuF0nxvF1e0JrTZyFfIApQhcuYoAAQcwvYcqtmN31waLmXERyHuRr8r/UBPuB9ONYHsXBRZo3ebKysrGModQGvZWBOpFuIHHjRsM+vZCFQbWN9bcwVYWHdSSCoW8Fi3t6RPpBaLqgYzoxkVSSD9lbnL5lmPdlNVgbXiygIoj1LEImjNYC5D5hy0AsBmPnQm1mViCFC27JF76gKRrYE6EfGujVZFt1YGULZgLFiPavw4/fRfQaKyEHJIA5AvmAPd3cOHDKfWiMNsvrXWOKPPIxsAo1P7gOZOgFye+hJIUW2Un2hpc2t61e91t7sLg0CphnMjACSTMpLNewC3IsvDsgAd9zrS9cj24qqHU6KpQg/nEZbiVKNYHmA1yT55fShG6PsbGHymNjkYL1czA5rdm2cKBrUjt7pIws2GmjUzRSlGCEAghxqvaXhqAKzSHebGjVcXiBb+ue3uLWplEnvk1TJHam6e1NDNBPJlvbtdZbvtlZqgsXs+aP8AGQyR/noy/tCrBhekXaKH8fnHc6Ifjlv8asGz+l2YaT4dHHMxsV08mzA/CmF9Rm4PiPfXVsK9JWzzq2HlueP4KI/HrNa8om3PwRG6L4QYZjIWBzOTeJjGO7tZSGNgvE+nMqXfOOI3WUt3ZQ1vlTWz0wKACRTiZ84UKhY3BYADIlrtY6KRYmwuL3EbszEh8XNlhWBQLAWAyZTlI7I4k6nyrqhxL0oVFI5J8CuK1VvlLHTOF8ie21vv18NpYJDGLXkCKCp4AqXOuttAB5jjVCw+25YXzQSMmtwVOW/iVva/v86sm2cKyqXXVmKoOzoSxtbxuL6VS8dg2ikeNhqjFT6c/Ua1zvVnLMjsfDaek6jk2joz6US7NBtGYXOXqZWAA55ldh+jYkd9zwrXWmA1JA56mvjrB4V5CVRSxAJsBc2HHTiaseBxeIEagzyKALWzcACQBrqBa1BypCOCs+i9ob1YeEEuxsOZsg/WkKg+hNVLaXSvAtxF2zyyKz/E5EHozVkAwlyHIZr8Ga5v+kf30ZHhDzstu/7u+kk5VbGhGMpbVllo2p0n4p7iNMg5F3P7MWT4s1Q2F3nxEjkTPx1sgCA+eUXb9K/CkYTZTStliSSZtLqik2F/DUDxNWXZ3Rfi5HR36rDrrfMc7ju7K9k8TxYVK92EjqUFpNSk18iP29A8uzjJEAoSWMSKBYyAsFRR49YU7vhUN/o5CHxMQl+kTQuIYEjBzO66zMUFyEUnKpvY5T5VtGytxoYo+rkklmXMj5WOVQyMHUgJZvaANix4VZMJhUiULGiooAFlFtBwFdPVK/By6k05tx6WYtszo5xrRBYkTDKbE9cxVi1uJChmv5gU1j93No4UfhYGmQfWjHWj0CjOPMqK3S9eXp1qNHO4JnzntQSSRtmgIUix6xyrWGugBJtfWxI8qicRiyUEbKym12suhsCRYgnTMB6A19LbR2XDOLTRJJ4ka+jcR6GqVtnopw0mYwTTQMwAtfOml7XUkMeJ0L214VzSi5PNHdDWjCNRu+/cy7ATo46sHNIYZLKovr1DWB8b8uN7ad1R2ngzC7JKro972It2SLjjqefurRdp9E2NjJK5MQnLq2ynzKNbXyJNUzejZkiFetV43HZyyKytYDQjMNRe/voQShgbVk9WpWulYIBJCDdSQe8aGrZu/wBI+PwzLeZpowRmjlOa68wGYFl05g++qjlp7AQq8iK7ZVLAM3cvM+6qEH8TedidLmDmIWUPA35QuvC/Fb6eYFSuN3/waqTHMjnwudO8BblvLTzFY5ht344265JkkQLJw46oyjTje5HKmJHym2i37+7vsOA/caSWMB04bsroXLbW/M87BIV4nQyW/wCWO+QeBcufEVnm2UxEjscQztKpsxkzZrEZl4i4WwNuXdTkiZyptfNmOvIDKBx8D7703HDrIg5hW8Lgn7iaypFHptKyL6prAnQHQX5+QpyFLG9xcfVJP/SaVJCwYgXy9459+vjT8ShdTYW8NaLkaOm7yOvdmBdMt9ePG3hx0q6bmblyYwB3zRYf7dhd/CMEa/nEW8zoLJur0dRowkxzpI4AIgBuouP6Qn2z+SOzx9oVb94944MEiPPmVGbICq3ANrgEDUaA2sOVChJauWo/UpuP6I4SD1OJlQ/1iK/7OS3xqCk6LcZHIjJJDKispIBKtYEE6MLXt+VV/wAJv1gJNBiUU8w+ZP2wBU1hsWkgzRusi96MGHvU0xJt9zCdp9HeODM3VjVmNgSdMxtcgZeHjVUx2DeFykgysOIuD8iRX1LmprExq4tIquO5wGHuNE25o+V69r6F2huRs+X2sKinvjunwQgfCq5tDoowrX6qaWIngGCuB6WU29aIeYjIAa6tTTopIFutRvE5xf0BNvfXVjcxBWwtlYJBN1yZlUi2cki1uOVdL+lRGM2jhYJyYrhCNFVbajuJ4Curqs6isIVuTnV9iF2xjZsVLGIAy2ZSgJAOckBTfvueJsPLWk714YHF4x9BkkSMAaDNlYHkNPwT15XUt3d/5gzVVXj+UObD3eZBncgk20HIcePfw4VYIFW5KqM3Eu2rend6V7XV6XDaMNqlWTwuP4jUWrKCeLf7je3zdBds5Gt9fvqCwuOLMFUXPIf+Sa6urm47VlB4O/8ACeHhqJKXksmx99J8H+DICxklvtXY8cx9oCwHAG3cb1a9k9LUbMEnQo18veL+BXj6gV1dXBpzbVs9XiNGMJOK7F+2ftqOX2Sb8wRwqSBrq6qyVOjki7R7XGurqAwmkmurqVhPDUHtbasTCSLq1nC36xXA6tdPrZgSdPsqa6uqcnQ8UmYDvx9FedmwkYjXJZwgKozXFiinVdL6cNBpe9VHIRXV1OuiKVlr4jiysPGnVxTk24301sfidfjXldWYUhyWZg/bHaAy2B0HO1vC/AEC/wATMNNna44ZAp9CQb+Jvy766upZeRoePIXEq2vz+FC4lh3eleV1SXU6pP0pi8HPMGjyyuuY2ADnRQVAsOHM6eFNbX21PJmhmkLokhIv3rmUH3E11dVUck0r+pFTDMzEajjXQYh0IZGZSOBUkEe6vK6mFeSy7M6QcfDYdcZAPqyjP8T2vcat+yel1TYYrDle94TcfqPqB+ka6urC7UX7Y22YcXH1uHfOt7G6kWPEjtAd/LSjCtdXUSLPQK6urqwD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2" descr="data:image/jpeg;base64,/9j/4AAQSkZJRgABAQAAAQABAAD/2wCEAAkGBxQSEhUUExQVFRUXGBcXGBcYGBsXGhwcHBcXHBwYHBwYHCggGholHBwZITEiJSkrLi4uGB8zODMsNygtLiwBCgoKDg0OGxAQGy8kICQsLCwsLCwsLC0sLCwsLCwsLCwsLCwsLywsLCwsLCwsLCwsLCwsLCwsLCwsLCwsLCwsLP/AABEIALYBFAMBIgACEQEDEQH/xAAcAAABBQEBAQAAAAAAAAAAAAAEAQIDBQYABwj/xABKEAACAAQDBQQHBAcHAwIHAAABAgADESEEEjEFIkFRYRNxgZEGMkKhscHRFCNS8DNicpKi4fEVQ1OCssLiY5PSFqMHJCU0VGRz/8QAGQEAAwEBAQAAAAAAAAAAAAAAAQIDAAQF/8QALhEAAgIBAwIFBAIBBQAAAAAAAAECESEDEjFBUQQTImGBMnGh8JGx8TNCwdHh/9oADAMBAAIRAxEAPwD0OWaQBtfbKSMoILM5yoo9o8qmw8Y7EzGVtdz4Hr0iRpSzBRgDcG4BuNDe0c61C20gRsRJo+JEvs3NAZbZuyOgWYdL/iFq25V0Mh7RncRseU4dRISVnFHeW7rmrqAikKo76jpxixwYEpVUWVQAKkmw6m8UnOF4FinWS2JiVIgEwRKjCBuVhofMNoglTKGHTnjK4rapea6GacKkorWY6Fi5NwAAKZDxJNTw5hkrdC8GwVrw6bpFbsfaaz1NCMyHK2U5lqOKt7SnX3GhtFiTUROaoeIimHPEaQ9jARmSS3rDozQ227YgpIQTEl2nNWlCRZE4PM45eXK1dDInK6hkIZTcEQ9OhepLWIHNDEwiCcYVsKCVaohjRn9g7WnPisRImSSiIFaW5K7wNQTrUg20Frg0JFdC0IwrkZWGTDHGAsdOZRYVFd48QOdOML5g20y//wARNm4ifKQSSDLDgzVoSStb0AIzCld2oJrrF56M4B5SHPPeeWoQWBVQtBRVQ+oOmsHyWqIkkNViOAFz1tby+UHzHVG2q7JyIDxRAqT9YNgPHuFudIR8BQDicGT97KpmpccHH1h+AxIYF6kAEJTjmJFj5qB3mJwcm8PVNz0/WHTn584C2coJYimUTGavAsQB7h/qHKF6hMl6XimKU8ap8RAG35dzBm137bGqB+IHwF/lEO3tTCPqVXQyE4XiGetUPdBOIF4hmDdbuPwiZUrgYJG0poXKJszL+HO1PKtIEhpMGhRXmREzRzGI2MMkA4tHRGTCw1As97nEhq6il1+Y5935KKMozLdPh/x+Hdok0b5KneAFRwI4V5d8SSjqy6+0htf5N7j74oQJTOoKw1kLCrbq9bH/AIj390CYLKHcgl7nKv4btWn4eV9KU6QZNtd7ngo08OZ6n3RrDRaS9BEgERK1okRoYUDnFg5qaroOnQ/WJAprVWKHQkUuORqCPpwiNjvPS4rvL4aj6cYZNnBMupDEBaXNToP5nxjKTQasImPlv79b/MmD5TVEVZFDzfgOC9f56nhFrIHwEZOzNEYgaZiSWK6U9/dBJ1MBuKk1tfdI4H8/SEtoNFe3o5hzMZ+xktnOZsyAnN+Je/iDUHXWtbnAqF3VoABZRYAC1hAwnUOX2+A59f2esE4SxPE8W68h3fm9YO9vBqC4BnTGDCvq6V68j8v6QaDAjG7cRow1p1/l+SGzIcZakqxAJWtDxFeUGSnzCo4xV1o2Q1y5c+bpWmXv68usWGFY03rVNhyFrQYsEkPYQNNJBtfmOPhBDPeBZ9c1uHDgen84VhQJPPZUK3RyAByZtKfqk+UGYc0JA0Gp5sbn89acIExzEBSgrmmKKfhJPrU6cR0gnD6mnqiw6mtz526mvSMuTMIDQDjZoBqTQCDIAxB3vGM3gyHocn7B0/VPL9k+7u0ocVOWRJanGYz95tTwFK+AiyxuOSQhDEEUsP8Aaen54RlRKbFMGfdlDQcxyHTrAbGSGbEkHent7VQvdxMV+2Z1axc7RxQUUFgLRktoYiphHhUUjl2V07WEnLSU7dAo72/41iWRJLsABUmI9tTQCJSmoSuY83Ovlp5wiHZTkRGyxo5TbPVBnGMeZS9DKlpXoSGNIoJjrw08/wCsMAHYRE5h2IxSiApis6lrKorQnieQ5mKRQrYj4m9oWAGnKOBMLFdnsT3LufSU+XVuRGh5fy6Q5TU/hcaHgR8x01HvIg2nJZrTU/eEFrMR7ZlPKjCx514QooNs+aDMmhEyvXfJBpq2h9vj5+EGk6hLtxY38+Z6DTpCNgmViGZSDfdNz3kaeH8olIoKCwgNNcmsMWJFiJTDwYYANXfPA1OU8D0P08R0Zic1VyUBzDMDw/WFrn4xKBUkHn84gxkquTNmNGBBXj+q1OfHgYUIQSKGhoupbi3cfn5cDBZYgVXlAwUm7eA4D6nr5dS1MazDZJJuYHlkZmpe+8vPqIMEByZWprepIPLp3dIDCNP6QfhyH7ziBX1edevTnBmG8hSy9OZgFv0oN65f0fAtX1600HP3VpB+HSlSbk6n5dB0gIzCBAaHeNLHhyI5fn6wWDAkoVr3xmZEf97UXGUUTjnzHyAFT7+UFyBY3qa3PWg/p4QF2Z7UmhDZApbhTMTUcM2nd3anygAKCwjIzFlpSB5i1a1iND+eESzMSi6so7yIrG2vJDHfB6LvH3RmZEuPLHJksTMRXHIcSP1gNDxtBOFatxZKUQdPxePDoK8YpsZtETKZZU03vogIvY5uF/jEc7Gz29pJQ6bx+QgWGi/xGIVBVmAHWM3i9tFyRIUua+sbKPGA5yyheYxmH9Y28haBcVt1VFFoB0jNhUSf7DfPPbO34fZH1iLH7UAFBFJiNqPMNFBMDvgnIzTGWWvNiBCbuw+3uMx2PLG0D4bAvMNaW5nSCMW0rD0qkx2OmZSi/wAQqfIxRbV287ijMqL+AWHjxPjC13H+xZY7aSSgZcg1Y2aZ8l69fLpnmMOmekU907JXmugA3MxCADSoNqaRSTcex9Zso5C5iig2LaQdPxAGpgTtWeuWgA1ZjQCA2mqx+7DEWux1Nenfp0hq4dpilixC1oBSmoND8IstOuSbn2HS1zVI3iBU360ifD4ZmQu5oAJwCj9RFPP9f3RabPwKy0JA9eVKapv6wUn31h89VGFJ4/fr5qh8eEK5+poaMW4pmew2FUrUi/fHQfIlbo7oSC9R3yLHTVHoErbrMCayWA1ImIfnEqbTr/dSz3FD8DGFly8NkYdpMDECgo9K5hWtK2y1EQ7bwuHDKcMXaWag5xQ5gTa40oVgbfuaz0hMd/8Arnw/kYnXaFP7qcO4v8jHkcrDhmAsK/qj5CNPhMDJGFVknzu0c733T5KCtQpEm9LnX2e+A1X+Blk3abYA4Ygf5n+cTLt8D+8nj89VjzOdhypJXEzsooR+kFQa0JoooK5daVrHSO0zENjJiUrbPNBoBWtCbWvGrF2as1R6gnpAv+NMHeE/8YKl+lFAVGINDrVU+kecYntBlAxz0p6xdxaxFjMuDXWg0imO28SrMvbuaEiuZjp4wE30ZnFHsA9Ih/jj9wfWJl9JP+unig/8o8tw+IxhQN9pUhhXKaEjj4HTzEQYjaGMRqdtmFaaJpah06+YMZJvhmaS5PXB6Rn/AB5f7n/KHStv00nSv3D/AOceUYbH4urVnoABaolbxIO6CyUrDcXtTFImczV9bLlpJc0pruppwhd1OryMoWrPW29Ia37aX/2/+UJ/6g/66eCf8o8k2ftbGTScsxbXukrkbfotbQdtSZjZTsqTkmBQDmVJdCSfV/R+sPnGbd8m2Ys9MPpCP/yPJViIbeUaYh/AIP8AbHm2zsTjZswoJwQDUmXLa2ZVJsl/Wr4QnpBjMZhnp25ZaVqoAFnZSPV6V7jAT9wbD0Z9uyzrNmn/ADU+AiFtqyj7Mxu9nPzjzLA7axczMftBUci+UdwJNtOELi52L7Mv9pckAkqJzNoQAN17Vr7jG61YdtKz0sbRX2cPX/JX4iFbas7hKK99F+MeUS/tbGhmzGFQaZ5mX1pi6Fz+D+KI9p4R5VGY1qe/41gNpS23kKhcd1HqE/aU6lWaWg5s6j5xV4ja6e3ipQ7iW+AjzvCYJplGFPWINQvIHiKcYNxGyMq17QBr0owXh0pxMbG6rDTUbo1c7a2FFPv2mk+zLU17r/KsBT/SSUhouHNf+oT7wctPOIpGzMHLALTkcnsq1mg0bJNJ4nVstR0ij9KZUr7ROaSUyBlVVUiwANN3Ud/SNFJtozwiz2j6aPog7IaEBl15gotadKmKLE7Ydm9apIzVoxJHOr0tE3o40tZnaTfVQgndLVBlzRooPHLrFliXkzGmOA9H7PJWWVGRUHq5qWNPdD4vKEz0KKYZjaB9SDVgLjWgXx8olXBsJdSoob1oK91SCfKLmU6KATKmETGYqaCgDOSLBul4Sbjpy/dmRJAVM9XZm3cuatFAFxCOUrqKKQimsvJmdo4cpMKmtqW7xWJJclTJmNWjKkxhent4ZRUcbO4HfEu2izTWL0DWrSwqABapMS4CQTJJBAqzK1RqpVGItSoJQcefWLRnSTZKUNzaQHsOTmQ0BO/LAtzLW9wg7Y2GBlzFYqtkIzsB7TX58IgmGcv2cnIEnFcqoDSgbLQ5gQDrx+EWey9liZOCzS+UCaWXOQBlDUAynQEDSGnKrbEhG+OhL/dIiksVQZqLQKFdqXNySpFBS2Q61tX4nbCJKMrQkTFYhSxIfLW7+rZQN3h1JjR4XDSZEqb2OYZmStQ/APT1++MrsZjMnoznOxMg1IHF+FBaJQzcuxSWEo/cFkbcCimQPxqxIPupHRNtrEv282jLQux63J1tHRXy4Sy1+WT3yji/wi4GxZZKVcAZBmosuuej1A+70zBB3Ewk7Yv3aBWBbeZgcoFbUplUajnygORlIrmlk1FAAprXNXnaoAhoObJlyMQAWyqtKAX0HTXWA91cjLb2J8NsqaGBsKDNWoN+Xf32iyweEnCWFM0KBXdCyyAGJDexW4Y8eMUpN81qVSm5ap9Za5fnwgxpyHM2YeohqJQpTIWJ/R0FwD3c4Wpexm4lv9karjtbFQBVUuQqmh3bAGotTQaxFM2e1VcsGds2c0W1bVFr7vxitw5Qnea5LE0l2oAaUrL7h4k9YkTKQc1c1akiWo4NU+pQGt6adID3Lt/H/ocMvBLmUUZwRUBhQVyg86a2EUmJ2FMzOwKGpJF6E687e/jDVpU5ub0AQaDNT2eQHl5xMU3svAt7IsM7ZRpyAHhAqXOP4CnHguFlzQvZ9hKOVVGbOozENLvpUGqg3/D3QNI2RM32KLmJNs6muptQWBqPKIZaq4EsSlO+GqSASDVaHd4mB3KFi5lilWGUUtlJ4U4gRluXb9+Q9TUYSbOzEfZ5K1RZJq9VpnLF7Lz4U4xR4rY84hlKAk0OYODS9MtwLaGA2CUeqUqRQgCi2FteNfcYkQS9ACp1qbj17cT1hPV+/wCQ4tB+yMF2QJm4ZJ4JACsy7tPauDzpa+sTzMBv5kw0tQ4NEzDKtnU3yWJB5RVYVq63O56tORPStfpDZLmljMrlprQkkm/reHhG9RsFvIw5Dlfsy0EuYtC2ZTnC8cnAWpTgYrDsdmFFkFD2etAActyLCzGlhS9oWdNdGK55gaumfh2YYaN1Bh32hsyb8wVDZgXblW19KECDcqNixuyNmzLBpTWcNRhS4lzaXIpT55YtZBBbsxhic7bthSksu2WrDjQi/Na9K0YuYoX7xt4CtCTqSL1J5e8RN/aM1a/eGooBUD8dOK8qwLkGkVssjs5faSnygJLG6oLGXnBbXrT+sTYyShFFlPLNic4ArUWpQ/msFja8/wDxBx4KNFJ5dImxW2J9blG9UXHP9lgISe5u/wDkaFJUUuHEsBRMVm3mIygHgBxP5pF7sp5IDZZMxqkLTKtb62Li1h5X6w/2u1d6VKOp0pp31iSTt1RfsAPaqCDoaaZRe8BOSldfkLyqAcMWliZLKvXMu6q10I4Bj7q1rBG3JyTkJly2VmmkglMtRlNhe4uPIQQdo4ZixZHUtTNUGliCNHPEDQQcMVImiiuoNGpQgEZiDWjAaUAHSHlqrmmTjFoz/o9MWUuJWajntECDKhe+8TULelNe+J520kmMCS9Qri8t/wAcyg9W53hYdYssHsvsiaOTVZgoVy1L5ONaGynzEC7SxKiYpJKBWq2ZWUXEq4IBVrq2hOsNGUZJ0xXuTTohw+0pSy0ldoC4SUg3WHqq1aVA408+kBYjbaEHMszMZTSiaClQT14aeEHTtooaZZiMAJaAKa2Cithfg3DiIrcGVZ1oyNTEBvWAOUqpJvQ0BT+KKRissDdK1+8AuPmiY5cAgNQgHW44wUzgy0AmICFFi1NEmCnfUgU6wuHwqFZeYGu9W9LhCRpw08oQbHVsR2UxRlyuQATbeABJJ1pytAUVeSj1HFNLtX8iYqUTKwAWjZGBcKcxWswtvAaC51i0lIUnTGJWjLPCnMNSDQXPGK3afo3Lw05MrE70sj/M9FEVUzAAkks8sXNaZgd61KU4X6Qzqb5IxuK4/UazFIwlMCbnLSpAFkNdTzii9GsA/bSycoH3Z9ddBmbgfdAmAwbPLmMZjlFCspIN70sC1tdYCxc5pZp2r1oDcV17yYMNNpOAJTTakFY+SpmMWYAk1153HuhYrF2lMUUDmncPpHRRQmsfv9COcHn9/s1UrY9DXOoPc/Mn5mJ8JsGpojivJc2nEd140svBtzA7lUfKM1t+dNlTuzWYTYGhPSp0HdEXJtYZbbTCH2FlAR2agoQMo4aG8PTYy0KgzKEUI7MUply0t0jOYnHTSVVprqBrlLDUi1tf5wEZrsxUzZrXygZjXNm6mGjBtW2LJpOjaLsQa7//AG6ch8AIX+x1vVnvroOf1jHHCCmYhtWFS3JhUa8oT7GGUMFNN8dTkAY+4geEZwXcymbY7Nl6lm4/3qjWsINnSb7w/wC8gjFvgBkLZNLa33gaezEk3DBqsEC7pIv1Lfh1vTwgeWu5tz6m1/s6SKNmpXQ9ugrQ8DW9zEz7CShJVgBc/eLTXU+fvi89DJC/ZFt7TfGDdrSh2MwAarT+JT8ok+MFqMoNkSiDSpFq0mpS9AK+NPOGf2VIPtf+4h41g2Qwl4SYlLs8r3TUMYXG7PDbwCEjhWhN6XtpevhCwqTaZp4Vmul7Fl6hm4aUOndDv7AXgZn/AG+/6xkBs9SU3FOoIr+Gpvu8c3uhz7M7IKcmoJJRjpnyU0GhHkYr5a7k97NVO2BmbMXNf1lp7OX4CGPsRj/eIbFeOh10HdGaRJodcrYhVy3VZhBJNb+v0r4xJJ2rPQAfap9bVqTM0BDm4b2hB8rsweYXH/p+YB7PDRhwIPE9IdP2dOofu29q4FdSeVYGxW3MTLlq2ZGNaHOiX53ABi2wm2ScO050lsylRuFlFyvNmuKxF1Sdl0pXVFHNwzAmoIueHNDzhk9f9p98bZcSDLmzGzBZKszVo4oOQtUxTy9s4Gdq8nlvgyT/ABBV+MZQk8oTelhlA3reDRHL0/yt8VjVzthymGYFkGoJIZdNc30rFK+y1Q0M5CL3UFjry098I5qPJRJy4K0jXu+YiN5NcopUm3ui0EiWugZ+G8co8lv/ABQ8YilltXggpXyuffC+d2H8l9SHZqTpRFGyrxRt6o/Z4eNI0OBZnDMF3BW1zbXXjavlFVIwTPrboD8SLD86RfbPwbItA7AaUohHdvKYhLUjJ+r8Bcdq9JXYzYUlnWaq5XUggjS3Cn0jH+l6BXreu+SDcXc0NDxygR6M8nrHnnpdie0xByElFUSyablQcxGZt0cBrwi/gdWUtSnlEPEQioXwPwWNyBUzS92wVhzHA2ifE7TyThOeWbrl3W/WqTf4QA8qkozrZwwXQGn3bvUVHGo8hFzLwaqEULVaksKW3gDw0Gsdco7WmS3XHgj2ltuTiCrI9GHZVDAi6NW3O3windC5TJVhUA3JAzECltBSsHyMOhxHqjKGYUpUWVufWKWYCMzIAmVmSqkitCOAGkPBJPAsm3GqDNjklcUxNakDyYk/ERCJKvMOYA0EnUV1Vv5eUM2djuzlzQwzZstCDxrcmuthDpOIluz5WKkiVQMK3UMCLcNPOH7/AL2JvoVm2EpOmftsf4jT3R0FbWkffTNPWsRyIB+cLFFJURkss9bRozG3cLnxROgyCp6n+kESdtZiAMqilamp91QfdHYiYC1WdO+4jg1JpKlyeileTNbWwWQh827UagGhr3HhE2GwuGSnaCcX9ZrMt6FiQTl4AmLPE4zDjdmMrjioFa9Phwitx21VYky6i5opDMaBRU1NuNIfR1JbaolqQV3YDOVZjOJYm5SAUGbSq1zGsy5OvExBKwDgXWY2vw6Vg58XMIpmObMK7q0ofnA32qZShZ6nQ6a5qad3wiu6ddBdsLDsHhjMcDsUliinM5oLX/AL8PCIvsMzLQSgbEm4FTugLw4Cte+IzPa121A9cnjdj3VhJgJIpvAAXzG+hrrfWBul7B2xNngsXNlysOktstJtZosdyq1HlXSNFidpymUjONOR590YjZ8iSZe+ozb3D9V6dOUTJIkoXKqp/SKK6UvThrCKL2rK/fks2iy2s4MshDU5kNB0dSdekZn7I9QwRSd4AN+srA1odNB3mLKdhmmnclJSvsoT7b8QPyBEC7JnKK2Q6b7haCxrQNWvhziV7XloLVqkVs/DsSGMhbKwsDwWtTum5p5tD3lhUJ7FRUVBqQQEBJBGQajrwEHpg8vrYrwQO9L83IEEJiUX/EmdGKqPJVr/ABQz8Sl7/wAgXhpMpkmBaMe1pyVjUW/aHPhEmDwZIB38xLCyZzfepZG5k8ItP7QoapLloeYWp82rDGx0w6u1OQNB5CEfi+yHXhG+WMx2ypzIoyqtSc3aELqKaFgeJ0grDSEXDtKmzVzMwP3SswoCv4qXtAWa/X3xMZBAzMVRebsEr3A3PgI5lOcltR07Ixy2Wc3bKdnMlrLqswFXznUHUbtKecU+HdUP3cuXL6qgzfvGre+CpeGVwRLE2ax0Kp2csd7TLsO4RLL9H21mMF6Kc58zu/wwW2l6pC+hcIBn4mtyxY99Y6TLdmGVCV4muXgOJFPj3RepsaXaikn8T7x8K2HhFlhdkgCnCIeZFPCsdybWcGfTZxYUNO5bnxdv9oEH4XZIHDKOnHvOp8Y0KYMLHMnKElOT5Esr5eHCi0PuBUmgHEwLtjbcnD+uavwQXP8AKMLtH0gm4maik5ZZb1Boe/nD6Xh56n27iT1FHk0W2drM6lZOlwWrQm3s29/9YxXYHtQGFFUEhTarUZve515UjQg04QrqGFxWPT0YrSVI5dR73bMliZjLVKnLUbp0qLA04HhWCpmMmzJgZGEtgqjU73ClKGvd3xcTsLyuPwt8jwisxEoLTKpDCYjG1wopavKt4tGVumiclSwyXZe1QHrOU1bMQ6DdrlN6UGsCTf0RpdTNmkHgbrSK+SfvPF69bNEjMijdm34rlanjFHCpYEhOlb90Wry1CgAAb0nx1rEsrYCutXJqzooykWDIDcFbmvWBX2is1BorBkFrKaEeIsQfAxpMKadkP+ogPhIb6QkW1V+4Wk0/gopGHKVVZjkAkCtPzSOiFMWBWpuWfgT7bAadBHRKSlZaMMFrtB17FhapUDTkYzpkgpWwoRqQNW98audgAooGS4o2dhp0yE0gV9m4cmrup6KrN8WHwgvXV5B5TawVM9lMxastTU8b6EEd94POzZhAojMSPZFSBaxtbQQckzDp6qOeGoUfwitPGJE2sFFElIBrer+O+TEvOp4KeS2sgkvZE4n1KftMBx5EwVL9GJ5uci9Se/p1hH21ONg5A5Luj3QM+JZtWJ8YV60uiHXh11Ycdg5fXxEkdBU/AQq4PDr6052/ZQD3kn4RXQ4RN6s31KrQgi0XEYddJbv1d6e5AId/a5H6OXLTqFqfM3iqzDn5QXhcG73AAH4nYKPHj7oSpS7j1CJJO2jNf1pjHxgcmCWl4dP0mJUn8MlTMP72kSyqH9DhJj/rT3yj91aVjeU1zg3mroAZhE4wkzLmyHKOJIX/AFERbycBiGG9MlSF/DJQD+I3h42FIBq5ac3N2LfyjNRjyweZJ8GbWZU0BBPJAZh/gt5mD5Gypz6S2pzmMEH7qVP8QjSyQFFERVHdEiyydSYlLWiuEb1PllNhtgAXeZTpLUJ/Eat74scLs2ShqksZvxNvN5m8WMrCwXKwgiUtWcjUkA9m5/lE0rAiLBZVIeITb3Nu7EMrD0icL0im2r6SSMPYtmf8K3P8ow3pD6az3FE+7UmltfExfT0ZTxFCSkllm72tt6Rh/XarfhFzGI2v6ZTZtVlfdrpb1vPhGTSYWarEk149xiZePf8ASOuPhYx+rLJPVb4GTWJNSamupiTBL96nQxG+sPw/rjpHUiLNC0IDCUhrCFoxIGiKfJDa68CNRCVhQ0YBTTNn5XBIpcmuta1sRw15dIpsCuZ1HP5mnGNk14qHwSpMD0sOVBxr+TFozw7JShxQBPkjQWvpQXNQOEF7M2y8llEwZ5akEUALLRSopQ8iYldF+0SgBullNzmBuCeEV21qLMKKimnEKKmt+AhoVJZBqel4EnUrapBqRXqxPDvjoRVsLUsLR0Cjri8It80OBhJconRT8IlMgj1mVO8/WkcNF9yGCF0hDOkj22c8lB+dIJw+dv0eH8XP9D74zi+oN66C4PCvNbLLRnbko+ekHzdgzpZUTckrMrtV3BAy0sSlQCa2HQ8o6TgMUdZgl/sCh/e198EyvRuXXNMZnPNjWCnppZVv8CuU28YKqZ2SgVngtmFURSd2hqQwquatAByvbSOmSO0K9lJnU5swUHvBBt3ERp8PhpEv1UAPdBBxXIQj1Yrsg1JlHhNjYni6ShyUFj5uSR4QWvo9L1mu8083YmDxMYxIsiIT8R2GWmRSJEqVZEHgIIExjpEqYaCJeFMQc5PgeooFEknUxNKwvSLKVhhBIlgQuxvk2/sAycJBSYYRLWKrafpDIkg5nBI4Lf8AlDKC6C22WygCIsTiUQVZgo6mMBtH08dqrJUL1OsZnaGNmTTWY7Me+OiPh5vnAjnFHoW0/TSWgPZKZlLVpRQepjH7S9KMRPJUvkWhNFtx0MGzE/8ApOGPOY3+qd9Iz2HwxdnI9iXmPdmUfOOiOhCDEeo3wRSxvj/N/oaIdpaDv+sS+0O8/AxHtLQd8Xj9SJS4Y2UtMp5/QxKOPePlDE0X88DDhx7x8oz5MuBjRJhlue4/AxG2sTSBrzNB76k+73wTF1LNo5oYukcTGFEJjgYbmhpMYxLWEIiMNDs0EAO0vIwbgD5XB8rCKXDknEgsKE3/AITGhYwAJISYHoOh8ND0h91RYrjbQNY3JFTzPh8o6Ox93NgulhpHQFLA7TLiXsmc/rzSOi2HupBmF9HpQ9a/eYK7Yw5K1jiesdK0wiRhpSeqo8BExn8gBEKy4mlyIjLVfRFFBdRDNYwstSdYIlyIITDxJuTGtIGTDwSkiDpWHghJIEJsfUG8Cl4WC5GH5wQFhSwGphtqQLbFEsCHiKXaPpLh5OrhjyW/v0EZLa3p3Ma0pcg58fOKw0py4QraXLPQsTjpcsVdwveflrGa2n6dSkqJSlzzOnkLxiUxSzB2mId9RxtfSpF4XHhN3JlpQ6fnXviy0KdSE8xNekMxfpLPxJKl8g5aDUCn9YrsWVrlCmq6sWzZqgG3KBsJgO1z81IIFaV9aHCSybpJtSgPD+sdShBL08ojvm3ngs/RbZC4qbMlmtcoIK6i/lA21sH2M15da5TStKcAdPGB9nYp5U7PLdpbi4Kmn57jaJ9p4lpkx3e7MbnnwrbnSsK1Ldd4HW2vctROP9myVrbtCaeM36xH6PJUYs8sK3+oRBKc/Y5Y4Bj8XhuysUyGeBo8go3cTr3gxou5P5M1SXwV/tL4/AxFtAWHfE8sVcdzHyRogx/Dvho/UhZcMcRSn54GO59/0jm1H54QgHx+kYwnGC5a3UDgM3iwFvD5xHhpdy1qKMx8CLQRgxqx1Y1jLLBLCCY6sKYYTDiHEw0mOMNMYw7NC5oYI6sYw+sNa4hKw3NBQCB1AN1r16R0Tkx0DajbmaRZMESpF4ISVE6So8xRO3cNSTBEuTEstaRIIO1AtiLJpE6LAGJ2tKles4ryFz7ooMf6bAWlrU8K39wgqLfCB9zZCggDHbdkyvWcE8heMLOx+KnneOUdfoIe+xkEpnYs7ZSbmg04AfOsF6a/3MN9kWmM9NyzBJCVJsK3P0ih23jMUSBMbUA5Q2gqfDhFfs22Kl/tD4RqdsOoADFQWBALLW46nTxjoUYac0qJOUpRdGOlE2qFJqON/j8OkdjBUqOZ+kXmK2aFXMpzC9mG8BwNdD32ijxZuvf9I6dyclRFJqLsmnJMQ5WAYZl41IIPTlc+MTsoAAHWp531iJCaltc1AbAmzE8YSXMY2altPHgYOpwLpPIVsOcqtMDECpFK95+sF7atlHG9uPCKnCIpL5qihUggA0ObQg8D8ocG4cukQnp+rcdEJ4aLb0Vwmd57BQ3ZqjUNK3NKivWg8RAu2v0r+H+kRL6MbQ7Cc7i5yqCODISO0Xoctx1EN9Ily4iaK1uKHmMoofEUPjCtPzPj/obGy/cFkCktLEEgm9wRmNGHLiD+yONYlwTU7X/+Y/1RLb7LJtvCor0JY/EfGBcO15n7A+MPF3J/IrVJDZbAOO5h5qwgfHez3xJ7Q8fgYjxns98GPKElwx/EfnhD5SEmg4mEpcQTKXIizbWY28xCtjpDJ1KKgFGvn/eNB8D5QXLFBAeGBJLNqbwYDFYxpUSlK2KTDSY6sMJggFJhtYSsJWMAWFhpjs0Yw+GmG1hKxgD46GEwkE1noMsRK0ygrHR0ecjsKHaPpOEqFS/M/QRnMX6Qz5xy5qdNB7o6Ojp04RcboTUk06RTNNZpgVjXeAPnGjkSFX1QBCx0HxGEkjeHzbZOIsMatJLA/gPwjo6OSsnRMyGAH/zMv9pYv/SlPulPJh7wY6Ojp1P9SJyx+iRQ4XGugKg7ptQ3F+I5GB8WLr3/AEhI6LpJSEb9JJh9TStKmlddYJmjSOjopP6SWn9QJKamfvWvnEiamOjoSXCKQ5ZLswN29VIBUFv3RW1OME7clus0iY2dxLkZmJJqewlXqbnvjo6FfNexRL037kx/+0k95/3QBJ1f9kfGEjonDl/P9hlwvgYBvDx+EMxQuvfCx0OuUI+GHYCQHeh/CT8IHn3fJXdQmneTeOjoWH1/AZ/SFpCwsdFiQ0w0x0dGMMMcYSOjAFjgISOjGOhIWOjAEAhY6OgmP//Z"/>
          <p:cNvSpPr>
            <a:spLocks noChangeAspect="1" noChangeArrowheads="1"/>
          </p:cNvSpPr>
          <p:nvPr/>
        </p:nvSpPr>
        <p:spPr bwMode="auto">
          <a:xfrm>
            <a:off x="304800" y="349091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28" name="Picture 4" descr="http://photo-chips.com/db/file/IMG_2523(2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8271" y="1062036"/>
            <a:ext cx="6477000" cy="4857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5240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3940" y="10990055"/>
            <a:ext cx="10515600" cy="6949440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9429673" y="28426"/>
            <a:ext cx="1661993" cy="692497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ja-JP" altLang="en-US" sz="9600" b="1" dirty="0" smtClean="0"/>
              <a:t>スパゲッティ</a:t>
            </a:r>
            <a:endParaRPr lang="en-US" sz="9600" b="1" dirty="0"/>
          </a:p>
        </p:txBody>
      </p:sp>
      <p:sp>
        <p:nvSpPr>
          <p:cNvPr id="3" name="AutoShape 2" descr="http://upload.wikimedia.org/wikipedia/en/a/a4/Flag_of_the_United_States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2" descr="data:image/jpeg;base64,/9j/4AAQSkZJRgABAQAAAQABAAD/2wCEAAkGBxQSEhUUEBQWFhQUFRcXGBQXFxQVFxUUFBQWFhcUFBQaHCggGBwlHBUUITEhJSkrLi4uFx8zODMsNygtLisBCgoKDg0OGxAQGzcmICYtLC8vLCwsLS0sLywsLDQsLCwsLywsNCwvLCwsLCwsLC0sLCwsLCwsLiwsLCwsLDQsLP/AABEIAMIBAwMBIgACEQEDEQH/xAAcAAABBQEBAQAAAAAAAAAAAAAAAQIDBAUGBwj/xABDEAABAwEFBQUFBgUBCAMAAAABAAIDEQQFEiExBkFRYXETIjKBkQdCUqGxI2JywdHwFIKSsuEzQ1NjorPC0vEVFiT/xAAaAQEAAwEBAQAAAAAAAAAAAAAAAwQFAgEG/8QALxEAAgEDAwIEBQUAAwAAAAAAAAECAxEhBBIxQVEFIjLwE2GBkaFxsdHh8RQjQv/aAAwDAQACEQMRAD8A9JiYpwmhOCAUBOSBKEAoCcAkCcEAUSgICVAFEqEqASiWiEqARCVCARInFIgECEtEIBtEickQDUlE5IUAwhNITymkIBhTCFIU0hAREJjgpSEwhAQkJjgpiFG4ICAhRvapiExwQFJ0aFZLUIDYCeE0JwQDglCQJwQChOCQJQgFCVASoAQhKgBCEqARKhCAaUqjtNoZG0vkc1jRq5xDWjqSs6xbR2SUlsdoicRqMQGvCtK+SA1Uiyrv2lss73RwzMe5vCtDTXA4ij6UNaEqodrYO27MVLdDKPCD+nNRzqwh6mSQpTn6Vc6BIlB4IUhGNKQrEtu0jWvdGxpc9hoRpSm/osue+536FrByzVeephF2JY0ZM6xxA1y6qpNeMTfFI0ea4ueR7j3nud50HrqqcjBqRpv19XFV5a3siZabuzt235ZyaCQdaOp60or/AEXllutWEUbr6rudjrb2tkjqauZVh490kCvlRTafUOo2mR1aSgro2CEwqQphVogI3BRuClKYUBC4KNwUzlG5AQ0SpyEBqBPCaE4IBwTgmhOCAUJyQJQgFCUJEqAVCRKgBKkQgFQkUNttIjjfIRUMaXUFKnCK0Fd50QHI7cWCdrnWqN0LmMjDcMzXn+HIJrPDhqMRxAGra5DNePXlY3yzEsoWucGsIc5zXOFA4hzxU1J1PErur02vN5O7FlYoqd5hIxSHMEVGrVg3pE2xzQuNezDsZb8GoJHKtFUqV/NsjyW6envDfLi5HdV6NgBitUZY5vdxAUIP3hvBzzFVsWO9ImnuuDmngc6cKKptUGTtbI2jg5oNdKt1Cym2Vj8wBp6cqrLqunNbuH1NWkqkHsvddD1DY2/O92DjVrqmM8Drg6a09F2dV8+2S2PgcHRmoa4EVOjgciPQLune1hm6yyk/jiA8jWtPJaGjqWhtk+OH8u30M3WU7z3RXPP69/qJt1dssMrrSyuAmpc33KgAh3AV36LPu7aJsjftAcTfhAoeeeiLx9p87gRFZomgilZHmT1Y0AH1XDWa9uze9z2t75rRgwtac8mMqaDNR6mMJZg8nlLcvUjupL1qe431zVae0mvfNTwC461bSyaRMw8zr8lYue2yvdR1M95qPXiqvwJJXZNvV7I3rVIXdToBuUOydrc287O1jqNBcySh8WJjqMPHOh81WtdsyLYjU+9L+TP3TqqNzuMVogc0HuysNBUkjEK9d6loSUZI9lScos99JTCVA+1Ac+iryWx24Adc1oz1NKHLM+NGcuhdKYVnmd/xH0CYbaWkYjkSB6miijrqbdsnb08krmgVG5SFRuVwgGIQhAagTglATgEAgTggBOAQAEqAE4BAIlRRLRAIlRRLRAIhLRYF9bXWazdo0vxSx0HZAEOLnNxDXKlM66BeN2Bevi+IrNGZJnAAGlBmS74QOK8cvHaKe0veHySGyOlJNaUFSaMy90Cgpn6mix3xPts0j7OMMbi8udicWue4udhjcTU0xeLQZU3LqbhhjkiMRbgLBgdH8PT9VS1GpsrR+pf02m3O8vp8y1aLia+MUFHNFWuGRad1OS5+G2ulfGbRG5rwx8bmvbQODXDvUPGvTJdJdTbRFG9lpLCGupE5upjA1csC9ZsUzOWPPlhj/wArPjKylHnBoyjdxlxn39h1pINQAAKZAUAAGgAWEZaVAPcJ148geC0JpMX4f7v8fXoqMoUVHy3T9/2WKkd1munv7DbTKCABSp3BQzRV5HimzyhmlAT5f+1G600qCTUZkYW/T/KuU6TaVsFKrXjFvdn9OP8AR8MBJAdXMgDDqSdBQrSsV2Me4iMVI1ecxT8W/oFmPk7VlGOo6hzpQtafEaAmlagHkumuQtiia2ItfvdWuppWulfLJc6lSpQv/hxp9labXT8mZaru7PMtqDo7QdFGGV104DRdVLbBI3BIwActP3zXMXkHROwgZHMO4j9VThWlPy9S69PCGbFy7YmF47VpcwatBwk+a9KuRlnLf/zNa3iKUd/NvPVePR2pwNQf0W7c19tLgGuwyDgc/JduEkitWd2eqmNR0CoXLeDpoyX0LmmleOWRI4q1M/ioXN8ENglkA/wsi8JsqncrUr1zO0t4YW4RqcgOZ0C9hds9awb+yG0htjZA9obLC4BwHhcHCrXt3itDlyW8SvP9gHdlaHxnWWPFXSr2Oqfk4ld+V9FRqfEgpGbWpunPaxEJEqlIjbDU4NUganBqAjDUuFSUS4UAzClwp+FLRAR0RRSURRAR0RhWXfe01msmU8oD90bavef5Bp1NAuQtntAlkqLNEIm/HJ33nowHC09SVHOrCHLJYUZz4Rv+0C/ZLFZDLC0F5cGBzgS1mKvfLRm7TIcSF4cYZ7bIXyudQg4pJM5JSRTMDJrdwaNAu8tt5SSj7aRzhwJyP8ooB6LLdRprTI5HlwJ5fryWZqNd5lGBp0NAkr1B2zUgp2WHA6MUwjSg3t/e9aJuuT+KbOxzRHgLXtoau4cuGfJQ2u5mzdm4PcxzCDiYaEgHNhWnarUGjP0VSTV7rryXFF22vpwV72tdBRcZahjeHV7oBoPirSp6ZDr9dS9bTjrXSoy5VzqsyQ5rmLtlE2xPDBzln2+04SG6VBNaE0A4U3q2XKF8RkqwGmIEVrSlRqpKStK9jmvmFk7FG7LP2hxipxGrQeVQCfnTqpbe1rXCOHvzSEUzObtARyFN2tDuzSytDSyOzgveQGtAr9oNMm7mfe304a7t2WJlmcZJWEOl98nGNwwNdQUbruzFKZCpuSko3m+ei9+/qZm3clTWI9Ze/f0KDrn7ENfIGmQtGKVgp3s8uB3d4eLTmc8BwJwGhBqKZeR/I86LtbUMbSMiCMjqM9KLlI7G+IjtKZnDkcsx+ZVehq3UT3c9u5NX0ag47eO/Y1LsvXINnaWk6O0B68DzTr5gDmZ1oDUEZEclXc0EFr8+HRNsUha4MfUtPgJ+h/JV3TW7fDHW3f8AT+Cypy2bZu6eL9U/n/JnNs8W9pd1c76AqC12hraBoDeDWDPlpmVtS3U0uzcQ07h+9Oi1LLc8TBiaAeYz9XKZV1a/JUlScXaxFsjtTLZ43/xMZINMJFMWVcnA5b1n33tZarQ7uExR/Cw94/ifr5CnmtWezB27oFTbZmtOQxHgNK83aD68lzGcLuVv4OfhyeEW9nbzkZG7t3lwpUFxJdX4QdTXgoiHPd2jx3j4W/CD+f76yQWfMOkoSNANG14fr9NFJaJAMyVWqVU5WiXqNDbmQy75MFpgf8MrQfwv7jvk5eokLx9s+ORgb8bc+jgV7E5bPh11TaZleI23poZRCchaBnnRYU4NUgalwoCMNS4VJhS4UBFhS4VTvW+YLMCZpGtoK4dXen6rzi/PadJISyxM7Nuf2rwHPI4tZo3qa9FxOpGCyyWnRnUdoo9Cvq+oLI3FaJA2ujdXu5MYMz9F5tf2309oqyzDsI9MWsrh+LRnlU81yji6RxfK4ve7VziXE8iTu+SmAos2vrXwsGrp9BFZll/gjijFSdSTUk5kniTvPMq219FAFZjYN6zJ1m+DSjSSHMq4rRs0HEKtHKxoqc/3xTJr7AyA4DugnXnkAoVTcss6lJLBZmkMGXuO05U3HpuPDLcK49st5cMyBvI1prlXTLL5pbRaHyAgsoDWpJq7kcsq6ZhZUjA0UpXrU/VWI2fJFZrgbPaxTKp14nhru+mpVZs+WeWfyTJ3lOjsjwMb4yWDM95rQBzqrUYJ4I5T25HNeCRixBvENJFOuiZbrR2j2wwM727IV0PeeeYrRvmdwT7xvF0obHEMDHZVOg/EN54N8zuA6K6tnXxNDmEucwe9rwIa45h1K8KaZHSby0knLEvwUpSnXbUXeP5I7nsv8LWSdnjoHyNJeG0FMNTmBkAaZbhrRblqc2RuVHMcN1CCEljvJkoLAKOaKOjIpQaZA7lSs92iJ73MJwvp3NzTUkkLM1M9ze7El+ff2NDTw2pbcx/b39yOw2PsmluIuGIltfdaQO7zzqa81RviOrHU1FCPIrUlfRZsgxnPwnQceZ5KOlKW/wCJIlnBbPhxKDWF4DvQceqe+Rr2kaOG45EEZhLd3gAO6o9CVNNC06gHqFalJRlZ9HggjBzhuXVZRNYpsTWk7wrXZtOdM1VYeCna5VJ83WCzGPls8kghbvz6mqcSBoFGXqC1SENNFyk5Ox1ZRQya1E5N9earOg3uNSpbMwAJzypl5XaJG1dXY+74/tGAD3m/UL1lea7N2bHOzgHB39Of5L0hhW5oItQbMHxCSc0h9EJwCFeKB1OFLhT1yu2G1Is5EMRHbOFSdezadDT4juHnwr5KSirs6hBzdka163zFZx3zV50jbm8+W4cyuE2j2stLmmlII+RGM9XfosK8NqcILYBikObpXVJ5kV8XUmnVcpa7S+VxL3FxrXESfQaU8qKtV1EYrk0aGjzlFi32sSNeKk11ca7yq1lcATzplvr03hELFegizFW1pxG4rKq6hPBqQ0+3KGdoBvonRyAkU319eunzWpBZY6ULN9d+W9bl32NvutA50+dVAowZI5SRzLLM93haSd1KgdNPzVuK4pXHMhufnT5/VdLK6OPxOFeqzbbfjfcHmj2xOd0pcFB1wsGbySVDKI2eBoHPf6qK03m52+iy5LRVRtuR2o2JbVaVkWmVTzOO79VcsF0kmr6HlqB14nkpoRUVdnMm3hGbZLFM4tcxrSMyMR1pvAHmpp4bVKQ1wDQDx7jSN+HMvPDEaCmi6iIBoo3M7yntjqo5axwflSPP+KpLzMzLj2aa3Jpo7XEQTVw7xLuJ8P8AVWuS6K7bzAd2EwDJGijRueOLTv8A3zCpfxJgOJ3gxDvbmHSrvukEtJ3d07irF52KO0hpfXuuBBBo4EEEtJ4Gn0I3Feqtugt+b9e3vscSpWl5MfLuvfUht12tNobOC5rmAggUo+oIGLpUpJXK1apK5rOtD/ln+/VVJNyauWoxUU2im4YySfAP+bl0UdoOissphAG4U9FBMyoXaeT1KyKFlADntG539zQ4f3K0Wqq3Kb8UbT5tc4H5FqvuCnr+q/dJ/gi0/ot2bX2YjWJxakokJUBMISqlsk7vmpZZFTtLqhTUo+ZMiqPDLERyHRSMZUpYIch0SW23xwDv9550jbm4/wDiOZU0KTlLBBUqqMbs6zZKzAFzjwoPNdfAFwOyEsnZmSSmKR1aDRjQKNYOmZrxJXb3fKSt2jFQgonz9ae+bkaQjQp2NySqa5Cbcj6Ak6AE+i+c75vJ1omkkJr2jy7yrp5CmS9f9q14SQXbM+IkGsbSRua+RrT5GtDyJXjNhkbIMTKGp7zfeY7gR+e9UNe5KKa4NPw3ZuafJHHZ+Pktm7LhfKcshxTIGgZ0Us94yEYcRaBuGX0WL8Vt5Nu1laJus2fhiFZZWjkSPoEya22NmTcT/KgXKyylVnuXV78I52d2dPJtCwf6cQHM5qnNf0jt9Oi5/Gk7Wi92NnvlRpy2knU1UDpVQkt7RqQPMKt/8q1xo04jwGfrwXUaEnwjiVaC6mi6RNjYXGjcz6AdTuRZbMXHv5DgNT+i0omhooPl+fEr1pQ5CvLgSx2TDmTnx/IcAtBhyoNFWBU0ZVWrUb4J4U7E7Bmr9kZnmqkLwtGFwUEY3eTuRcELTUOAIIoVgTsNkdhJrETRp+Hg08OR8umw2cDeqV5Wtj2ltKjeDoAeI4Ke64IdruVpLSKVrlxVaWTPgPnkaHL9VnODmuEbG4gCaHFkAQRhJORyJ41G6oJVh9je7xvHRufzP5BeOnGPLOlNvhELbSGHMih1pmPJaGBV4LIxprSp4nM+qtkripJN4PYprkoyWMdoHg6Bwp+LDX+0KV4UjiopHL3c5WuElG9iIuooi5SYKrOt97xxktaO0kHut0B+87d0zKs0qMpvCIKteMFdst9ms63W2NjgHPAoammZ6UGZPLksa2WySY4XyU/4bDhA60zPmks1la0d1oH74rUp6K2ZMyquvviKNK1X5JJUQjsm/FQGQ9Nzfn5KCw2QVrqSakk1JPNxzKRjQFq3JZnSysjYKuc4AAfXyCtxhGCtFFCdSU3eTPQLisf2bBTcPnmuvu2x0Ul1XRgaAdaLbhs9F2kRsgbDkhX8KFJY8M7aS622qzSwPFRIwjPjqF8uXrdktmmc3vBzDQOBwvAG47nBfWy5janYmC25uGF/xAI1dBOzPnex3padz2u/EAD8j+Smfetp+BnqeX6/Ir0O2+x2Sv2cjSOdQqY9j1o+Nnqqz09Ju+0tR1NZL1HBPvC0b+yHU/5VeS3THWVg6N69eXqvTofYzL70rB6laEHsYZ78/o1eqhTXETx6mq+Zni8k7zrK89Mv+3oo2tDzQCR5O6p/VezW72e2KElrXOlkGuYaxn43cfujPpqq8dz2aziow8MR38mjU9EbUfSiWnRnUzKWDzeDZ2jDJMzCBuyLicqCtMj6rTsNiDRoMuGgqNBxPMreva2Nlbga3u6g1oT95o5c1QiB1OROVTo+g93gd9Ouuqz69aTxe5qUNNCD4Eifu0VhgQ+DkeOhP01QwgZE6ior3QfMrNleRo+WKJFNGKpkTC6mFtag0OmYO+uozGgK0ILrkIq7u1bUDWjv3wA081y6b6nnxY9CvkMyRzPDrwSNtnwtc7vUy0/q04eq0W3U0k4u8TTXl1U5s4G7Pj/lcWjH5nm5sx8MjtaAVIPvVbxDcmpzbIMsZLiK+I1FDuw6UV+VirOao3UZ0oojcQKAAZacunBRucpXsULkQwhjVICmVSYl00c3EconuABJIAGZJyAHElE8gaC55AaMyT+/ksG0SvtJ0LYge6ze4/E/95fNXtLpHUd3wUdVq40lbqQ3pe7pAWxEsi0L8w9/IfCOWvRcpa7Y4d1gLG+jj5/ovRrs2VdKRUfoOi6+y+zSKVmGZtQfIjmDuK3acYwVkjAqVJVHeTPE7iioXOPL9/RbBK9Ouf2LYJHdraPsa90Mb9oR94nutPQGvJeiXFsfY7JQwwtxj/aP77/Jx8PlRd8nB41s57PbXaiHOYYoz78oLcvus8TvkOa9c2U2LgsIOCr5HeKV1K0+FoGTW/PiSunQulE8uNawBOQhdHgIQhACEIQAhCEALjNstrBE4wQHv0+0ePcB0Y37xG/cOZy6W/Lf2Fnll3sYSBxdo35kLwOa0OJLnE1eSS/U4iaknzKo6zUOnaK5ZpeH6VVW5y4X7mtbL5NNdNwrhbXe7eeKyp7Q57quJqNNKFp3fdFFC2MnMGh300O7JWIYDoFl1NTg3oUbDY28adBoK7grkOuenDd+8z6q1ZbqedGlasFxu4UVKTlJ3JHKEcFSydkAas16U8hTLyU8MMQIIjFQKeWWtOi0mXI0alOdHGzUhdf9lskO6m+CKyNFO6AOis9nxVJ1vY091VJb1J0XDqJDZJl94DVUtNpG5Zk1rJ1KrukKjbbJVG3JbmtCgdMqznpjnIoHtyyZlEXquXFNMlMyaBSxgRylYnLlXt1uZE3FIaDhqTyA3rFvPaJrO7F338tB1KybHY5LRIHSVc46DcByG4LR0+hcvNPCM7U65R8sMs1bDJJbZe+2kbc2R7q6Yn8TqvS9m9kq0LgodgtliDUjmTu6DkvV7NZgwAALXhFWtHgxJybd3yZ93XM2MCgWoyIBPQpVFHFwQhC6PAQhCAEIQgBCEIAQhCAEIQgPPvanfxjdBZdG2gSF7vwgBg/qI9AvOY4MziyOh5rt/bnczpYYZ2CroS5pHFsgBIHPu/LmvMrv2jbQC0A5ZCUD/qAaHmszxDTyqWlE1/DNVGneEup0EcK6C64IIgHTOFfhGZ9FzcFtjcKskaRyIUvaDiPULDUJp5RtyqRmsP7HXzbTxMFIoi7mcllWjaeZ3hAYOSwZbYwavaPMKnNfUDdZW+qnUasv6K9qUP7Nia3Su8UhVcknUlY79pINzq9ASqr9qWe4x7vKm4nf0PoulpKj6M8erpx/9I6NOBXLf/YJnDuQHzPTh1CjfedqOvZs6nrxpw+akXh9R9CJ+I0l1OsLgkLlxb7bOfFOB+Fv75qs8uPilld5hv0Ui8Ml1ZFLxSHRM7Sa0Mb4nAeYWZaNoYG+/iPBoLlzYsQJyYT1Jcr1mueR3hj+Snj4dTj6mQS8Sm/TEdadonu/0mU5u/QLNlEsv+o8kcBkPQLr7r2EtMpHcPkD9Su6uL2XYaGWg65lW6dKnD0IpVK1SfrZ5Zc2zz5CA1tBxp9AvV9kdhsIBcKDeTqV3F17NwQeFtTxK1wFOoN8kDklwQWOyNibhYKKwhCkSsRghCF6AQhCAEIQgBCEIAQhCAEIQgBCEICredhZPE6KQVa8UPLgQvAdstiJrLIXYSWE5SN0I4OA8l9EJskYcKOAIO4ioXjR6mfJ7bJFX7WN1eLCAfQhK+xWb3e3HI4fqHL6Rt+xdjmNXQtB4tyWafZpYfgd/V/hcWfY7Ul3Pn8WWzD3JXdXMGnkVMBF7lnA6uc7cRupuX0DD7PLC3/ZV6krRs+ydjZ4bOzzFfqln2F0fOLWPPhhZ5MrwO8neArdnum1v8Ebv5WAceA5n1X0lDdkLfDEwdGt/RWWsA0AHRNrPNyPneDYa3y6xv8A5q/mtax+ya1O8eFvUhe6ITZ8xu+R5NZPY9/vJR5Albdi9ldlZ4i53oF3yF78NHm9nOWTYmxx6RV6mq17PdcLPBGweQVxC9UIroeOTYgFNEqELo8BCEIAQhCAEIQgBCEIAQhCAEIQgBCEIAQhCAEIQgBCEIAQhCAEIQgBCEIAQhCAEIQgBCEIAQhCAEIQgBCEIAQhCAEIQgBCEIAQhCAEIQgP/9k="/>
          <p:cNvSpPr>
            <a:spLocks noChangeAspect="1" noChangeArrowheads="1"/>
          </p:cNvSpPr>
          <p:nvPr/>
        </p:nvSpPr>
        <p:spPr bwMode="auto">
          <a:xfrm>
            <a:off x="152399" y="2751137"/>
            <a:ext cx="360989" cy="360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2" descr="data:image/jpeg;base64,/9j/4AAQSkZJRgABAQAAAQABAAD/2wCEAAkGBxQTEhUUEhQWFBUXGBcXFxcXFx0fHBsYHBcYFxccGh0aHCggHRwlHBcWITEhJSkrLi4uGB8zODMsNygtLisBCgoKDg0OGhAQGzEkHyQsLCwsLywsLC8sLCwsLCwsLCwsLCwsLCwsLCwsLCwsLCwsLCwsLCwsLCwsLCwsLCwsLP/AABEIALcBEwMBIgACEQEDEQH/xAAcAAABBQEBAQAAAAAAAAAAAAAEAgMFBgcAAQj/xABQEAACAQIDBAcEBAkICQMFAAABAgMAEQQSIQUGMUEHEyJRYXGBMpGhsRRCUsEjM2JygpKy0fAVJENjc7PS1BY0U4OTosLD4USU8RdUdITE/8QAGgEAAwEBAQEAAAAAAAAAAAAAAQIDAAQFBv/EADERAAICAQIFAgQFBAMAAAAAAAABAhEhAxIEEzFBUSKhYXGR0QUUMrHBQuHw8RUzUv/aAAwDAQACEQMRAD8AtDLSClArvDDfK7BG5rKGjI8O3oT61JJKpF72HeeHvGnxoWgUDlK8MdG9WOWtJ6ulGQFl/j+P41rstGiOu6j+P49KAQQJXvV0aIKeTD0oSO6qu6mpmPB152eCAu3cv7+FBhRBNAe6hpBVwh2BLJrIRGvcOPqaA3g3SIs0IZhaxy8b99udK06uhk0Vy1eWpyLZkoJuCRzuCCD606cKeYoJjYB7V1qf6mvMlYFDVq9ApzJXhSsahQlIpYmNM5a9OnHTzIHzo2Ch4yX40hpaaEg5WPlw+FJJrWDaLaSmmauIpNq1mo8JpNqVlpax1rBQyabcUeuFJ5U8uzieWlGwNEVlrurNSy4RftX/ADQW/ZvRuG2S7exC58W0Hv1rWZorogNe/Rj3GrnBuvMfaKRjwF29+oPwo6Pc+LjLI7+4D3G491qZJi0jNZLCmS9Tu82zgszLFl6sWykNccNRfvuCfWoQYa1FNiOJ2bxrqcEddTWLQ/8ASZLZWbrF+zIA49zg29KYSCEG4jaFjxbDyNH71bMp8rCrxPuwNbZfTMvzLj3KKbw+6SZru+Zfs8PeeY8rVLZqI6t+myA2UJXa0col+11sRRgP7SG63/OAvU/9Ek+r2vP+AffUrFgyq5bIijgqa/uv38uPPifBDlFlGXS2nG3dpwHgLVVR8knLwRfVMNGWx8wff3U6sVFnDd/wpJh8xWo1nLCBqSBTsSFtI0LeJ0H76REtiCQGtyNTUe00AHZI8AKFGBodhltZXv8AkjQfx53qThw6RjsgL86Cfal+GlDvi70cIFsk5cYBw+NA4jGE8/TlQMk5NDu9ByCkKxEo4VGzreimph1qbKJUBPHTRSjWSkGOgMBmOkFaN6rwrww0AgJSm5Ygxuwvw7+Wg4EchRrxUyy1jAqwgcAB5X+8mutTzCm2oGoTavVjvSDXgBvcHUa1jUSWGwYPC7H8lSfjw+NSuH2JIeERHi5A+Avf30RsreRUjCtGMw4ldL9xOnH91Py70/ZAFUSj5JNsVBu259qRV/MX/Ff4UWu72HX8Zd/z2v7u6oSfeRzz/j0qOm2sx50fSgeougxGHj9kKPIa++hsRvEg4D3mqRNjiedCNiTW3+AbWW3Fb0NyNvKoLHbad+LH31EvIaZe9DdZto7NiSeJoZmriDSSpo2BoUDXU3XU1go2Ex13U05mpaEc6sIMdQPOlHAXH2fjRecDhSGloDYRAPhsSjWKxyDw7PxuflRpw/eBRrNTbChVGbsBMY7qbdKNaOkGKgwoCMdeZKLMVedVS0NYEUpto6PMFd1FLQbI4x0kx1INBSOpNChrARhr079C77CpHClB+MDeh09wor6ZGguFt42ArbUDcyLi2dfgrH0t87UUmxieSjzJPytT7bWv7IFCzbSY86NRBbF4jYKFTd9bG3AAHlw1qrPsd1Ju4t3aG/qOVTMuJY0JIxNJKh47iKkwtudMNDUo6U0YDSj2RhjpJFSEmFNuBoGTSgERfTiPvPlTYkPdavWam2NCzUKLVwvTWY1KbExESsevViOWQ2N+4i40486ZCtAy4RjyNLj2ax4WPlr8BVm/lnCr7GHzH8q1/jevH3sI0SJRTbV5Et+CHh3ckbgjn9G37VqOh3QkPEAebfMAH50Ji985bkZgCOIAFxUTid5ZW4ux9a3pBkta7rIv4yWNfIf4m+6h8bgsCim8rM1ja1rX5aKoFUuXabnmffQsk5NNaBkfbDgm+e3gBcD411C5jXUKBkncP0orD/rYUdplDKCAcoTMbdojVreNuVT+B6S8A4H4VR5nLb9e1K6Kox9HluBqwzX/AEjr76sWO3WwM2suEw7nvMSX99r11akak0iWlJSgmxGC3hw0vsSK35uvxGlSMeIjb2WU+Rqq43ou2XJr9HKHvSRx8MxX4VHYno2jQMcPtDGRMoJCmUFRzFxlU29aT1DvaaDkrurrPNnbrbQMcckO1BZ0RurkgU2uob21YHn3UWINuRH/ANHOvLK8iN65wR8a1s21eS79XXnVVSf9JtqR367ZchA5xSRyX8gGU/CkydIMiECTC5bhCQXKsucoArKyaMC4BF+RorPYVqu5eBCKUIRUHBvGCoLRSKCAeR/Zua7D73YViR1qqRxzXW3LXMBalUosdwkuxO5BQmLwUbnMQQRzU2PvFExyBuBBpWSjSYttA7DuFJMRPKiTHXdV41qMVbHbPxOtmZv0so9OpCP76i3weN4AMBx5H3lyW95q+mEUkxr3XqMtK+7LR1a7IoEexsRe5YxnvWQ3/VcOnuAqUgw8qjtuH8cttPHXj4/AVYDs9c5YFteWY5R5DlXHAL30FpUZ6tkIU76Oi2YCLllA/OopsAvjTbYIch/Hxptou9CRgoRxceg/+a9z4de9v48LUHjcGezYkcb29LX086FbDGlbrsMs9yRfakS+zEvmQP3VXMZFEzs/Vrdjc/8AijWwxptsGe6klKxkqIh417qfj2VmAOtjY6KTxF+63xow4A0X1sgUKCoAAAsutgLc70qaDJvsRqbH/Jb4D5saJi2R+SPVj9yilOsh4u3obfs2oaXB39q7eZJ+dHcvAtN9WFHDRr7bxL52v72Y14cbh1FjOT4KP8C/fUc2AHIfCkHA+FbmPwDYu7IbaKh5ZGUGzMSNOV9PhQ/0bwqwfQD3UoYKktj2ivDCGvRgz/Aqf+iUk4ajkDaIYYKuqZ6muo0wbiY6NLiFz3iJvfHerdJiV4EE+AUn7qrm4cKiBwQPqKdOQQafGrGcHH9gDyFvlXp6tb3ZwaCa01X+ZGxNEde0PNXHjzFqRi5ImVhnAuDoGtf0okxpm142tx+6g9s4WOWKRGYgFGU5XynVSNLHQ68aRNXiyjTrNAewMHGcNhyJCT1MY9oH6i0TJshiSVmZb8soPMH7qb3ew6/RoLPcmGL7J+oveKMmwBYW61vh91qZTa7+wr00/wCn3/uKgwsilbyZgOOh10t9rTXWs631w466QkaBwfRUDj/my+6tFgwJUr2728DrpbXWqdvvBfrT3kj1Kxj99GLywTjUVgl8MnYX80fKs3fAjrXTmQxPic7uP7sVp+GHYX80fKqViIbYsHvmceggJ+bmo6H6yuu/QSce4qcYcTtCC1tFlzKeeiyI2ngDTWLwGPgRni2k7hRfJPhV10vYOrLyB5Gr3CXyroOA5eH51CbexTJhpmYaCJzwP2T3XptsfBt0vPsQS4naqaXwOIsTzliOnmsg+NLl3mxcaFp8IkWoAImDqxIJNioBFrD2lHtedWOSbXtRX8bX+YqM3jw6yYVsq5QNbeNbYgb38B/Zm2GliWQoFuAbXv8AG1O/ykb2yfH/AMVGbvD+bjzb4sxHzo5F1rmm5J0mdEdrVtBqSE8qWGNdEtO5adJk20NG9IYURlpJSjtNYFJGTTBgqSMVIdLcaXYHcRxhpBiombFxL7Usa+bqPmajpt48EvtYvDD/AH8f+KhsNuBZYn+kL2uzkY5bflL48eOtqMaKgJd7dnA5jioSbEXBLacfqg91BTdIezVNvpFz4QzH49Xb40q0zPVXkm+przqfCq5J0mbOHB5G8omH7VqDm6WMEOEWJbySMfOWm5YvNj5LcYPCknD1SZelvD/Vw0p82QfK9Az9L4+pg/1p/wB0Vbli86Pk0BsPTTYes4m6XJfq4WIfnOzfILUbN0q408I8KvlHJ981blB5qNUMFNPDWRz9JWPbg8afmxKf2w1H7M3vxjQq7zZmaSWMkxx+yEgZbKFC3Bdtbc/KwlDarGhLe6RpXVV1UddvYkj8af1E/wAFdXPzoHX+Vn5QTtzeLaeEnZMGkhhIBuMOXUvchjmCHkFFr8qE/wDqXthfahX9PCyD5MtblgYMkaL3AX8+fxvT/rXoTe6TZw6cdsUjB16XsePbgw5t/VyD/u0p+mSTKVkw0BuCL52B4W0zXrdjQ+LVcp4HQ938WoIZpGI7J6YTDGkf0SNsqomYT2NlGW9uqNjp31JHpfifV8IwPeswJ/uxWjbp4KNsBhLohJw0FyVB/ol8KObYmGb28PCfOJD8xWUmZxj0ozjC9LuFBW+GxAt3dWb6W5uL1YtuYyPEQrLHfKz2INr6ISb2J+yKmjungCb/AETCn/8AXi1/5aidoYeJDiIolROrMLZEAACvG0a6DTjm91UjLOSc44wSuGHYXyHyqs42L+cfpm3m0dvuq0YYdhfIfKoDasJ6wW4lo7ed2X/qqOk6mU1FcA2DfvAH/wBbH6m3zQUjaO+GEaGUJjsKzGNwB1yXLFTYW87UIeibZnKJgOVpptPfKaE2r0V4BIZHVZAVRmH4VzqAT9YmqWLXzLI+9ERB6rEYSQ/VH0hNfC4Y291GYzECTDSG6FshJCMGAIF+Iqnr0QYP7cnhZuA5cb3qX2F0fwYXWOSW4JJuVswKlbN2NRqaOAZ/2E7v/wCrr5/vNe7QxbRgFbXJA19f3UrYyEQAHiCB8LULtn2R+cPka4eJk0m0dnDRTaTD8NtBz3e6qf0i7y4qB4lgmMYZSTZVNzew9pSas2Eqh9Kh/Cwf2bftU/CNykkzm/EvRoyccPH7kBLvfjjxxUvobfsgUDPt/FtxxWI/40g+TUG1INem9NHzfP1H1k/qLl2hM3tTSt+dIx+ZoKVb8dfOniKQRSOCG5kn1YMYxSWWn2FNsKVoopDBFIIp4imyKWiqY2RSaWaQaBRHhpNemkmgOjw0g0o0k0C0RJqw7I/1eP8At5/7rDVXjVg2Qf5un9vN/dYapav6GdfD/wDYifj4Curk4Curyj3j6AgxAdFYfXUMPUA/fSjIB53t4ny9KhNjbWQRKpEhK3XsRu2gJAuUU24fCpGLGx/Vjk14/gXBPmWUV7U47ZNHgab3xUgolm0Ay+Jt8ACfj8aY2q4jglchmCI7WUZmNlJ7I5nuFccX3Ryfq/vNN4nFXRhkcdk69jTsnX26VMdjW6f+o4T/APHg/ulo/EQZlIzFb8xa/HxBFRWwXK4TDhQxRYIgHNlzARrZspN1vxsddaO6xrcFHjnA+QNBPwaSscjwKhlbM3ZvYX0N+/TWq5i8N/OcdJ9pMHGAdRoz62PP8J8KssbvbghHfnP+CoXFyDrJlsQWeC+uhIXMAugPBdaom3JWJJKMXQTCeyPKoTbswjIc8ARfyzC9RQ3nlS65Y+zoLhuA0H1qC/lV8VG3WBRZ8oy31snWcz4VPS/WU1E9hoiYWEXsw18QfOgtvYWOPCzuoLERSWAIuSFOgvYD31GYfb2FCKJsVhlkyDOpALqSO0DdyeNwdKZ2nvTg+olRMSshKMAixkhiRoDlW9j33HnVZSaZOME12LOuyYuOv8eFqJgwyrGVTgb/ABqsjfXCaWnxLX+zhZD8oOFTOztrLKmdFnI/rIih87Oq6Um5yG2KA1B/SDukPxufvqN237A/PHyNV2TakolkCuQCA1h35mUn4fCgH2jK7WaRyONsxte9cXEu7id3DQaqRdcCdKovSoPwsP8AZn9qrRsuTTiffT20tnxzW6xFcgWDMqkgeFxXTwkNtSOL8QXNg4LF/cxdlpBrT5d2E5Bf+Gn3LQ77qp3L+qPuru5vwPF/49r+pe5mpptq0aXdND9VPcw+TihJN00H1Yf0mkH/AHxQc/gFcFLyvf7FAam2rQG3NY6rHCR4GX/MGui3QAvnw2bu6uRl875ma9I5IZcJPyvf7Gdmm2q3Y/YISQgwBF0sGxAzcBxGXvv8KGk2Kv8AsX/4w++E0m6x/wAtJd0VY0k1YX2MB/RSf+4Uf/z0w2zB/sH/APcr/lq1jLRkQZpBqe/k2PnHKPKRG/6FpmXZkfIzD/dof+6KFj8qSIU0g1LNgYx9af8A4Ef+Zpv6HFzecf7hP8zQHjFkXU9sg/gE/t5v7rDUL9Ch/wBrKPOAfdKaLw7Roiors/bkcnqyLZliUCxPH8GT6ik1FcWdGi9s02WCM6CuodMaluLfqmurzeTqeD1/zWj/AOkXmbeCeDTC9QS9w/WqzgZS1tFkW18xve/DhXqb1bSPF8IOHsxOLd/tM16QmH2ZYM+01bN2xkyA6k8RZiNbix4UQ0WzrART4qViAQI4jKbEXBKRRZgDyJtevX15bpXE8jh4bIKMhLbZx7ccWFH5MUZ0/STv50ymJxvBtoSMOY6mIA9/sgcaLi2HK2sUczD+si6o28na/wAqh97d3trho3wkXZRbEI0ZYm5N3R3KPytYXHCuf1NnW1ppX1CMNh5xEkf07FBVVVGRlWygWA0XgBb3Uo7NLe1i8c3nimt8LUV/pbjY0UvsyKAgdosr2FiRewSwFhfiePGofeLfqSHJ1sOHLvcsFhZWUAgDKzMRJz5qRppYg0KldWG4Ve0k02Th0BkmecogBZnxMtgLgXbt2AuRrU/guoZY3wAWVBMXlMTZ+19HkjFzmOt2j0vyqHwuP2Xi8JmlxogEi2ZDIiSRse4G5zDiCLg25iobZ+zNn4Zz9D2riu2CMqBnzaaX6lUvbUjuqsJSSySnGDljoFY/ZeIS+aGXgNQjEcO9QRULHtlcLGesRjllztyNmiaPgQALHLxP1gADR2AmMsqnDYqbGWOtpJGA5dpWJHMnnwoLBbC23HOZThFnUHWOWRHjdRoABJKXHJgeIIHlUoRalZbUnFwrBL7JxGFxCGcYrCxXOqSyBZASTbMCOYGhF7ipAYuIBguIjlyqzkRF3OVRdj2U4AUjaW1MWpKnZWHUd5gZ10va7BQo58+dVHeTbDrh3MsWGVi+QKmHbLlKtftDEEhuVso0vrQlBSl8Qw1JRj0wi67E2nFiH6uCQSSAElNQ1hYE2axsLj31bI5pkQjI/wCqx/ZBrBujn6A2IP0mafCMBeN45sqk3AK3EeZb8dX14Vedrw7M7V9p4mXjftPN7sooqGzoLLU3umgbD72wHF9TiMMMMCLB8RM0QAuzDNZDlBOaxJtwqdxWL2bGxDthQ3cmPLN+qQKzzbGy45oWXZ+bEOrhrfQysxWxGrpd2FydGsOHNRdro93txMMjRu8EsLjVcXOAqkXIKGR7C/A8eXdTOEZZr2E5kli/dlxxG+IjLdXhgsSsUE7zsYieQzLCdSNcouRY91WnYW1I8Sl4pI5mW2cRNfKTe1we0OBsSBex0qsbY2Vj5lzLs/Z7I3aBjije/GxVusF9Cdbc6quE3dxmGGIxGXG4aUapFhYXCPoMmYq1imdjdRcgBiONPB10Jai3dWbAyMOKn3Gmncc6+epN6cUkwMzSuysCUmeUG4NxcZ/mCPA1q28O2dl43CMn0yQRuRcJCS11KvazQ3FuzwPA871TmeST0vBbL3F+XfVZ3rw8ckkKyorraQ2YAi/Y1158aznZ+EGHxKPsqSfETA5hG8AVGUe11hEqnLY814kDS9Xnam0tovCZWwECGKNnd2jzZQFzPlzPcgAfVJvQeqjcppjsGWJAkVo0F7KugFzc2HmTSXxjfa+A/dVYw29UEgUPiIlc8bJIq8T3x5Rp3n1o3bmzsXIkT7NRpEIbO/WYZ1OoC5LSXuCGvfw8aZyQuxlejA/lIaD8cvzFXqcgVQsFszGw4uObG4aYRBw8rpGTlUaluxcWFr+lXTF7bwBVTHNM5a1gImHHQavGo+NIpJIMoNvAl2FMtbxpsShgGW4BAIBtcXF9baXp3DYV5DZQNLXuQBre3E+B4VrFoZZRTLwjuFQ+095o4ZZInSTNGxRiAtrg207XA8qd2Vt+LESLFHmzubKrC1zxte9veayYXBhb4cd1MPhR3GpiTZsw/o29LH5GgnuNCLHuNMpCOJGPhRTYw9u6pFqaKinRJoaEddTmSupqEJHH4I4dc02HlgiH1uokKgDxbUXOvaPM+lK2/jWeXrEZ2jAGQuuVlCm4C31sDwI4Agcq2PE9MMAOWOCWQ+FvkxU/CoDaU7Y85k2Oc41WTq5U1v8AWCjI/G+p9RxqLlHsv3+53wUllu/p/Cv3PMLvvtRo4166JjkBLKisTcnKSytluVy34a8qFxm+OIVJeuxs3Wrlyxr1aLlPHLIQSX49nK3s9/Cy4GDaoJ6jZmDw50/CyMpLeZDmQ/pVW99d29pyLM2MCuuVWUwxsRmXORlykldBlOa4OddLjMq0h18vdfsS/R7tTB452jkxOMExUfg8RiIysgOrCMKi5rZdbrex7r1ctqbB2SQv0lYXy3szuTa/HUHhoNPWsG3P3TkxOIy5WKo4VmCkqHGZrPY3C/g2UtY2LLp2hVx2n0ethoHlZY84YJGmgD+zZjIzKEFy3tC+g4XtQpvCQcLq6LDNsnYYVvo8rAAkt1DmWxsOOcOdO4WqtpJA0kYwMrztnRWOV4mVCcjupvYnj2QBofeNvzFDhsHF1UViZR+FOVZgxVmFnRSCntArmP1bHS9Q243SHiMJiI+unmkw1z1kZbPcFSAVzm4IYq2hHCl23lj5jj7A43T2i05eHCzsUfMknUmPVWurDOqi/A8K0KfenbMUaLiFSN9bkwEk6mxuhyXsCdBzq3ydJOzggcYgNcXACtm/Vy3v4WqKxXS1hgPwUUsvkpHvEmSmk/iTXXpgqT7y7QkOuNkjS+ViqRqot7WrgXI7sw9Kr+9G8ZErRtIMXFkUHric5DIGurK7Ri+a4ZNRfkasu1d/Y8QwB2dCdbhnsGBPPRSR5hhVY23sGfHSA4fBSaG2eNJMhXKir2ncp2crWIIuCL3PBI9SsnGsYLV0ZJsbFMwfCpBOmQqJcSziTjqgYqLjKLi31hV52hsHZMIfrGSK4IzGZuzcEXGZiAR4g8KzTdrobxTgtiisFmUqhKuSAbnNkYgX4DU210qzYfolPaeSSJW1OWNC1zx9o5fkaaSvsImk+oJtabZiuxw+NKGQMo6pMwzMbobxEZQrd9tCdRyyLbuz3imaPN1ltVa3tL3gXPiLXNiD3Vbtv7LkgeRGw+IygMokMTKt9LOGItYXPO2lObX3ukXBdUkOFWLEJLEwECqQAEIKMkna1kLXYA6cOZWLrqUmu/Umej5ttrhgkK3gyXhDLEbEuCeJDAWLnteFqK2pgttNfrGxNu6PL8OqBb41jaYkxtmjLRsOBVtR6qBWn9GXScYWeLaE00iNkETG8hU3YMDxc3uvf7NGUb7iRe3NWQY2OwmEm0IMXIGeNBmLIS2o1eaNsydk9kfaXXlQW9O8EBlX6BG2GRFs0ZCOpkzG7AaixGXSwF14Vs2O6TsGoPUmSY9yxuP2wo95FULeff5pgQMHh7d80ayHgTfLbTUAe0eIrbl0BT6lQ2HvvLDKrMsTAkBmEfVvkJBYB8PkblfUnUCta29HsXFIGkxSNwykYomSwzADtsW+s2hrDMLhkaRDMciNctktf2mACg6DUW8PHhWgw7pTOkf0WJ1iVWBkxAEYVczSEszhcw7R1VToOFaWEFRTfWiC3l2fspFf6PLjHezZc2XKCOF8yIctyNQTpSt09p4vDwkR4sxoRdYRqQxdb9mRMguuc3B42vrVuXo1gnAP8oRdZaxWNlkXgBcHMjDgDw40PiOiDFK2aPExkAgr2nU6WI4hgeHfWzQPT0IRVx+JkWV4J5ol7cnXkJCQCb5jJaHhrcHT0qz4eEadTHgnawsIsXCxHcAGZbfo0NtnZu3xEUDvMHMquM8LAxsqACzm+t5R38PCs1xu7OLi/GYSdLcWMT299rUktOMlTGjqOLxRrc0uJw8V12S0l8ykpJmcDkwyow119nhpWS43C41fxqYpeNy6yDwPtDuPxoPA7Unw5/AyyxG/BHZfeAdfWth2Z0rRSIWfDTKQQDkZGW5BPFip5HlTrCEfWzKt2sbCkyfSkV4LnrBkBNiptYizCxsdDWgJh9i3V8OJBISCmQ4lCCTYEM2g870DvN0g9YcggjK8+sVWNvKxsfU37hVQnxKykEMY1ChQiZrCwtxIufXxoN4Co2zQoMVJKF/nMqxEA5JHMjHU8TxGltLnW/HjTOAhDRRkyLcohN817lRe/Z43vVIwmKdF7EoA7jrwPnV/3Q3VnkRXxBaKLKpRRlDsCoKngcq2tx1PcONRvVt0/Ys4aNLcn9QnB7Akl1Fgmvb4i45Ac9ajdupFhXEc2IRWK5gCkvskkA9hGHFTz5UZvRh8HhCqTT4hC6NlIXNYHS4K5bEGx9BVHxWDwkpu21GcjQddh5jYcbXBbSuiEp1k5Z6eneOhNDaeH/8Auov1ZfvirqgP9GFOox+BI5XkcH3GO4rqpvYnJ0z6C6Nt6YcbhlyCOOdBaaKNcuXUgMq/YIsb3Nr2PCrRPtCNDZ5FU9xYX9BxNfKGxYZheSJ2TKSr5Ws2WwJB4XU3AtrqRccKlkixM5yhsRN3qrOw9QunvoX4GcVbPobHb34SL25Qtvtdn4yZR8ar+N6WMCnssXPhc/GNXX41leF3DxAuXjjgAGbNIyjQe0bLmYAcSSAB31ati9FolCs+LiItciFS+ngzFdPHLQ9RltDz0sRu7LBhzmNySQFubadoPe/mtULb+0sbNFJLiMS3VXuI7rexawW6qo0BGpte3AVrOzei7AxEM3WyspuC0mUX8owungb1Z8HsXDxW6uCNbc8oJ951+NCp3h4Kxlo7XcbfYwaDZRODcQtjcQJYybLCzJcC65rKxUXA58qq+ztgSSzKqxkgW6wE5bE6kEsDZvCxPhX1jehcZgo5LdYisRqCRqD3g8QfKnSV5JObr0owjae7rQIAosgsFJBNhbVnKgWJYk2F+NIwmHj6xb2kjysWKsBrdcoto/2uVuGtahvVuN9LUhMXNCOSWVo/UWDn1eqBtDo2xGEbNEgxBGqsuIyN55SAQR+QWNGa0uyf1Noy1U3bXyr+cDG0NtiLBypHDBlderLhPwoz3swkzXJUgMFNuHEVSMFvXi4Gvh8ZiFHIF2t6oWZfnVjlimELvOqPCMpyyO+bNqi9pGDk3e2p+VU3bOCyzEKojDZWVbk2DLmtc6m3jUkmlk6dXbKbaVfD4mv9GnSpJLM0O0ZoguS6SsFQlwyjKxFl1BJ4D2a136bHlzZ1y2uDfiPDv9K+Ptk7PaZiq6aceV+QJOgvrx7quWyd35SEhTMWANwHsupLHiQG0IFhfhWcmiWxNm4bW36wcFw8ozfZ+t+p+M/5TVI2r0m4dmyx4bMCQC7IoGptfM3a7uKCqDjcG0F1CKLBr24aAnuHdTWNgsjczbXXu14elSeodMeFlTddrIneDDiTENIkYRJLyFF0CsQSwFze17nu15CwpW7+HhQq0ozOHVkAa1ipuFN1IYEjW1j41dd38Js1kWTGTT5yrM0PZCXylPxmQHVMp9oWvx0Jq17u76bCgsMOFw7aDM8LZv0pLMx9Wp1lEdTD6FU2TuhjJ1usLqLNYyDqxf6pGftEeVxTW2N3dootjgmt2cxiIk0Rg4I6o5h2uHPQ8NK2jZu3MPiBeCeOX8xwT7r3owvQUUgPWk8HzgMMUkhYR/RHj1UAnMpDiQFet7QOYt32t4mpTbu++Ow6xGPEs6uHDCQI17ZRzUH6xreJgrCzgMO5gCPcai5NgYUiwhRAdbR9gX59lLA+oo5sDlGqo+UNLc7/AAqR2bt7E4e3UYiWO3JXYD1W+UjzFbbt/olwk7NIkkkDEcFEeTTnlCr661mm93R/9DiMy4qKZAQLZSpYk27GpVyOYDaU1gTTLtuF0nxvF1e0JrTZyFfIApQhcuYoAAQcwvYcqtmN31waLmXERyHuRr8r/UBPuB9ONYHsXBRZo3ebKysrGModQGvZWBOpFuIHHjRsM+vZCFQbWN9bcwVYWHdSSCoW8Fi3t6RPpBaLqgYzoxkVSSD9lbnL5lmPdlNVgbXiygIoj1LEImjNYC5D5hy0AsBmPnQm1mViCFC27JF76gKRrYE6EfGujVZFt1YGULZgLFiPavw4/fRfQaKyEHJIA5AvmAPd3cOHDKfWiMNsvrXWOKPPIxsAo1P7gOZOgFye+hJIUW2Un2hpc2t61e91t7sLg0CphnMjACSTMpLNewC3IsvDsgAd9zrS9cj24qqHU6KpQg/nEZbiVKNYHmA1yT55fShG6PsbGHymNjkYL1czA5rdm2cKBrUjt7pIws2GmjUzRSlGCEAghxqvaXhqAKzSHebGjVcXiBb+ue3uLWplEnvk1TJHam6e1NDNBPJlvbtdZbvtlZqgsXs+aP8AGQyR/noy/tCrBhekXaKH8fnHc6Ifjlv8asGz+l2YaT4dHHMxsV08mzA/CmF9Rm4PiPfXVsK9JWzzq2HlueP4KI/HrNa8om3PwRG6L4QYZjIWBzOTeJjGO7tZSGNgvE+nMqXfOOI3WUt3ZQ1vlTWz0wKACRTiZ84UKhY3BYADIlrtY6KRYmwuL3EbszEh8XNlhWBQLAWAyZTlI7I4k6nyrqhxL0oVFI5J8CuK1VvlLHTOF8ie21vv18NpYJDGLXkCKCp4AqXOuttAB5jjVCw+25YXzQSMmtwVOW/iVva/v86sm2cKyqXXVmKoOzoSxtbxuL6VS8dg2ikeNhqjFT6c/Ua1zvVnLMjsfDaek6jk2joz6US7NBtGYXOXqZWAA55ldh+jYkd9zwrXWmA1JA56mvjrB4V5CVRSxAJsBc2HHTiaseBxeIEagzyKALWzcACQBrqBa1BypCOCs+i9ob1YeEEuxsOZsg/WkKg+hNVLaXSvAtxF2zyyKz/E5EHozVkAwlyHIZr8Ga5v+kf30ZHhDzstu/7u+kk5VbGhGMpbVllo2p0n4p7iNMg5F3P7MWT4s1Q2F3nxEjkTPx1sgCA+eUXb9K/CkYTZTStliSSZtLqik2F/DUDxNWXZ3Rfi5HR36rDrrfMc7ju7K9k8TxYVK92EjqUFpNSk18iP29A8uzjJEAoSWMSKBYyAsFRR49YU7vhUN/o5CHxMQl+kTQuIYEjBzO66zMUFyEUnKpvY5T5VtGytxoYo+rkklmXMj5WOVQyMHUgJZvaANix4VZMJhUiULGiooAFlFtBwFdPVK/By6k05tx6WYtszo5xrRBYkTDKbE9cxVi1uJChmv5gU1j93No4UfhYGmQfWjHWj0CjOPMqK3S9eXp1qNHO4JnzntQSSRtmgIUix6xyrWGugBJtfWxI8qicRiyUEbKym12suhsCRYgnTMB6A19LbR2XDOLTRJJ4ka+jcR6GqVtnopw0mYwTTQMwAtfOml7XUkMeJ0L214VzSi5PNHdDWjCNRu+/cy7ATo46sHNIYZLKovr1DWB8b8uN7ad1R2ngzC7JKro972It2SLjjqefurRdp9E2NjJK5MQnLq2ynzKNbXyJNUzejZkiFetV43HZyyKytYDQjMNRe/voQShgbVk9WpWulYIBJCDdSQe8aGrZu/wBI+PwzLeZpowRmjlOa68wGYFl05g++qjlp7AQq8iK7ZVLAM3cvM+6qEH8TedidLmDmIWUPA35QuvC/Fb6eYFSuN3/waqTHMjnwudO8BblvLTzFY5ht344265JkkQLJw46oyjTje5HKmJHym2i37+7vsOA/caSWMB04bsroXLbW/M87BIV4nQyW/wCWO+QeBcufEVnm2UxEjscQztKpsxkzZrEZl4i4WwNuXdTkiZyptfNmOvIDKBx8D7703HDrIg5hW8Lgn7iaypFHptKyL6prAnQHQX5+QpyFLG9xcfVJP/SaVJCwYgXy9459+vjT8ShdTYW8NaLkaOm7yOvdmBdMt9ePG3hx0q6bmblyYwB3zRYf7dhd/CMEa/nEW8zoLJur0dRowkxzpI4AIgBuouP6Qn2z+SOzx9oVb94944MEiPPmVGbICq3ANrgEDUaA2sOVChJauWo/UpuP6I4SD1OJlQ/1iK/7OS3xqCk6LcZHIjJJDKispIBKtYEE6MLXt+VV/wAJv1gJNBiUU8w+ZP2wBU1hsWkgzRusi96MGHvU0xJt9zCdp9HeODM3VjVmNgSdMxtcgZeHjVUx2DeFykgysOIuD8iRX1LmprExq4tIquO5wGHuNE25o+V69r6F2huRs+X2sKinvjunwQgfCq5tDoowrX6qaWIngGCuB6WU29aIeYjIAa6tTTopIFutRvE5xf0BNvfXVjcxBWwtlYJBN1yZlUi2cki1uOVdL+lRGM2jhYJyYrhCNFVbajuJ4Curqs6isIVuTnV9iF2xjZsVLGIAy2ZSgJAOckBTfvueJsPLWk714YHF4x9BkkSMAaDNlYHkNPwT15XUt3d/5gzVVXj+UObD3eZBncgk20HIcePfw4VYIFW5KqM3Eu2rend6V7XV6XDaMNqlWTwuP4jUWrKCeLf7je3zdBds5Gt9fvqCwuOLMFUXPIf+Sa6urm47VlB4O/8ACeHhqJKXksmx99J8H+DICxklvtXY8cx9oCwHAG3cb1a9k9LUbMEnQo18veL+BXj6gV1dXBpzbVs9XiNGMJOK7F+2ftqOX2Sb8wRwqSBrq6qyVOjki7R7XGurqAwmkmurqVhPDUHtbasTCSLq1nC36xXA6tdPrZgSdPsqa6uqcnQ8UmYDvx9FedmwkYjXJZwgKozXFiinVdL6cNBpe9VHIRXV1OuiKVlr4jiysPGnVxTk24301sfidfjXldWYUhyWZg/bHaAy2B0HO1vC/AEC/wATMNNna44ZAp9CQb+Jvy766upZeRoePIXEq2vz+FC4lh3eleV1SXU6pP0pi8HPMGjyyuuY2ADnRQVAsOHM6eFNbX21PJmhmkLokhIv3rmUH3E11dVUck0r+pFTDMzEajjXQYh0IZGZSOBUkEe6vK6mFeSy7M6QcfDYdcZAPqyjP8T2vcat+yel1TYYrDle94TcfqPqB+ka6urC7UX7Y22YcXH1uHfOt7G6kWPEjtAd/LSjCtdXUSLPQK6urqwD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2" descr="data:image/jpeg;base64,/9j/4AAQSkZJRgABAQAAAQABAAD/2wCEAAkGBxQSEhUUExQVFRUXGBcXGBcYGBsXGhwcHBcXHBwYHBwYHCggGholHBwZITEiJSkrLi4uGB8zODMsNygtLiwBCgoKDg0OGxAQGy8kICQsLCwsLCwsLC0sLCwsLCwsLCwsLCwsLywsLCwsLCwsLCwsLCwsLCwsLCwsLCwsLCwsLP/AABEIALYBFAMBIgACEQEDEQH/xAAcAAABBQEBAQAAAAAAAAAAAAAEAQIDBQYABwj/xABKEAACAAQDBQQHBAcHAwIHAAABAgADESEEEjEFIkFRYRNxgZEGMkKhscHRFCNS8DNicpKi4fEVQ1OCssLiY5PSFqMHJCU0VGRz/8QAGQEAAwEBAQAAAAAAAAAAAAAAAQIDAAQF/8QALhEAAgIBAwIFBAIBBQAAAAAAAAECESEDEjFBUQQTImGBMnGh8JGx8TNCwdHh/9oADAMBAAIRAxEAPwD0OWaQBtfbKSMoILM5yoo9o8qmw8Y7EzGVtdz4Hr0iRpSzBRgDcG4BuNDe0c61C20gRsRJo+JEvs3NAZbZuyOgWYdL/iFq25V0Mh7RncRseU4dRISVnFHeW7rmrqAikKo76jpxixwYEpVUWVQAKkmw6m8UnOF4FinWS2JiVIgEwRKjCBuVhofMNoglTKGHTnjK4rapea6GacKkorWY6Fi5NwAAKZDxJNTw5hkrdC8GwVrw6bpFbsfaaz1NCMyHK2U5lqOKt7SnX3GhtFiTUROaoeIimHPEaQ9jARmSS3rDozQ227YgpIQTEl2nNWlCRZE4PM45eXK1dDInK6hkIZTcEQ9OhepLWIHNDEwiCcYVsKCVaohjRn9g7WnPisRImSSiIFaW5K7wNQTrUg20Frg0JFdC0IwrkZWGTDHGAsdOZRYVFd48QOdOML5g20y//wARNm4ifKQSSDLDgzVoSStb0AIzCld2oJrrF56M4B5SHPPeeWoQWBVQtBRVQ+oOmsHyWqIkkNViOAFz1tby+UHzHVG2q7JyIDxRAqT9YNgPHuFudIR8BQDicGT97KpmpccHH1h+AxIYF6kAEJTjmJFj5qB3mJwcm8PVNz0/WHTn584C2coJYimUTGavAsQB7h/qHKF6hMl6XimKU8ap8RAG35dzBm137bGqB+IHwF/lEO3tTCPqVXQyE4XiGetUPdBOIF4hmDdbuPwiZUrgYJG0poXKJszL+HO1PKtIEhpMGhRXmREzRzGI2MMkA4tHRGTCw1As97nEhq6il1+Y5935KKMozLdPh/x+Hdok0b5KneAFRwI4V5d8SSjqy6+0htf5N7j74oQJTOoKw1kLCrbq9bH/AIj390CYLKHcgl7nKv4btWn4eV9KU6QZNtd7ngo08OZ6n3RrDRaS9BEgERK1okRoYUDnFg5qaroOnQ/WJAprVWKHQkUuORqCPpwiNjvPS4rvL4aj6cYZNnBMupDEBaXNToP5nxjKTQasImPlv79b/MmD5TVEVZFDzfgOC9f56nhFrIHwEZOzNEYgaZiSWK6U9/dBJ1MBuKk1tfdI4H8/SEtoNFe3o5hzMZ+xktnOZsyAnN+Je/iDUHXWtbnAqF3VoABZRYAC1hAwnUOX2+A59f2esE4SxPE8W68h3fm9YO9vBqC4BnTGDCvq6V68j8v6QaDAjG7cRow1p1/l+SGzIcZakqxAJWtDxFeUGSnzCo4xV1o2Q1y5c+bpWmXv68usWGFY03rVNhyFrQYsEkPYQNNJBtfmOPhBDPeBZ9c1uHDgen84VhQJPPZUK3RyAByZtKfqk+UGYc0JA0Gp5sbn89acIExzEBSgrmmKKfhJPrU6cR0gnD6mnqiw6mtz526mvSMuTMIDQDjZoBqTQCDIAxB3vGM3gyHocn7B0/VPL9k+7u0ocVOWRJanGYz95tTwFK+AiyxuOSQhDEEUsP8Aaen54RlRKbFMGfdlDQcxyHTrAbGSGbEkHent7VQvdxMV+2Z1axc7RxQUUFgLRktoYiphHhUUjl2V07WEnLSU7dAo72/41iWRJLsABUmI9tTQCJSmoSuY83Ovlp5wiHZTkRGyxo5TbPVBnGMeZS9DKlpXoSGNIoJjrw08/wCsMAHYRE5h2IxSiApis6lrKorQnieQ5mKRQrYj4m9oWAGnKOBMLFdnsT3LufSU+XVuRGh5fy6Q5TU/hcaHgR8x01HvIg2nJZrTU/eEFrMR7ZlPKjCx514QooNs+aDMmhEyvXfJBpq2h9vj5+EGk6hLtxY38+Z6DTpCNgmViGZSDfdNz3kaeH8olIoKCwgNNcmsMWJFiJTDwYYANXfPA1OU8D0P08R0Zic1VyUBzDMDw/WFrn4xKBUkHn84gxkquTNmNGBBXj+q1OfHgYUIQSKGhoupbi3cfn5cDBZYgVXlAwUm7eA4D6nr5dS1MazDZJJuYHlkZmpe+8vPqIMEByZWprepIPLp3dIDCNP6QfhyH7ziBX1edevTnBmG8hSy9OZgFv0oN65f0fAtX1600HP3VpB+HSlSbk6n5dB0gIzCBAaHeNLHhyI5fn6wWDAkoVr3xmZEf97UXGUUTjnzHyAFT7+UFyBY3qa3PWg/p4QF2Z7UmhDZApbhTMTUcM2nd3anygAKCwjIzFlpSB5i1a1iND+eESzMSi6so7yIrG2vJDHfB6LvH3RmZEuPLHJksTMRXHIcSP1gNDxtBOFatxZKUQdPxePDoK8YpsZtETKZZU03vogIvY5uF/jEc7Gz29pJQ6bx+QgWGi/xGIVBVmAHWM3i9tFyRIUua+sbKPGA5yyheYxmH9Y28haBcVt1VFFoB0jNhUSf7DfPPbO34fZH1iLH7UAFBFJiNqPMNFBMDvgnIzTGWWvNiBCbuw+3uMx2PLG0D4bAvMNaW5nSCMW0rD0qkx2OmZSi/wAQqfIxRbV287ijMqL+AWHjxPjC13H+xZY7aSSgZcg1Y2aZ8l69fLpnmMOmekU907JXmugA3MxCADSoNqaRSTcex9Zso5C5iig2LaQdPxAGpgTtWeuWgA1ZjQCA2mqx+7DEWux1Nenfp0hq4dpilixC1oBSmoND8IstOuSbn2HS1zVI3iBU360ifD4ZmQu5oAJwCj9RFPP9f3RabPwKy0JA9eVKapv6wUn31h89VGFJ4/fr5qh8eEK5+poaMW4pmew2FUrUi/fHQfIlbo7oSC9R3yLHTVHoErbrMCayWA1ImIfnEqbTr/dSz3FD8DGFly8NkYdpMDECgo9K5hWtK2y1EQ7bwuHDKcMXaWag5xQ5gTa40oVgbfuaz0hMd/8Arnw/kYnXaFP7qcO4v8jHkcrDhmAsK/qj5CNPhMDJGFVknzu0c733T5KCtQpEm9LnX2e+A1X+Blk3abYA4Ygf5n+cTLt8D+8nj89VjzOdhypJXEzsooR+kFQa0JoooK5daVrHSO0zENjJiUrbPNBoBWtCbWvGrF2as1R6gnpAv+NMHeE/8YKl+lFAVGINDrVU+kecYntBlAxz0p6xdxaxFjMuDXWg0imO28SrMvbuaEiuZjp4wE30ZnFHsA9Ih/jj9wfWJl9JP+unig/8o8tw+IxhQN9pUhhXKaEjj4HTzEQYjaGMRqdtmFaaJpah06+YMZJvhmaS5PXB6Rn/AB5f7n/KHStv00nSv3D/AOceUYbH4urVnoABaolbxIO6CyUrDcXtTFImczV9bLlpJc0pruppwhd1OryMoWrPW29Ia37aX/2/+UJ/6g/66eCf8o8k2ftbGTScsxbXukrkbfotbQdtSZjZTsqTkmBQDmVJdCSfV/R+sPnGbd8m2Ys9MPpCP/yPJViIbeUaYh/AIP8AbHm2zsTjZswoJwQDUmXLa2ZVJsl/Wr4QnpBjMZhnp25ZaVqoAFnZSPV6V7jAT9wbD0Z9uyzrNmn/ADU+AiFtqyj7Mxu9nPzjzLA7axczMftBUci+UdwJNtOELi52L7Mv9pckAkqJzNoQAN17Vr7jG61YdtKz0sbRX2cPX/JX4iFbas7hKK99F+MeUS/tbGhmzGFQaZ5mX1pi6Fz+D+KI9p4R5VGY1qe/41gNpS23kKhcd1HqE/aU6lWaWg5s6j5xV4ja6e3ipQ7iW+AjzvCYJplGFPWINQvIHiKcYNxGyMq17QBr0owXh0pxMbG6rDTUbo1c7a2FFPv2mk+zLU17r/KsBT/SSUhouHNf+oT7wctPOIpGzMHLALTkcnsq1mg0bJNJ4nVstR0ij9KZUr7ROaSUyBlVVUiwANN3Ud/SNFJtozwiz2j6aPog7IaEBl15gotadKmKLE7Ydm9apIzVoxJHOr0tE3o40tZnaTfVQgndLVBlzRooPHLrFliXkzGmOA9H7PJWWVGRUHq5qWNPdD4vKEz0KKYZjaB9SDVgLjWgXx8olXBsJdSoob1oK91SCfKLmU6KATKmETGYqaCgDOSLBul4Sbjpy/dmRJAVM9XZm3cuatFAFxCOUrqKKQimsvJmdo4cpMKmtqW7xWJJclTJmNWjKkxhent4ZRUcbO4HfEu2izTWL0DWrSwqABapMS4CQTJJBAqzK1RqpVGItSoJQcefWLRnSTZKUNzaQHsOTmQ0BO/LAtzLW9wg7Y2GBlzFYqtkIzsB7TX58IgmGcv2cnIEnFcqoDSgbLQ5gQDrx+EWey9liZOCzS+UCaWXOQBlDUAynQEDSGnKrbEhG+OhL/dIiksVQZqLQKFdqXNySpFBS2Q61tX4nbCJKMrQkTFYhSxIfLW7+rZQN3h1JjR4XDSZEqb2OYZmStQ/APT1++MrsZjMnoznOxMg1IHF+FBaJQzcuxSWEo/cFkbcCimQPxqxIPupHRNtrEv282jLQux63J1tHRXy4Sy1+WT3yji/wi4GxZZKVcAZBmosuuej1A+70zBB3Ewk7Yv3aBWBbeZgcoFbUplUajnygORlIrmlk1FAAprXNXnaoAhoObJlyMQAWyqtKAX0HTXWA91cjLb2J8NsqaGBsKDNWoN+Xf32iyweEnCWFM0KBXdCyyAGJDexW4Y8eMUpN81qVSm5ap9Za5fnwgxpyHM2YeohqJQpTIWJ/R0FwD3c4Wpexm4lv9karjtbFQBVUuQqmh3bAGotTQaxFM2e1VcsGds2c0W1bVFr7vxitw5Qnea5LE0l2oAaUrL7h4k9YkTKQc1c1akiWo4NU+pQGt6adID3Lt/H/ocMvBLmUUZwRUBhQVyg86a2EUmJ2FMzOwKGpJF6E687e/jDVpU5ub0AQaDNT2eQHl5xMU3svAt7IsM7ZRpyAHhAqXOP4CnHguFlzQvZ9hKOVVGbOozENLvpUGqg3/D3QNI2RM32KLmJNs6muptQWBqPKIZaq4EsSlO+GqSASDVaHd4mB3KFi5lilWGUUtlJ4U4gRluXb9+Q9TUYSbOzEfZ5K1RZJq9VpnLF7Lz4U4xR4rY84hlKAk0OYODS9MtwLaGA2CUeqUqRQgCi2FteNfcYkQS9ACp1qbj17cT1hPV+/wCQ4tB+yMF2QJm4ZJ4JACsy7tPauDzpa+sTzMBv5kw0tQ4NEzDKtnU3yWJB5RVYVq63O56tORPStfpDZLmljMrlprQkkm/reHhG9RsFvIw5Dlfsy0EuYtC2ZTnC8cnAWpTgYrDsdmFFkFD2etAActyLCzGlhS9oWdNdGK55gaumfh2YYaN1Bh32hsyb8wVDZgXblW19KECDcqNixuyNmzLBpTWcNRhS4lzaXIpT55YtZBBbsxhic7bthSksu2WrDjQi/Na9K0YuYoX7xt4CtCTqSL1J5e8RN/aM1a/eGooBUD8dOK8qwLkGkVssjs5faSnygJLG6oLGXnBbXrT+sTYyShFFlPLNic4ArUWpQ/msFja8/wDxBx4KNFJ5dImxW2J9blG9UXHP9lgISe5u/wDkaFJUUuHEsBRMVm3mIygHgBxP5pF7sp5IDZZMxqkLTKtb62Li1h5X6w/2u1d6VKOp0pp31iSTt1RfsAPaqCDoaaZRe8BOSldfkLyqAcMWliZLKvXMu6q10I4Bj7q1rBG3JyTkJly2VmmkglMtRlNhe4uPIQQdo4ZixZHUtTNUGliCNHPEDQQcMVImiiuoNGpQgEZiDWjAaUAHSHlqrmmTjFoz/o9MWUuJWajntECDKhe+8TULelNe+J520kmMCS9Qri8t/wAcyg9W53hYdYssHsvsiaOTVZgoVy1L5ONaGynzEC7SxKiYpJKBWq2ZWUXEq4IBVrq2hOsNGUZJ0xXuTTohw+0pSy0ldoC4SUg3WHqq1aVA408+kBYjbaEHMszMZTSiaClQT14aeEHTtooaZZiMAJaAKa2Cithfg3DiIrcGVZ1oyNTEBvWAOUqpJvQ0BT+KKRissDdK1+8AuPmiY5cAgNQgHW44wUzgy0AmICFFi1NEmCnfUgU6wuHwqFZeYGu9W9LhCRpw08oQbHVsR2UxRlyuQATbeABJJ1pytAUVeSj1HFNLtX8iYqUTKwAWjZGBcKcxWswtvAaC51i0lIUnTGJWjLPCnMNSDQXPGK3afo3Lw05MrE70sj/M9FEVUzAAkks8sXNaZgd61KU4X6Qzqb5IxuK4/UazFIwlMCbnLSpAFkNdTzii9GsA/bSycoH3Z9ddBmbgfdAmAwbPLmMZjlFCspIN70sC1tdYCxc5pZp2r1oDcV17yYMNNpOAJTTakFY+SpmMWYAk1153HuhYrF2lMUUDmncPpHRRQmsfv9COcHn9/s1UrY9DXOoPc/Mn5mJ8JsGpojivJc2nEd140svBtzA7lUfKM1t+dNlTuzWYTYGhPSp0HdEXJtYZbbTCH2FlAR2agoQMo4aG8PTYy0KgzKEUI7MUply0t0jOYnHTSVVprqBrlLDUi1tf5wEZrsxUzZrXygZjXNm6mGjBtW2LJpOjaLsQa7//AG6ch8AIX+x1vVnvroOf1jHHCCmYhtWFS3JhUa8oT7GGUMFNN8dTkAY+4geEZwXcymbY7Nl6lm4/3qjWsINnSb7w/wC8gjFvgBkLZNLa33gaezEk3DBqsEC7pIv1Lfh1vTwgeWu5tz6m1/s6SKNmpXQ9ugrQ8DW9zEz7CShJVgBc/eLTXU+fvi89DJC/ZFt7TfGDdrSh2MwAarT+JT8ok+MFqMoNkSiDSpFq0mpS9AK+NPOGf2VIPtf+4h41g2Qwl4SYlLs8r3TUMYXG7PDbwCEjhWhN6XtpevhCwqTaZp4Vmul7Fl6hm4aUOndDv7AXgZn/AG+/6xkBs9SU3FOoIr+Gpvu8c3uhz7M7IKcmoJJRjpnyU0GhHkYr5a7k97NVO2BmbMXNf1lp7OX4CGPsRj/eIbFeOh10HdGaRJodcrYhVy3VZhBJNb+v0r4xJJ2rPQAfap9bVqTM0BDm4b2hB8rsweYXH/p+YB7PDRhwIPE9IdP2dOofu29q4FdSeVYGxW3MTLlq2ZGNaHOiX53ABi2wm2ScO050lsylRuFlFyvNmuKxF1Sdl0pXVFHNwzAmoIueHNDzhk9f9p98bZcSDLmzGzBZKszVo4oOQtUxTy9s4Gdq8nlvgyT/ABBV+MZQk8oTelhlA3reDRHL0/yt8VjVzthymGYFkGoJIZdNc30rFK+y1Q0M5CL3UFjry098I5qPJRJy4K0jXu+YiN5NcopUm3ui0EiWugZ+G8co8lv/ABQ8YilltXggpXyuffC+d2H8l9SHZqTpRFGyrxRt6o/Z4eNI0OBZnDMF3BW1zbXXjavlFVIwTPrboD8SLD86RfbPwbItA7AaUohHdvKYhLUjJ+r8Bcdq9JXYzYUlnWaq5XUggjS3Cn0jH+l6BXreu+SDcXc0NDxygR6M8nrHnnpdie0xByElFUSyablQcxGZt0cBrwi/gdWUtSnlEPEQioXwPwWNyBUzS92wVhzHA2ifE7TyThOeWbrl3W/WqTf4QA8qkozrZwwXQGn3bvUVHGo8hFzLwaqEULVaksKW3gDw0Gsdco7WmS3XHgj2ltuTiCrI9GHZVDAi6NW3O3windC5TJVhUA3JAzECltBSsHyMOhxHqjKGYUpUWVufWKWYCMzIAmVmSqkitCOAGkPBJPAsm3GqDNjklcUxNakDyYk/ERCJKvMOYA0EnUV1Vv5eUM2djuzlzQwzZstCDxrcmuthDpOIluz5WKkiVQMK3UMCLcNPOH7/AL2JvoVm2EpOmftsf4jT3R0FbWkffTNPWsRyIB+cLFFJURkss9bRozG3cLnxROgyCp6n+kESdtZiAMqilamp91QfdHYiYC1WdO+4jg1JpKlyeileTNbWwWQh827UagGhr3HhE2GwuGSnaCcX9ZrMt6FiQTl4AmLPE4zDjdmMrjioFa9Phwitx21VYky6i5opDMaBRU1NuNIfR1JbaolqQV3YDOVZjOJYm5SAUGbSq1zGsy5OvExBKwDgXWY2vw6Vg58XMIpmObMK7q0ofnA32qZShZ6nQ6a5qad3wiu6ddBdsLDsHhjMcDsUliinM5oLX/AL8PCIvsMzLQSgbEm4FTugLw4Cte+IzPa121A9cnjdj3VhJgJIpvAAXzG+hrrfWBul7B2xNngsXNlysOktstJtZosdyq1HlXSNFidpymUjONOR590YjZ8iSZe+ozb3D9V6dOUTJIkoXKqp/SKK6UvThrCKL2rK/fks2iy2s4MshDU5kNB0dSdekZn7I9QwRSd4AN+srA1odNB3mLKdhmmnclJSvsoT7b8QPyBEC7JnKK2Q6b7haCxrQNWvhziV7XloLVqkVs/DsSGMhbKwsDwWtTum5p5tD3lhUJ7FRUVBqQQEBJBGQajrwEHpg8vrYrwQO9L83IEEJiUX/EmdGKqPJVr/ABQz8Sl7/wAgXhpMpkmBaMe1pyVjUW/aHPhEmDwZIB38xLCyZzfepZG5k8ItP7QoapLloeYWp82rDGx0w6u1OQNB5CEfi+yHXhG+WMx2ypzIoyqtSc3aELqKaFgeJ0grDSEXDtKmzVzMwP3SswoCv4qXtAWa/X3xMZBAzMVRebsEr3A3PgI5lOcltR07Ixy2Wc3bKdnMlrLqswFXznUHUbtKecU+HdUP3cuXL6qgzfvGre+CpeGVwRLE2ax0Kp2csd7TLsO4RLL9H21mMF6Kc58zu/wwW2l6pC+hcIBn4mtyxY99Y6TLdmGVCV4muXgOJFPj3RepsaXaikn8T7x8K2HhFlhdkgCnCIeZFPCsdybWcGfTZxYUNO5bnxdv9oEH4XZIHDKOnHvOp8Y0KYMLHMnKElOT5Esr5eHCi0PuBUmgHEwLtjbcnD+uavwQXP8AKMLtH0gm4maik5ZZb1Boe/nD6Xh56n27iT1FHk0W2drM6lZOlwWrQm3s29/9YxXYHtQGFFUEhTarUZve515UjQg04QrqGFxWPT0YrSVI5dR73bMliZjLVKnLUbp0qLA04HhWCpmMmzJgZGEtgqjU73ClKGvd3xcTsLyuPwt8jwisxEoLTKpDCYjG1wopavKt4tGVumiclSwyXZe1QHrOU1bMQ6DdrlN6UGsCTf0RpdTNmkHgbrSK+SfvPF69bNEjMijdm34rlanjFHCpYEhOlb90Wry1CgAAb0nx1rEsrYCutXJqzooykWDIDcFbmvWBX2is1BorBkFrKaEeIsQfAxpMKadkP+ogPhIb6QkW1V+4Wk0/gopGHKVVZjkAkCtPzSOiFMWBWpuWfgT7bAadBHRKSlZaMMFrtB17FhapUDTkYzpkgpWwoRqQNW98audgAooGS4o2dhp0yE0gV9m4cmrup6KrN8WHwgvXV5B5TawVM9lMxastTU8b6EEd94POzZhAojMSPZFSBaxtbQQckzDp6qOeGoUfwitPGJE2sFFElIBrer+O+TEvOp4KeS2sgkvZE4n1KftMBx5EwVL9GJ5uci9Se/p1hH21ONg5A5Luj3QM+JZtWJ8YV60uiHXh11Ycdg5fXxEkdBU/AQq4PDr6052/ZQD3kn4RXQ4RN6s31KrQgi0XEYddJbv1d6e5AId/a5H6OXLTqFqfM3iqzDn5QXhcG73AAH4nYKPHj7oSpS7j1CJJO2jNf1pjHxgcmCWl4dP0mJUn8MlTMP72kSyqH9DhJj/rT3yj91aVjeU1zg3mroAZhE4wkzLmyHKOJIX/AFERbycBiGG9MlSF/DJQD+I3h42FIBq5ac3N2LfyjNRjyweZJ8GbWZU0BBPJAZh/gt5mD5Gypz6S2pzmMEH7qVP8QjSyQFFERVHdEiyydSYlLWiuEb1PllNhtgAXeZTpLUJ/Eat74scLs2ShqksZvxNvN5m8WMrCwXKwgiUtWcjUkA9m5/lE0rAiLBZVIeITb3Nu7EMrD0icL0im2r6SSMPYtmf8K3P8ow3pD6az3FE+7UmltfExfT0ZTxFCSkllm72tt6Rh/XarfhFzGI2v6ZTZtVlfdrpb1vPhGTSYWarEk149xiZePf8ASOuPhYx+rLJPVb4GTWJNSamupiTBL96nQxG+sPw/rjpHUiLNC0IDCUhrCFoxIGiKfJDa68CNRCVhQ0YBTTNn5XBIpcmuta1sRw15dIpsCuZ1HP5mnGNk14qHwSpMD0sOVBxr+TFozw7JShxQBPkjQWvpQXNQOEF7M2y8llEwZ5akEUALLRSopQ8iYldF+0SgBullNzmBuCeEV21qLMKKimnEKKmt+AhoVJZBqel4EnUrapBqRXqxPDvjoRVsLUsLR0Cjri8It80OBhJconRT8IlMgj1mVO8/WkcNF9yGCF0hDOkj22c8lB+dIJw+dv0eH8XP9D74zi+oN66C4PCvNbLLRnbko+ekHzdgzpZUTckrMrtV3BAy0sSlQCa2HQ8o6TgMUdZgl/sCh/e198EyvRuXXNMZnPNjWCnppZVv8CuU28YKqZ2SgVngtmFURSd2hqQwquatAByvbSOmSO0K9lJnU5swUHvBBt3ERp8PhpEv1UAPdBBxXIQj1Yrsg1JlHhNjYni6ShyUFj5uSR4QWvo9L1mu8083YmDxMYxIsiIT8R2GWmRSJEqVZEHgIIExjpEqYaCJeFMQc5PgeooFEknUxNKwvSLKVhhBIlgQuxvk2/sAycJBSYYRLWKrafpDIkg5nBI4Lf8AlDKC6C22WygCIsTiUQVZgo6mMBtH08dqrJUL1OsZnaGNmTTWY7Me+OiPh5vnAjnFHoW0/TSWgPZKZlLVpRQepjH7S9KMRPJUvkWhNFtx0MGzE/8ApOGPOY3+qd9Iz2HwxdnI9iXmPdmUfOOiOhCDEeo3wRSxvj/N/oaIdpaDv+sS+0O8/AxHtLQd8Xj9SJS4Y2UtMp5/QxKOPePlDE0X88DDhx7x8oz5MuBjRJhlue4/AxG2sTSBrzNB76k+73wTF1LNo5oYukcTGFEJjgYbmhpMYxLWEIiMNDs0EAO0vIwbgD5XB8rCKXDknEgsKE3/AITGhYwAJISYHoOh8ND0h91RYrjbQNY3JFTzPh8o6Ox93NgulhpHQFLA7TLiXsmc/rzSOi2HupBmF9HpQ9a/eYK7Yw5K1jiesdK0wiRhpSeqo8BExn8gBEKy4mlyIjLVfRFFBdRDNYwstSdYIlyIITDxJuTGtIGTDwSkiDpWHghJIEJsfUG8Cl4WC5GH5wQFhSwGphtqQLbFEsCHiKXaPpLh5OrhjyW/v0EZLa3p3Ma0pcg58fOKw0py4QraXLPQsTjpcsVdwveflrGa2n6dSkqJSlzzOnkLxiUxSzB2mId9RxtfSpF4XHhN3JlpQ6fnXviy0KdSE8xNekMxfpLPxJKl8g5aDUCn9YrsWVrlCmq6sWzZqgG3KBsJgO1z81IIFaV9aHCSybpJtSgPD+sdShBL08ojvm3ngs/RbZC4qbMlmtcoIK6i/lA21sH2M15da5TStKcAdPGB9nYp5U7PLdpbi4Kmn57jaJ9p4lpkx3e7MbnnwrbnSsK1Ldd4HW2vctROP9myVrbtCaeM36xH6PJUYs8sK3+oRBKc/Y5Y4Bj8XhuysUyGeBo8go3cTr3gxou5P5M1SXwV/tL4/AxFtAWHfE8sVcdzHyRogx/Dvho/UhZcMcRSn54GO59/0jm1H54QgHx+kYwnGC5a3UDgM3iwFvD5xHhpdy1qKMx8CLQRgxqx1Y1jLLBLCCY6sKYYTDiHEw0mOMNMYw7NC5oYI6sYw+sNa4hKw3NBQCB1AN1r16R0Tkx0DajbmaRZMESpF4ISVE6So8xRO3cNSTBEuTEstaRIIO1AtiLJpE6LAGJ2tKles4ryFz7ooMf6bAWlrU8K39wgqLfCB9zZCggDHbdkyvWcE8heMLOx+KnneOUdfoIe+xkEpnYs7ZSbmg04AfOsF6a/3MN9kWmM9NyzBJCVJsK3P0ih23jMUSBMbUA5Q2gqfDhFfs22Kl/tD4RqdsOoADFQWBALLW46nTxjoUYac0qJOUpRdGOlE2qFJqON/j8OkdjBUqOZ+kXmK2aFXMpzC9mG8BwNdD32ijxZuvf9I6dyclRFJqLsmnJMQ5WAYZl41IIPTlc+MTsoAAHWp531iJCaltc1AbAmzE8YSXMY2altPHgYOpwLpPIVsOcqtMDECpFK95+sF7atlHG9uPCKnCIpL5qihUggA0ObQg8D8ocG4cukQnp+rcdEJ4aLb0Vwmd57BQ3ZqjUNK3NKivWg8RAu2v0r+H+kRL6MbQ7Cc7i5yqCODISO0Xoctx1EN9Ily4iaK1uKHmMoofEUPjCtPzPj/obGy/cFkCktLEEgm9wRmNGHLiD+yONYlwTU7X/+Y/1RLb7LJtvCor0JY/EfGBcO15n7A+MPF3J/IrVJDZbAOO5h5qwgfHez3xJ7Q8fgYjxns98GPKElwx/EfnhD5SEmg4mEpcQTKXIizbWY28xCtjpDJ1KKgFGvn/eNB8D5QXLFBAeGBJLNqbwYDFYxpUSlK2KTDSY6sMJggFJhtYSsJWMAWFhpjs0Yw+GmG1hKxgD46GEwkE1noMsRK0ygrHR0ecjsKHaPpOEqFS/M/QRnMX6Qz5xy5qdNB7o6Ojp04RcboTUk06RTNNZpgVjXeAPnGjkSFX1QBCx0HxGEkjeHzbZOIsMatJLA/gPwjo6OSsnRMyGAH/zMv9pYv/SlPulPJh7wY6Ojp1P9SJyx+iRQ4XGugKg7ptQ3F+I5GB8WLr3/AEhI6LpJSEb9JJh9TStKmlddYJmjSOjopP6SWn9QJKamfvWvnEiamOjoSXCKQ5ZLswN29VIBUFv3RW1OME7clus0iY2dxLkZmJJqewlXqbnvjo6FfNexRL037kx/+0k95/3QBJ1f9kfGEjonDl/P9hlwvgYBvDx+EMxQuvfCx0OuUI+GHYCQHeh/CT8IHn3fJXdQmneTeOjoWH1/AZ/SFpCwsdFiQ0w0x0dGMMMcYSOjAFjgISOjGOhIWOjAEAhY6OgmP//Z"/>
          <p:cNvSpPr>
            <a:spLocks noChangeAspect="1" noChangeArrowheads="1"/>
          </p:cNvSpPr>
          <p:nvPr/>
        </p:nvSpPr>
        <p:spPr bwMode="auto">
          <a:xfrm>
            <a:off x="304800" y="349091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50" name="Picture 2" descr="http://uuu.cocolog-nifty.com/photos/pasta/p917067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5470" y="1466022"/>
            <a:ext cx="4762500" cy="3571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1094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3940" y="10990055"/>
            <a:ext cx="10515600" cy="6949440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9429673" y="28426"/>
            <a:ext cx="1661993" cy="692497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ja-JP" altLang="en-US" sz="9600" b="1" dirty="0" smtClean="0"/>
              <a:t>カレー</a:t>
            </a:r>
            <a:endParaRPr lang="en-US" sz="9600" b="1" dirty="0"/>
          </a:p>
        </p:txBody>
      </p:sp>
      <p:sp>
        <p:nvSpPr>
          <p:cNvPr id="3" name="AutoShape 2" descr="http://upload.wikimedia.org/wikipedia/en/a/a4/Flag_of_the_United_States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2" descr="data:image/jpeg;base64,/9j/4AAQSkZJRgABAQAAAQABAAD/2wCEAAkGBxQSEhUUEBQWFhQUFRcXGBQXFxQVFxUUFBQWFhcUFBQaHCggGBwlHBUUITEhJSkrLi4uFx8zODMsNygtLisBCgoKDg0OGxAQGzcmICYtLC8vLCwsLS0sLywsLDQsLCwsLywsNCwvLCwsLCwsLC0sLCwsLCwsLiwsLCwsLDQsLP/AABEIAMIBAwMBIgACEQEDEQH/xAAcAAABBQEBAQAAAAAAAAAAAAAAAQIDBAUGBwj/xABDEAABAwEFBQUFBgUBCAMAAAABAAIDEQQFEiExBkFRYXETIjKBkQdCUqGxI2JywdHwFIKSsuEzQ1NjorPC0vEVFiT/xAAaAQEAAwEBAQAAAAAAAAAAAAAAAwQFAgEG/8QALxEAAgEDAwIEBQUAAwAAAAAAAAECAxEhBBIxQVEFIjLwE2GBkaFxsdHh8RQjQv/aAAwDAQACEQMRAD8A9JiYpwmhOCAUBOSBKEAoCcAkCcEAUSgICVAFEqEqASiWiEqARCVCARInFIgECEtEIBtEickQDUlE5IUAwhNITymkIBhTCFIU0hAREJjgpSEwhAQkJjgpiFG4ICAhRvapiExwQFJ0aFZLUIDYCeE0JwQDglCQJwQChOCQJQgFCVASoAQhKgBCEqARKhCAaUqjtNoZG0vkc1jRq5xDWjqSs6xbR2SUlsdoicRqMQGvCtK+SA1Uiyrv2lss73RwzMe5vCtDTXA4ij6UNaEqodrYO27MVLdDKPCD+nNRzqwh6mSQpTn6Vc6BIlB4IUhGNKQrEtu0jWvdGxpc9hoRpSm/osue+536FrByzVeephF2JY0ZM6xxA1y6qpNeMTfFI0ea4ueR7j3nud50HrqqcjBqRpv19XFV5a3siZabuzt235ZyaCQdaOp60or/AEXllutWEUbr6rudjrb2tkjqauZVh490kCvlRTafUOo2mR1aSgro2CEwqQphVogI3BRuClKYUBC4KNwUzlG5AQ0SpyEBqBPCaE4IBwTgmhOCAUJyQJQgFCUJEqAVCRKgBKkQgFQkUNttIjjfIRUMaXUFKnCK0Fd50QHI7cWCdrnWqN0LmMjDcMzXn+HIJrPDhqMRxAGra5DNePXlY3yzEsoWucGsIc5zXOFA4hzxU1J1PErur02vN5O7FlYoqd5hIxSHMEVGrVg3pE2xzQuNezDsZb8GoJHKtFUqV/NsjyW6envDfLi5HdV6NgBitUZY5vdxAUIP3hvBzzFVsWO9ImnuuDmngc6cKKptUGTtbI2jg5oNdKt1Cym2Vj8wBp6cqrLqunNbuH1NWkqkHsvddD1DY2/O92DjVrqmM8Drg6a09F2dV8+2S2PgcHRmoa4EVOjgciPQLune1hm6yyk/jiA8jWtPJaGjqWhtk+OH8u30M3WU7z3RXPP69/qJt1dssMrrSyuAmpc33KgAh3AV36LPu7aJsjftAcTfhAoeeeiLx9p87gRFZomgilZHmT1Y0AH1XDWa9uze9z2t75rRgwtac8mMqaDNR6mMJZg8nlLcvUjupL1qe431zVae0mvfNTwC461bSyaRMw8zr8lYue2yvdR1M95qPXiqvwJJXZNvV7I3rVIXdToBuUOydrc287O1jqNBcySh8WJjqMPHOh81WtdsyLYjU+9L+TP3TqqNzuMVogc0HuysNBUkjEK9d6loSUZI9lScos99JTCVA+1Ac+iryWx24Adc1oz1NKHLM+NGcuhdKYVnmd/xH0CYbaWkYjkSB6miijrqbdsnb08krmgVG5SFRuVwgGIQhAagTglATgEAgTggBOAQAEqAE4BAIlRRLRAIlRRLRAIhLRYF9bXWazdo0vxSx0HZAEOLnNxDXKlM66BeN2Bevi+IrNGZJnAAGlBmS74QOK8cvHaKe0veHySGyOlJNaUFSaMy90Cgpn6mix3xPts0j7OMMbi8udicWue4udhjcTU0xeLQZU3LqbhhjkiMRbgLBgdH8PT9VS1GpsrR+pf02m3O8vp8y1aLia+MUFHNFWuGRad1OS5+G2ulfGbRG5rwx8bmvbQODXDvUPGvTJdJdTbRFG9lpLCGupE5upjA1csC9ZsUzOWPPlhj/wArPjKylHnBoyjdxlxn39h1pINQAAKZAUAAGgAWEZaVAPcJ148geC0JpMX4f7v8fXoqMoUVHy3T9/2WKkd1munv7DbTKCABSp3BQzRV5HimzyhmlAT5f+1G600qCTUZkYW/T/KuU6TaVsFKrXjFvdn9OP8AR8MBJAdXMgDDqSdBQrSsV2Me4iMVI1ecxT8W/oFmPk7VlGOo6hzpQtafEaAmlagHkumuQtiia2ItfvdWuppWulfLJc6lSpQv/hxp9labXT8mZaru7PMtqDo7QdFGGV104DRdVLbBI3BIwActP3zXMXkHROwgZHMO4j9VThWlPy9S69PCGbFy7YmF47VpcwatBwk+a9KuRlnLf/zNa3iKUd/NvPVePR2pwNQf0W7c19tLgGuwyDgc/JduEkitWd2eqmNR0CoXLeDpoyX0LmmleOWRI4q1M/ioXN8ENglkA/wsi8JsqncrUr1zO0t4YW4RqcgOZ0C9hds9awb+yG0htjZA9obLC4BwHhcHCrXt3itDlyW8SvP9gHdlaHxnWWPFXSr2Oqfk4ld+V9FRqfEgpGbWpunPaxEJEqlIjbDU4NUganBqAjDUuFSUS4UAzClwp+FLRAR0RRSURRAR0RhWXfe01msmU8oD90bavef5Bp1NAuQtntAlkqLNEIm/HJ33nowHC09SVHOrCHLJYUZz4Rv+0C/ZLFZDLC0F5cGBzgS1mKvfLRm7TIcSF4cYZ7bIXyudQg4pJM5JSRTMDJrdwaNAu8tt5SSj7aRzhwJyP8ooB6LLdRprTI5HlwJ5fryWZqNd5lGBp0NAkr1B2zUgp2WHA6MUwjSg3t/e9aJuuT+KbOxzRHgLXtoau4cuGfJQ2u5mzdm4PcxzCDiYaEgHNhWnarUGjP0VSTV7rryXFF22vpwV72tdBRcZahjeHV7oBoPirSp6ZDr9dS9bTjrXSoy5VzqsyQ5rmLtlE2xPDBzln2+04SG6VBNaE0A4U3q2XKF8RkqwGmIEVrSlRqpKStK9jmvmFk7FG7LP2hxipxGrQeVQCfnTqpbe1rXCOHvzSEUzObtARyFN2tDuzSytDSyOzgveQGtAr9oNMm7mfe304a7t2WJlmcZJWEOl98nGNwwNdQUbruzFKZCpuSko3m+ei9+/qZm3clTWI9Ze/f0KDrn7ENfIGmQtGKVgp3s8uB3d4eLTmc8BwJwGhBqKZeR/I86LtbUMbSMiCMjqM9KLlI7G+IjtKZnDkcsx+ZVehq3UT3c9u5NX0ag47eO/Y1LsvXINnaWk6O0B68DzTr5gDmZ1oDUEZEclXc0EFr8+HRNsUha4MfUtPgJ+h/JV3TW7fDHW3f8AT+Cypy2bZu6eL9U/n/JnNs8W9pd1c76AqC12hraBoDeDWDPlpmVtS3U0uzcQ07h+9Oi1LLc8TBiaAeYz9XKZV1a/JUlScXaxFsjtTLZ43/xMZINMJFMWVcnA5b1n33tZarQ7uExR/Cw94/ifr5CnmtWezB27oFTbZmtOQxHgNK83aD68lzGcLuVv4OfhyeEW9nbzkZG7t3lwpUFxJdX4QdTXgoiHPd2jx3j4W/CD+f76yQWfMOkoSNANG14fr9NFJaJAMyVWqVU5WiXqNDbmQy75MFpgf8MrQfwv7jvk5eokLx9s+ORgb8bc+jgV7E5bPh11TaZleI23poZRCchaBnnRYU4NUgalwoCMNS4VJhS4UBFhS4VTvW+YLMCZpGtoK4dXen6rzi/PadJISyxM7Nuf2rwHPI4tZo3qa9FxOpGCyyWnRnUdoo9Cvq+oLI3FaJA2ujdXu5MYMz9F5tf2309oqyzDsI9MWsrh+LRnlU81yji6RxfK4ve7VziXE8iTu+SmAos2vrXwsGrp9BFZll/gjijFSdSTUk5kniTvPMq219FAFZjYN6zJ1m+DSjSSHMq4rRs0HEKtHKxoqc/3xTJr7AyA4DugnXnkAoVTcss6lJLBZmkMGXuO05U3HpuPDLcK49st5cMyBvI1prlXTLL5pbRaHyAgsoDWpJq7kcsq6ZhZUjA0UpXrU/VWI2fJFZrgbPaxTKp14nhru+mpVZs+WeWfyTJ3lOjsjwMb4yWDM95rQBzqrUYJ4I5T25HNeCRixBvENJFOuiZbrR2j2wwM727IV0PeeeYrRvmdwT7xvF0obHEMDHZVOg/EN54N8zuA6K6tnXxNDmEucwe9rwIa45h1K8KaZHSby0knLEvwUpSnXbUXeP5I7nsv8LWSdnjoHyNJeG0FMNTmBkAaZbhrRblqc2RuVHMcN1CCEljvJkoLAKOaKOjIpQaZA7lSs92iJ73MJwvp3NzTUkkLM1M9ze7El+ff2NDTw2pbcx/b39yOw2PsmluIuGIltfdaQO7zzqa81RviOrHU1FCPIrUlfRZsgxnPwnQceZ5KOlKW/wCJIlnBbPhxKDWF4DvQceqe+Rr2kaOG45EEZhLd3gAO6o9CVNNC06gHqFalJRlZ9HggjBzhuXVZRNYpsTWk7wrXZtOdM1VYeCna5VJ83WCzGPls8kghbvz6mqcSBoFGXqC1SENNFyk5Ox1ZRQya1E5N9earOg3uNSpbMwAJzypl5XaJG1dXY+74/tGAD3m/UL1lea7N2bHOzgHB39Of5L0hhW5oItQbMHxCSc0h9EJwCFeKB1OFLhT1yu2G1Is5EMRHbOFSdezadDT4juHnwr5KSirs6hBzdka163zFZx3zV50jbm8+W4cyuE2j2stLmmlII+RGM9XfosK8NqcILYBikObpXVJ5kV8XUmnVcpa7S+VxL3FxrXESfQaU8qKtV1EYrk0aGjzlFi32sSNeKk11ca7yq1lcATzplvr03hELFegizFW1pxG4rKq6hPBqQ0+3KGdoBvonRyAkU319eunzWpBZY6ULN9d+W9bl32NvutA50+dVAowZI5SRzLLM93haSd1KgdNPzVuK4pXHMhufnT5/VdLK6OPxOFeqzbbfjfcHmj2xOd0pcFB1wsGbySVDKI2eBoHPf6qK03m52+iy5LRVRtuR2o2JbVaVkWmVTzOO79VcsF0kmr6HlqB14nkpoRUVdnMm3hGbZLFM4tcxrSMyMR1pvAHmpp4bVKQ1wDQDx7jSN+HMvPDEaCmi6iIBoo3M7yntjqo5axwflSPP+KpLzMzLj2aa3Jpo7XEQTVw7xLuJ8P8AVWuS6K7bzAd2EwDJGijRueOLTv8A3zCpfxJgOJ3gxDvbmHSrvukEtJ3d07irF52KO0hpfXuuBBBo4EEEtJ4Gn0I3Feqtugt+b9e3vscSpWl5MfLuvfUht12tNobOC5rmAggUo+oIGLpUpJXK1apK5rOtD/ln+/VVJNyauWoxUU2im4YySfAP+bl0UdoOissphAG4U9FBMyoXaeT1KyKFlADntG539zQ4f3K0Wqq3Kb8UbT5tc4H5FqvuCnr+q/dJ/gi0/ot2bX2YjWJxakokJUBMISqlsk7vmpZZFTtLqhTUo+ZMiqPDLERyHRSMZUpYIch0SW23xwDv9550jbm4/wDiOZU0KTlLBBUqqMbs6zZKzAFzjwoPNdfAFwOyEsnZmSSmKR1aDRjQKNYOmZrxJXb3fKSt2jFQgonz9ae+bkaQjQp2NySqa5Cbcj6Ak6AE+i+c75vJ1omkkJr2jy7yrp5CmS9f9q14SQXbM+IkGsbSRua+RrT5GtDyJXjNhkbIMTKGp7zfeY7gR+e9UNe5KKa4NPw3ZuafJHHZ+Pktm7LhfKcshxTIGgZ0Us94yEYcRaBuGX0WL8Vt5Nu1laJus2fhiFZZWjkSPoEya22NmTcT/KgXKyylVnuXV78I52d2dPJtCwf6cQHM5qnNf0jt9Oi5/Gk7Wi92NnvlRpy2knU1UDpVQkt7RqQPMKt/8q1xo04jwGfrwXUaEnwjiVaC6mi6RNjYXGjcz6AdTuRZbMXHv5DgNT+i0omhooPl+fEr1pQ5CvLgSx2TDmTnx/IcAtBhyoNFWBU0ZVWrUb4J4U7E7Bmr9kZnmqkLwtGFwUEY3eTuRcELTUOAIIoVgTsNkdhJrETRp+Hg08OR8umw2cDeqV5Wtj2ltKjeDoAeI4Ke64IdruVpLSKVrlxVaWTPgPnkaHL9VnODmuEbG4gCaHFkAQRhJORyJ41G6oJVh9je7xvHRufzP5BeOnGPLOlNvhELbSGHMih1pmPJaGBV4LIxprSp4nM+qtkripJN4PYprkoyWMdoHg6Bwp+LDX+0KV4UjiopHL3c5WuElG9iIuooi5SYKrOt97xxktaO0kHut0B+87d0zKs0qMpvCIKteMFdst9ms63W2NjgHPAoammZ6UGZPLksa2WySY4XyU/4bDhA60zPmks1la0d1oH74rUp6K2ZMyquvviKNK1X5JJUQjsm/FQGQ9Nzfn5KCw2QVrqSakk1JPNxzKRjQFq3JZnSysjYKuc4AAfXyCtxhGCtFFCdSU3eTPQLisf2bBTcPnmuvu2x0Ul1XRgaAdaLbhs9F2kRsgbDkhX8KFJY8M7aS622qzSwPFRIwjPjqF8uXrdktmmc3vBzDQOBwvAG47nBfWy5janYmC25uGF/xAI1dBOzPnex3padz2u/EAD8j+Smfetp+BnqeX6/Ir0O2+x2Sv2cjSOdQqY9j1o+Nnqqz09Ju+0tR1NZL1HBPvC0b+yHU/5VeS3THWVg6N69eXqvTofYzL70rB6laEHsYZ78/o1eqhTXETx6mq+Zni8k7zrK89Mv+3oo2tDzQCR5O6p/VezW72e2KElrXOlkGuYaxn43cfujPpqq8dz2aziow8MR38mjU9EbUfSiWnRnUzKWDzeDZ2jDJMzCBuyLicqCtMj6rTsNiDRoMuGgqNBxPMreva2Nlbga3u6g1oT95o5c1QiB1OROVTo+g93gd9Ouuqz69aTxe5qUNNCD4Eifu0VhgQ+DkeOhP01QwgZE6ior3QfMrNleRo+WKJFNGKpkTC6mFtag0OmYO+uozGgK0ILrkIq7u1bUDWjv3wA081y6b6nnxY9CvkMyRzPDrwSNtnwtc7vUy0/q04eq0W3U0k4u8TTXl1U5s4G7Pj/lcWjH5nm5sx8MjtaAVIPvVbxDcmpzbIMsZLiK+I1FDuw6UV+VirOao3UZ0oojcQKAAZacunBRucpXsULkQwhjVICmVSYl00c3EconuABJIAGZJyAHElE8gaC55AaMyT+/ksG0SvtJ0LYge6ze4/E/95fNXtLpHUd3wUdVq40lbqQ3pe7pAWxEsi0L8w9/IfCOWvRcpa7Y4d1gLG+jj5/ovRrs2VdKRUfoOi6+y+zSKVmGZtQfIjmDuK3acYwVkjAqVJVHeTPE7iioXOPL9/RbBK9Ouf2LYJHdraPsa90Mb9oR94nutPQGvJeiXFsfY7JQwwtxj/aP77/Jx8PlRd8nB41s57PbXaiHOYYoz78oLcvus8TvkOa9c2U2LgsIOCr5HeKV1K0+FoGTW/PiSunQulE8uNawBOQhdHgIQhACEIQAhCEALjNstrBE4wQHv0+0ePcB0Y37xG/cOZy6W/Lf2Fnll3sYSBxdo35kLwOa0OJLnE1eSS/U4iaknzKo6zUOnaK5ZpeH6VVW5y4X7mtbL5NNdNwrhbXe7eeKyp7Q57quJqNNKFp3fdFFC2MnMGh300O7JWIYDoFl1NTg3oUbDY28adBoK7grkOuenDd+8z6q1ZbqedGlasFxu4UVKTlJ3JHKEcFSydkAas16U8hTLyU8MMQIIjFQKeWWtOi0mXI0alOdHGzUhdf9lskO6m+CKyNFO6AOis9nxVJ1vY091VJb1J0XDqJDZJl94DVUtNpG5Zk1rJ1KrukKjbbJVG3JbmtCgdMqznpjnIoHtyyZlEXquXFNMlMyaBSxgRylYnLlXt1uZE3FIaDhqTyA3rFvPaJrO7F338tB1KybHY5LRIHSVc46DcByG4LR0+hcvNPCM7U65R8sMs1bDJJbZe+2kbc2R7q6Yn8TqvS9m9kq0LgodgtliDUjmTu6DkvV7NZgwAALXhFWtHgxJybd3yZ93XM2MCgWoyIBPQpVFHFwQhC6PAQhCAEIQgBCEIAQhCAEIQgPPvanfxjdBZdG2gSF7vwgBg/qI9AvOY4MziyOh5rt/bnczpYYZ2CroS5pHFsgBIHPu/LmvMrv2jbQC0A5ZCUD/qAaHmszxDTyqWlE1/DNVGneEup0EcK6C64IIgHTOFfhGZ9FzcFtjcKskaRyIUvaDiPULDUJp5RtyqRmsP7HXzbTxMFIoi7mcllWjaeZ3hAYOSwZbYwavaPMKnNfUDdZW+qnUasv6K9qUP7Nia3Su8UhVcknUlY79pINzq9ASqr9qWe4x7vKm4nf0PoulpKj6M8erpx/9I6NOBXLf/YJnDuQHzPTh1CjfedqOvZs6nrxpw+akXh9R9CJ+I0l1OsLgkLlxb7bOfFOB+Fv75qs8uPilld5hv0Ui8Ml1ZFLxSHRM7Sa0Mb4nAeYWZaNoYG+/iPBoLlzYsQJyYT1Jcr1mueR3hj+Snj4dTj6mQS8Sm/TEdadonu/0mU5u/QLNlEsv+o8kcBkPQLr7r2EtMpHcPkD9Su6uL2XYaGWg65lW6dKnD0IpVK1SfrZ5Zc2zz5CA1tBxp9AvV9kdhsIBcKDeTqV3F17NwQeFtTxK1wFOoN8kDklwQWOyNibhYKKwhCkSsRghCF6AQhCAEIQgBCEIAQhCAEIQgBCEICredhZPE6KQVa8UPLgQvAdstiJrLIXYSWE5SN0I4OA8l9EJskYcKOAIO4ioXjR6mfJ7bJFX7WN1eLCAfQhK+xWb3e3HI4fqHL6Rt+xdjmNXQtB4tyWafZpYfgd/V/hcWfY7Ul3Pn8WWzD3JXdXMGnkVMBF7lnA6uc7cRupuX0DD7PLC3/ZV6krRs+ydjZ4bOzzFfqln2F0fOLWPPhhZ5MrwO8neArdnum1v8Ebv5WAceA5n1X0lDdkLfDEwdGt/RWWsA0AHRNrPNyPneDYa3y6xv8A5q/mtax+ya1O8eFvUhe6ITZ8xu+R5NZPY9/vJR5Albdi9ldlZ4i53oF3yF78NHm9nOWTYmxx6RV6mq17PdcLPBGweQVxC9UIroeOTYgFNEqELo8BCEIAQhCAEIQgBCEIAQhCAEIQgBCEIAQhCAEIQgBCEIAQhCAEIQgBCEIAQhCAEIQgBCEIAQhCAEIQgBCEIAQhCAEIQgBCEIAQhCAEIQgP/9k="/>
          <p:cNvSpPr>
            <a:spLocks noChangeAspect="1" noChangeArrowheads="1"/>
          </p:cNvSpPr>
          <p:nvPr/>
        </p:nvSpPr>
        <p:spPr bwMode="auto">
          <a:xfrm>
            <a:off x="152399" y="2751137"/>
            <a:ext cx="360989" cy="360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2" descr="data:image/jpeg;base64,/9j/4AAQSkZJRgABAQAAAQABAAD/2wCEAAkGBxQTEhUUEhQWFBUXGBcXFxcXFx0fHBsYHBcYFxccGh0aHCggHRwlHBcWITEhJSkrLi4uGB8zODMsNygtLisBCgoKDg0OGhAQGzEkHyQsLCwsLywsLC8sLCwsLCwsLCwsLCwsLCwsLCwsLCwsLCwsLCwsLCwsLCwsLCwsLCwsLP/AABEIALcBEwMBIgACEQEDEQH/xAAcAAABBQEBAQAAAAAAAAAAAAAEAgMFBgcAAQj/xABQEAACAQIDBAcEBAkICQMFAAABAgMAEQQSIQUGMUEHEyJRYXGBMpGhsRRCUsEjM2JygpKy0fAVJENjc7PS1BY0U4OTosLD4USU8RdUdITE/8QAGgEAAwEBAQEAAAAAAAAAAAAAAQIDAAQFBv/EADERAAICAQIFAgQFBAMAAAAAAAABAhEhAxIEEzFBUSKhYXGR0QUUMrHBQuHw8RUzUv/aAAwDAQACEQMRAD8AtDLSClArvDDfK7BG5rKGjI8O3oT61JJKpF72HeeHvGnxoWgUDlK8MdG9WOWtJ6ulGQFl/j+P41rstGiOu6j+P49KAQQJXvV0aIKeTD0oSO6qu6mpmPB152eCAu3cv7+FBhRBNAe6hpBVwh2BLJrIRGvcOPqaA3g3SIs0IZhaxy8b99udK06uhk0Vy1eWpyLZkoJuCRzuCCD606cKeYoJjYB7V1qf6mvMlYFDVq9ApzJXhSsahQlIpYmNM5a9OnHTzIHzo2Ch4yX40hpaaEg5WPlw+FJJrWDaLaSmmauIpNq1mo8JpNqVlpax1rBQyabcUeuFJ5U8uzieWlGwNEVlrurNSy4RftX/ADQW/ZvRuG2S7exC58W0Hv1rWZorogNe/Rj3GrnBuvMfaKRjwF29+oPwo6Pc+LjLI7+4D3G491qZJi0jNZLCmS9Tu82zgszLFl6sWykNccNRfvuCfWoQYa1FNiOJ2bxrqcEddTWLQ/8ASZLZWbrF+zIA49zg29KYSCEG4jaFjxbDyNH71bMp8rCrxPuwNbZfTMvzLj3KKbw+6SZru+Zfs8PeeY8rVLZqI6t+myA2UJXa0col+11sRRgP7SG63/OAvU/9Ek+r2vP+AffUrFgyq5bIijgqa/uv38uPPifBDlFlGXS2nG3dpwHgLVVR8knLwRfVMNGWx8wff3U6sVFnDd/wpJh8xWo1nLCBqSBTsSFtI0LeJ0H76REtiCQGtyNTUe00AHZI8AKFGBodhltZXv8AkjQfx53qThw6RjsgL86Cfal+GlDvi70cIFsk5cYBw+NA4jGE8/TlQMk5NDu9ByCkKxEo4VGzreimph1qbKJUBPHTRSjWSkGOgMBmOkFaN6rwrww0AgJSm5Ygxuwvw7+Wg4EchRrxUyy1jAqwgcAB5X+8mutTzCm2oGoTavVjvSDXgBvcHUa1jUSWGwYPC7H8lSfjw+NSuH2JIeERHi5A+Avf30RsreRUjCtGMw4ldL9xOnH91Py70/ZAFUSj5JNsVBu259qRV/MX/Ff4UWu72HX8Zd/z2v7u6oSfeRzz/j0qOm2sx50fSgeougxGHj9kKPIa++hsRvEg4D3mqRNjiedCNiTW3+AbWW3Fb0NyNvKoLHbad+LH31EvIaZe9DdZto7NiSeJoZmriDSSpo2BoUDXU3XU1go2Ex13U05mpaEc6sIMdQPOlHAXH2fjRecDhSGloDYRAPhsSjWKxyDw7PxuflRpw/eBRrNTbChVGbsBMY7qbdKNaOkGKgwoCMdeZKLMVedVS0NYEUpto6PMFd1FLQbI4x0kx1INBSOpNChrARhr079C77CpHClB+MDeh09wor6ZGguFt42ArbUDcyLi2dfgrH0t87UUmxieSjzJPytT7bWv7IFCzbSY86NRBbF4jYKFTd9bG3AAHlw1qrPsd1Ju4t3aG/qOVTMuJY0JIxNJKh47iKkwtudMNDUo6U0YDSj2RhjpJFSEmFNuBoGTSgERfTiPvPlTYkPdavWam2NCzUKLVwvTWY1KbExESsevViOWQ2N+4i40486ZCtAy4RjyNLj2ax4WPlr8BVm/lnCr7GHzH8q1/jevH3sI0SJRTbV5Et+CHh3ckbgjn9G37VqOh3QkPEAebfMAH50Ji985bkZgCOIAFxUTid5ZW4ux9a3pBkta7rIv4yWNfIf4m+6h8bgsCim8rM1ja1rX5aKoFUuXabnmffQsk5NNaBkfbDgm+e3gBcD411C5jXUKBkncP0orD/rYUdplDKCAcoTMbdojVreNuVT+B6S8A4H4VR5nLb9e1K6Kox9HluBqwzX/AEjr76sWO3WwM2suEw7nvMSX99r11akak0iWlJSgmxGC3hw0vsSK35uvxGlSMeIjb2WU+Rqq43ou2XJr9HKHvSRx8MxX4VHYno2jQMcPtDGRMoJCmUFRzFxlU29aT1DvaaDkrurrPNnbrbQMcckO1BZ0RurkgU2uob21YHn3UWINuRH/ANHOvLK8iN65wR8a1s21eS79XXnVVSf9JtqR367ZchA5xSRyX8gGU/CkydIMiECTC5bhCQXKsucoArKyaMC4BF+RorPYVqu5eBCKUIRUHBvGCoLRSKCAeR/Zua7D73YViR1qqRxzXW3LXMBalUosdwkuxO5BQmLwUbnMQQRzU2PvFExyBuBBpWSjSYttA7DuFJMRPKiTHXdV41qMVbHbPxOtmZv0so9OpCP76i3weN4AMBx5H3lyW95q+mEUkxr3XqMtK+7LR1a7IoEexsRe5YxnvWQ3/VcOnuAqUgw8qjtuH8cttPHXj4/AVYDs9c5YFteWY5R5DlXHAL30FpUZ6tkIU76Oi2YCLllA/OopsAvjTbYIch/Hxptou9CRgoRxceg/+a9z4de9v48LUHjcGezYkcb29LX086FbDGlbrsMs9yRfakS+zEvmQP3VXMZFEzs/Vrdjc/8AijWwxptsGe6klKxkqIh417qfj2VmAOtjY6KTxF+63xow4A0X1sgUKCoAAAsutgLc70qaDJvsRqbH/Jb4D5saJi2R+SPVj9yilOsh4u3obfs2oaXB39q7eZJ+dHcvAtN9WFHDRr7bxL52v72Y14cbh1FjOT4KP8C/fUc2AHIfCkHA+FbmPwDYu7IbaKh5ZGUGzMSNOV9PhQ/0bwqwfQD3UoYKktj2ivDCGvRgz/Aqf+iUk4ajkDaIYYKuqZ6muo0wbiY6NLiFz3iJvfHerdJiV4EE+AUn7qrm4cKiBwQPqKdOQQafGrGcHH9gDyFvlXp6tb3ZwaCa01X+ZGxNEde0PNXHjzFqRi5ImVhnAuDoGtf0okxpm142tx+6g9s4WOWKRGYgFGU5XynVSNLHQ68aRNXiyjTrNAewMHGcNhyJCT1MY9oH6i0TJshiSVmZb8soPMH7qb3ew6/RoLPcmGL7J+oveKMmwBYW61vh91qZTa7+wr00/wCn3/uKgwsilbyZgOOh10t9rTXWs631w466QkaBwfRUDj/my+6tFgwJUr2728DrpbXWqdvvBfrT3kj1Kxj99GLywTjUVgl8MnYX80fKs3fAjrXTmQxPic7uP7sVp+GHYX80fKqViIbYsHvmceggJ+bmo6H6yuu/QSce4qcYcTtCC1tFlzKeeiyI2ngDTWLwGPgRni2k7hRfJPhV10vYOrLyB5Gr3CXyroOA5eH51CbexTJhpmYaCJzwP2T3XptsfBt0vPsQS4naqaXwOIsTzliOnmsg+NLl3mxcaFp8IkWoAImDqxIJNioBFrD2lHtedWOSbXtRX8bX+YqM3jw6yYVsq5QNbeNbYgb38B/Zm2GliWQoFuAbXv8AG1O/ykb2yfH/AMVGbvD+bjzb4sxHzo5F1rmm5J0mdEdrVtBqSE8qWGNdEtO5adJk20NG9IYURlpJSjtNYFJGTTBgqSMVIdLcaXYHcRxhpBiombFxL7Usa+bqPmajpt48EvtYvDD/AH8f+KhsNuBZYn+kL2uzkY5bflL48eOtqMaKgJd7dnA5jioSbEXBLacfqg91BTdIezVNvpFz4QzH49Xb40q0zPVXkm+przqfCq5J0mbOHB5G8omH7VqDm6WMEOEWJbySMfOWm5YvNj5LcYPCknD1SZelvD/Vw0p82QfK9Az9L4+pg/1p/wB0Vbli86Pk0BsPTTYes4m6XJfq4WIfnOzfILUbN0q408I8KvlHJ981blB5qNUMFNPDWRz9JWPbg8afmxKf2w1H7M3vxjQq7zZmaSWMkxx+yEgZbKFC3Bdtbc/KwlDarGhLe6RpXVV1UddvYkj8af1E/wAFdXPzoHX+Vn5QTtzeLaeEnZMGkhhIBuMOXUvchjmCHkFFr8qE/wDqXthfahX9PCyD5MtblgYMkaL3AX8+fxvT/rXoTe6TZw6cdsUjB16XsePbgw5t/VyD/u0p+mSTKVkw0BuCL52B4W0zXrdjQ+LVcp4HQ938WoIZpGI7J6YTDGkf0SNsqomYT2NlGW9uqNjp31JHpfifV8IwPeswJ/uxWjbp4KNsBhLohJw0FyVB/ol8KObYmGb28PCfOJD8xWUmZxj0ozjC9LuFBW+GxAt3dWb6W5uL1YtuYyPEQrLHfKz2INr6ISb2J+yKmjungCb/AETCn/8AXi1/5aidoYeJDiIolROrMLZEAACvG0a6DTjm91UjLOSc44wSuGHYXyHyqs42L+cfpm3m0dvuq0YYdhfIfKoDasJ6wW4lo7ed2X/qqOk6mU1FcA2DfvAH/wBbH6m3zQUjaO+GEaGUJjsKzGNwB1yXLFTYW87UIeibZnKJgOVpptPfKaE2r0V4BIZHVZAVRmH4VzqAT9YmqWLXzLI+9ERB6rEYSQ/VH0hNfC4Y291GYzECTDSG6FshJCMGAIF+Iqnr0QYP7cnhZuA5cb3qX2F0fwYXWOSW4JJuVswKlbN2NRqaOAZ/2E7v/wCrr5/vNe7QxbRgFbXJA19f3UrYyEQAHiCB8LULtn2R+cPka4eJk0m0dnDRTaTD8NtBz3e6qf0i7y4qB4lgmMYZSTZVNzew9pSas2Eqh9Kh/Cwf2bftU/CNykkzm/EvRoyccPH7kBLvfjjxxUvobfsgUDPt/FtxxWI/40g+TUG1INem9NHzfP1H1k/qLl2hM3tTSt+dIx+ZoKVb8dfOniKQRSOCG5kn1YMYxSWWn2FNsKVoopDBFIIp4imyKWiqY2RSaWaQaBRHhpNemkmgOjw0g0o0k0C0RJqw7I/1eP8At5/7rDVXjVg2Qf5un9vN/dYapav6GdfD/wDYifj4Curk4Curyj3j6AgxAdFYfXUMPUA/fSjIB53t4ny9KhNjbWQRKpEhK3XsRu2gJAuUU24fCpGLGx/Vjk14/gXBPmWUV7U47ZNHgab3xUgolm0Ay+Jt8ACfj8aY2q4jglchmCI7WUZmNlJ7I5nuFccX3Ryfq/vNN4nFXRhkcdk69jTsnX26VMdjW6f+o4T/APHg/ulo/EQZlIzFb8xa/HxBFRWwXK4TDhQxRYIgHNlzARrZspN1vxsddaO6xrcFHjnA+QNBPwaSscjwKhlbM3ZvYX0N+/TWq5i8N/OcdJ9pMHGAdRoz62PP8J8KssbvbghHfnP+CoXFyDrJlsQWeC+uhIXMAugPBdaom3JWJJKMXQTCeyPKoTbswjIc8ARfyzC9RQ3nlS65Y+zoLhuA0H1qC/lV8VG3WBRZ8oy31snWcz4VPS/WU1E9hoiYWEXsw18QfOgtvYWOPCzuoLERSWAIuSFOgvYD31GYfb2FCKJsVhlkyDOpALqSO0DdyeNwdKZ2nvTg+olRMSshKMAixkhiRoDlW9j33HnVZSaZOME12LOuyYuOv8eFqJgwyrGVTgb/ABqsjfXCaWnxLX+zhZD8oOFTOztrLKmdFnI/rIih87Oq6Um5yG2KA1B/SDukPxufvqN237A/PHyNV2TakolkCuQCA1h35mUn4fCgH2jK7WaRyONsxte9cXEu7id3DQaqRdcCdKovSoPwsP8AZn9qrRsuTTiffT20tnxzW6xFcgWDMqkgeFxXTwkNtSOL8QXNg4LF/cxdlpBrT5d2E5Bf+Gn3LQ77qp3L+qPuru5vwPF/49r+pe5mpptq0aXdND9VPcw+TihJN00H1Yf0mkH/AHxQc/gFcFLyvf7FAam2rQG3NY6rHCR4GX/MGui3QAvnw2bu6uRl875ma9I5IZcJPyvf7Gdmm2q3Y/YISQgwBF0sGxAzcBxGXvv8KGk2Kv8AsX/4w++E0m6x/wAtJd0VY0k1YX2MB/RSf+4Uf/z0w2zB/sH/APcr/lq1jLRkQZpBqe/k2PnHKPKRG/6FpmXZkfIzD/dof+6KFj8qSIU0g1LNgYx9af8A4Ef+Zpv6HFzecf7hP8zQHjFkXU9sg/gE/t5v7rDUL9Ch/wBrKPOAfdKaLw7Roiors/bkcnqyLZliUCxPH8GT6ik1FcWdGi9s02WCM6CuodMaluLfqmurzeTqeD1/zWj/AOkXmbeCeDTC9QS9w/WqzgZS1tFkW18xve/DhXqb1bSPF8IOHsxOLd/tM16QmH2ZYM+01bN2xkyA6k8RZiNbix4UQ0WzrART4qViAQI4jKbEXBKRRZgDyJtevX15bpXE8jh4bIKMhLbZx7ccWFH5MUZ0/STv50ymJxvBtoSMOY6mIA9/sgcaLi2HK2sUczD+si6o28na/wAqh97d3trho3wkXZRbEI0ZYm5N3R3KPytYXHCuf1NnW1ppX1CMNh5xEkf07FBVVVGRlWygWA0XgBb3Uo7NLe1i8c3nimt8LUV/pbjY0UvsyKAgdosr2FiRewSwFhfiePGofeLfqSHJ1sOHLvcsFhZWUAgDKzMRJz5qRppYg0KldWG4Ve0k02Th0BkmecogBZnxMtgLgXbt2AuRrU/guoZY3wAWVBMXlMTZ+19HkjFzmOt2j0vyqHwuP2Xi8JmlxogEi2ZDIiSRse4G5zDiCLg25iobZ+zNn4Zz9D2riu2CMqBnzaaX6lUvbUjuqsJSSySnGDljoFY/ZeIS+aGXgNQjEcO9QRULHtlcLGesRjllztyNmiaPgQALHLxP1gADR2AmMsqnDYqbGWOtpJGA5dpWJHMnnwoLBbC23HOZThFnUHWOWRHjdRoABJKXHJgeIIHlUoRalZbUnFwrBL7JxGFxCGcYrCxXOqSyBZASTbMCOYGhF7ipAYuIBguIjlyqzkRF3OVRdj2U4AUjaW1MWpKnZWHUd5gZ10va7BQo58+dVHeTbDrh3MsWGVi+QKmHbLlKtftDEEhuVso0vrQlBSl8Qw1JRj0wi67E2nFiH6uCQSSAElNQ1hYE2axsLj31bI5pkQjI/wCqx/ZBrBujn6A2IP0mafCMBeN45sqk3AK3EeZb8dX14Vedrw7M7V9p4mXjftPN7sooqGzoLLU3umgbD72wHF9TiMMMMCLB8RM0QAuzDNZDlBOaxJtwqdxWL2bGxDthQ3cmPLN+qQKzzbGy45oWXZ+bEOrhrfQysxWxGrpd2FydGsOHNRdro93txMMjRu8EsLjVcXOAqkXIKGR7C/A8eXdTOEZZr2E5kli/dlxxG+IjLdXhgsSsUE7zsYieQzLCdSNcouRY91WnYW1I8Sl4pI5mW2cRNfKTe1we0OBsSBex0qsbY2Vj5lzLs/Z7I3aBjije/GxVusF9Cdbc6quE3dxmGGIxGXG4aUapFhYXCPoMmYq1imdjdRcgBiONPB10Jai3dWbAyMOKn3Gmncc6+epN6cUkwMzSuysCUmeUG4NxcZ/mCPA1q28O2dl43CMn0yQRuRcJCS11KvazQ3FuzwPA871TmeST0vBbL3F+XfVZ3rw8ckkKyorraQ2YAi/Y1158aznZ+EGHxKPsqSfETA5hG8AVGUe11hEqnLY814kDS9Xnam0tovCZWwECGKNnd2jzZQFzPlzPcgAfVJvQeqjcppjsGWJAkVo0F7KugFzc2HmTSXxjfa+A/dVYw29UEgUPiIlc8bJIq8T3x5Rp3n1o3bmzsXIkT7NRpEIbO/WYZ1OoC5LSXuCGvfw8aZyQuxlejA/lIaD8cvzFXqcgVQsFszGw4uObG4aYRBw8rpGTlUaluxcWFr+lXTF7bwBVTHNM5a1gImHHQavGo+NIpJIMoNvAl2FMtbxpsShgGW4BAIBtcXF9baXp3DYV5DZQNLXuQBre3E+B4VrFoZZRTLwjuFQ+095o4ZZInSTNGxRiAtrg207XA8qd2Vt+LESLFHmzubKrC1zxte9veayYXBhb4cd1MPhR3GpiTZsw/o29LH5GgnuNCLHuNMpCOJGPhRTYw9u6pFqaKinRJoaEddTmSupqEJHH4I4dc02HlgiH1uokKgDxbUXOvaPM+lK2/jWeXrEZ2jAGQuuVlCm4C31sDwI4Agcq2PE9MMAOWOCWQ+FvkxU/CoDaU7Y85k2Oc41WTq5U1v8AWCjI/G+p9RxqLlHsv3+53wUllu/p/Cv3PMLvvtRo4166JjkBLKisTcnKSytluVy34a8qFxm+OIVJeuxs3Wrlyxr1aLlPHLIQSX49nK3s9/Cy4GDaoJ6jZmDw50/CyMpLeZDmQ/pVW99d29pyLM2MCuuVWUwxsRmXORlykldBlOa4OddLjMq0h18vdfsS/R7tTB452jkxOMExUfg8RiIysgOrCMKi5rZdbrex7r1ctqbB2SQv0lYXy3szuTa/HUHhoNPWsG3P3TkxOIy5WKo4VmCkqHGZrPY3C/g2UtY2LLp2hVx2n0ethoHlZY84YJGmgD+zZjIzKEFy3tC+g4XtQpvCQcLq6LDNsnYYVvo8rAAkt1DmWxsOOcOdO4WqtpJA0kYwMrztnRWOV4mVCcjupvYnj2QBofeNvzFDhsHF1UViZR+FOVZgxVmFnRSCntArmP1bHS9Q243SHiMJiI+unmkw1z1kZbPcFSAVzm4IYq2hHCl23lj5jj7A43T2i05eHCzsUfMknUmPVWurDOqi/A8K0KfenbMUaLiFSN9bkwEk6mxuhyXsCdBzq3ydJOzggcYgNcXACtm/Vy3v4WqKxXS1hgPwUUsvkpHvEmSmk/iTXXpgqT7y7QkOuNkjS+ViqRqot7WrgXI7sw9Kr+9G8ZErRtIMXFkUHric5DIGurK7Ri+a4ZNRfkasu1d/Y8QwB2dCdbhnsGBPPRSR5hhVY23sGfHSA4fBSaG2eNJMhXKir2ncp2crWIIuCL3PBI9SsnGsYLV0ZJsbFMwfCpBOmQqJcSziTjqgYqLjKLi31hV52hsHZMIfrGSK4IzGZuzcEXGZiAR4g8KzTdrobxTgtiisFmUqhKuSAbnNkYgX4DU210qzYfolPaeSSJW1OWNC1zx9o5fkaaSvsImk+oJtabZiuxw+NKGQMo6pMwzMbobxEZQrd9tCdRyyLbuz3imaPN1ltVa3tL3gXPiLXNiD3Vbtv7LkgeRGw+IygMokMTKt9LOGItYXPO2lObX3ukXBdUkOFWLEJLEwECqQAEIKMkna1kLXYA6cOZWLrqUmu/Umej5ttrhgkK3gyXhDLEbEuCeJDAWLnteFqK2pgttNfrGxNu6PL8OqBb41jaYkxtmjLRsOBVtR6qBWn9GXScYWeLaE00iNkETG8hU3YMDxc3uvf7NGUb7iRe3NWQY2OwmEm0IMXIGeNBmLIS2o1eaNsydk9kfaXXlQW9O8EBlX6BG2GRFs0ZCOpkzG7AaixGXSwF14Vs2O6TsGoPUmSY9yxuP2wo95FULeff5pgQMHh7d80ayHgTfLbTUAe0eIrbl0BT6lQ2HvvLDKrMsTAkBmEfVvkJBYB8PkblfUnUCta29HsXFIGkxSNwykYomSwzADtsW+s2hrDMLhkaRDMciNctktf2mACg6DUW8PHhWgw7pTOkf0WJ1iVWBkxAEYVczSEszhcw7R1VToOFaWEFRTfWiC3l2fspFf6PLjHezZc2XKCOF8yIctyNQTpSt09p4vDwkR4sxoRdYRqQxdb9mRMguuc3B42vrVuXo1gnAP8oRdZaxWNlkXgBcHMjDgDw40PiOiDFK2aPExkAgr2nU6WI4hgeHfWzQPT0IRVx+JkWV4J5ol7cnXkJCQCb5jJaHhrcHT0qz4eEadTHgnawsIsXCxHcAGZbfo0NtnZu3xEUDvMHMquM8LAxsqACzm+t5R38PCs1xu7OLi/GYSdLcWMT299rUktOMlTGjqOLxRrc0uJw8V12S0l8ykpJmcDkwyow119nhpWS43C41fxqYpeNy6yDwPtDuPxoPA7Unw5/AyyxG/BHZfeAdfWth2Z0rRSIWfDTKQQDkZGW5BPFip5HlTrCEfWzKt2sbCkyfSkV4LnrBkBNiptYizCxsdDWgJh9i3V8OJBISCmQ4lCCTYEM2g870DvN0g9YcggjK8+sVWNvKxsfU37hVQnxKykEMY1ChQiZrCwtxIufXxoN4Co2zQoMVJKF/nMqxEA5JHMjHU8TxGltLnW/HjTOAhDRRkyLcohN817lRe/Z43vVIwmKdF7EoA7jrwPnV/3Q3VnkRXxBaKLKpRRlDsCoKngcq2tx1PcONRvVt0/Ys4aNLcn9QnB7Akl1Fgmvb4i45Ac9ajdupFhXEc2IRWK5gCkvskkA9hGHFTz5UZvRh8HhCqTT4hC6NlIXNYHS4K5bEGx9BVHxWDwkpu21GcjQddh5jYcbXBbSuiEp1k5Z6eneOhNDaeH/8Auov1ZfvirqgP9GFOox+BI5XkcH3GO4rqpvYnJ0z6C6Nt6YcbhlyCOOdBaaKNcuXUgMq/YIsb3Nr2PCrRPtCNDZ5FU9xYX9BxNfKGxYZheSJ2TKSr5Ws2WwJB4XU3AtrqRccKlkixM5yhsRN3qrOw9QunvoX4GcVbPobHb34SL25Qtvtdn4yZR8ar+N6WMCnssXPhc/GNXX41leF3DxAuXjjgAGbNIyjQe0bLmYAcSSAB31ati9FolCs+LiItciFS+ngzFdPHLQ9RltDz0sRu7LBhzmNySQFubadoPe/mtULb+0sbNFJLiMS3VXuI7rexawW6qo0BGpte3AVrOzei7AxEM3WyspuC0mUX8owungb1Z8HsXDxW6uCNbc8oJ951+NCp3h4Kxlo7XcbfYwaDZRODcQtjcQJYybLCzJcC65rKxUXA58qq+ztgSSzKqxkgW6wE5bE6kEsDZvCxPhX1jehcZgo5LdYisRqCRqD3g8QfKnSV5JObr0owjae7rQIAosgsFJBNhbVnKgWJYk2F+NIwmHj6xb2kjysWKsBrdcoto/2uVuGtahvVuN9LUhMXNCOSWVo/UWDn1eqBtDo2xGEbNEgxBGqsuIyN55SAQR+QWNGa0uyf1Noy1U3bXyr+cDG0NtiLBypHDBlderLhPwoz3swkzXJUgMFNuHEVSMFvXi4Gvh8ZiFHIF2t6oWZfnVjlimELvOqPCMpyyO+bNqi9pGDk3e2p+VU3bOCyzEKojDZWVbk2DLmtc6m3jUkmlk6dXbKbaVfD4mv9GnSpJLM0O0ZoguS6SsFQlwyjKxFl1BJ4D2a136bHlzZ1y2uDfiPDv9K+Ptk7PaZiq6aceV+QJOgvrx7quWyd35SEhTMWANwHsupLHiQG0IFhfhWcmiWxNm4bW36wcFw8ozfZ+t+p+M/5TVI2r0m4dmyx4bMCQC7IoGptfM3a7uKCqDjcG0F1CKLBr24aAnuHdTWNgsjczbXXu14elSeodMeFlTddrIneDDiTENIkYRJLyFF0CsQSwFze17nu15CwpW7+HhQq0ozOHVkAa1ipuFN1IYEjW1j41dd38Js1kWTGTT5yrM0PZCXylPxmQHVMp9oWvx0Jq17u76bCgsMOFw7aDM8LZv0pLMx9Wp1lEdTD6FU2TuhjJ1usLqLNYyDqxf6pGftEeVxTW2N3dootjgmt2cxiIk0Rg4I6o5h2uHPQ8NK2jZu3MPiBeCeOX8xwT7r3owvQUUgPWk8HzgMMUkhYR/RHj1UAnMpDiQFet7QOYt32t4mpTbu++Ow6xGPEs6uHDCQI17ZRzUH6xreJgrCzgMO5gCPcai5NgYUiwhRAdbR9gX59lLA+oo5sDlGqo+UNLc7/AAqR2bt7E4e3UYiWO3JXYD1W+UjzFbbt/olwk7NIkkkDEcFEeTTnlCr661mm93R/9DiMy4qKZAQLZSpYk27GpVyOYDaU1gTTLtuF0nxvF1e0JrTZyFfIApQhcuYoAAQcwvYcqtmN31waLmXERyHuRr8r/UBPuB9ONYHsXBRZo3ebKysrGModQGvZWBOpFuIHHjRsM+vZCFQbWN9bcwVYWHdSSCoW8Fi3t6RPpBaLqgYzoxkVSSD9lbnL5lmPdlNVgbXiygIoj1LEImjNYC5D5hy0AsBmPnQm1mViCFC27JF76gKRrYE6EfGujVZFt1YGULZgLFiPavw4/fRfQaKyEHJIA5AvmAPd3cOHDKfWiMNsvrXWOKPPIxsAo1P7gOZOgFye+hJIUW2Un2hpc2t61e91t7sLg0CphnMjACSTMpLNewC3IsvDsgAd9zrS9cj24qqHU6KpQg/nEZbiVKNYHmA1yT55fShG6PsbGHymNjkYL1czA5rdm2cKBrUjt7pIws2GmjUzRSlGCEAghxqvaXhqAKzSHebGjVcXiBb+ue3uLWplEnvk1TJHam6e1NDNBPJlvbtdZbvtlZqgsXs+aP8AGQyR/noy/tCrBhekXaKH8fnHc6Ifjlv8asGz+l2YaT4dHHMxsV08mzA/CmF9Rm4PiPfXVsK9JWzzq2HlueP4KI/HrNa8om3PwRG6L4QYZjIWBzOTeJjGO7tZSGNgvE+nMqXfOOI3WUt3ZQ1vlTWz0wKACRTiZ84UKhY3BYADIlrtY6KRYmwuL3EbszEh8XNlhWBQLAWAyZTlI7I4k6nyrqhxL0oVFI5J8CuK1VvlLHTOF8ie21vv18NpYJDGLXkCKCp4AqXOuttAB5jjVCw+25YXzQSMmtwVOW/iVva/v86sm2cKyqXXVmKoOzoSxtbxuL6VS8dg2ikeNhqjFT6c/Ua1zvVnLMjsfDaek6jk2joz6US7NBtGYXOXqZWAA55ldh+jYkd9zwrXWmA1JA56mvjrB4V5CVRSxAJsBc2HHTiaseBxeIEagzyKALWzcACQBrqBa1BypCOCs+i9ob1YeEEuxsOZsg/WkKg+hNVLaXSvAtxF2zyyKz/E5EHozVkAwlyHIZr8Ga5v+kf30ZHhDzstu/7u+kk5VbGhGMpbVllo2p0n4p7iNMg5F3P7MWT4s1Q2F3nxEjkTPx1sgCA+eUXb9K/CkYTZTStliSSZtLqik2F/DUDxNWXZ3Rfi5HR36rDrrfMc7ju7K9k8TxYVK92EjqUFpNSk18iP29A8uzjJEAoSWMSKBYyAsFRR49YU7vhUN/o5CHxMQl+kTQuIYEjBzO66zMUFyEUnKpvY5T5VtGytxoYo+rkklmXMj5WOVQyMHUgJZvaANix4VZMJhUiULGiooAFlFtBwFdPVK/By6k05tx6WYtszo5xrRBYkTDKbE9cxVi1uJChmv5gU1j93No4UfhYGmQfWjHWj0CjOPMqK3S9eXp1qNHO4JnzntQSSRtmgIUix6xyrWGugBJtfWxI8qicRiyUEbKym12suhsCRYgnTMB6A19LbR2XDOLTRJJ4ka+jcR6GqVtnopw0mYwTTQMwAtfOml7XUkMeJ0L214VzSi5PNHdDWjCNRu+/cy7ATo46sHNIYZLKovr1DWB8b8uN7ad1R2ngzC7JKro972It2SLjjqefurRdp9E2NjJK5MQnLq2ynzKNbXyJNUzejZkiFetV43HZyyKytYDQjMNRe/voQShgbVk9WpWulYIBJCDdSQe8aGrZu/wBI+PwzLeZpowRmjlOa68wGYFl05g++qjlp7AQq8iK7ZVLAM3cvM+6qEH8TedidLmDmIWUPA35QuvC/Fb6eYFSuN3/waqTHMjnwudO8BblvLTzFY5ht344265JkkQLJw46oyjTje5HKmJHym2i37+7vsOA/caSWMB04bsroXLbW/M87BIV4nQyW/wCWO+QeBcufEVnm2UxEjscQztKpsxkzZrEZl4i4WwNuXdTkiZyptfNmOvIDKBx8D7703HDrIg5hW8Lgn7iaypFHptKyL6prAnQHQX5+QpyFLG9xcfVJP/SaVJCwYgXy9459+vjT8ShdTYW8NaLkaOm7yOvdmBdMt9ePG3hx0q6bmblyYwB3zRYf7dhd/CMEa/nEW8zoLJur0dRowkxzpI4AIgBuouP6Qn2z+SOzx9oVb94944MEiPPmVGbICq3ANrgEDUaA2sOVChJauWo/UpuP6I4SD1OJlQ/1iK/7OS3xqCk6LcZHIjJJDKispIBKtYEE6MLXt+VV/wAJv1gJNBiUU8w+ZP2wBU1hsWkgzRusi96MGHvU0xJt9zCdp9HeODM3VjVmNgSdMxtcgZeHjVUx2DeFykgysOIuD8iRX1LmprExq4tIquO5wGHuNE25o+V69r6F2huRs+X2sKinvjunwQgfCq5tDoowrX6qaWIngGCuB6WU29aIeYjIAa6tTTopIFutRvE5xf0BNvfXVjcxBWwtlYJBN1yZlUi2cki1uOVdL+lRGM2jhYJyYrhCNFVbajuJ4Curqs6isIVuTnV9iF2xjZsVLGIAy2ZSgJAOckBTfvueJsPLWk714YHF4x9BkkSMAaDNlYHkNPwT15XUt3d/5gzVVXj+UObD3eZBncgk20HIcePfw4VYIFW5KqM3Eu2rend6V7XV6XDaMNqlWTwuP4jUWrKCeLf7je3zdBds5Gt9fvqCwuOLMFUXPIf+Sa6urm47VlB4O/8ACeHhqJKXksmx99J8H+DICxklvtXY8cx9oCwHAG3cb1a9k9LUbMEnQo18veL+BXj6gV1dXBpzbVs9XiNGMJOK7F+2ftqOX2Sb8wRwqSBrq6qyVOjki7R7XGurqAwmkmurqVhPDUHtbasTCSLq1nC36xXA6tdPrZgSdPsqa6uqcnQ8UmYDvx9FedmwkYjXJZwgKozXFiinVdL6cNBpe9VHIRXV1OuiKVlr4jiysPGnVxTk24301sfidfjXldWYUhyWZg/bHaAy2B0HO1vC/AEC/wATMNNna44ZAp9CQb+Jvy766upZeRoePIXEq2vz+FC4lh3eleV1SXU6pP0pi8HPMGjyyuuY2ADnRQVAsOHM6eFNbX21PJmhmkLokhIv3rmUH3E11dVUck0r+pFTDMzEajjXQYh0IZGZSOBUkEe6vK6mFeSy7M6QcfDYdcZAPqyjP8T2vcat+yel1TYYrDle94TcfqPqB+ka6urC7UX7Y22YcXH1uHfOt7G6kWPEjtAd/LSjCtdXUSLPQK6urqwD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2" descr="data:image/jpeg;base64,/9j/4AAQSkZJRgABAQAAAQABAAD/2wCEAAkGBxQSEhUUExQVFRUXGBcXGBcYGBsXGhwcHBcXHBwYHBwYHCggGholHBwZITEiJSkrLi4uGB8zODMsNygtLiwBCgoKDg0OGxAQGy8kICQsLCwsLCwsLC0sLCwsLCwsLCwsLCwsLywsLCwsLCwsLCwsLCwsLCwsLCwsLCwsLCwsLP/AABEIALYBFAMBIgACEQEDEQH/xAAcAAABBQEBAQAAAAAAAAAAAAAEAQIDBQYABwj/xABKEAACAAQDBQQHBAcHAwIHAAABAgADESEEEjEFIkFRYRNxgZEGMkKhscHRFCNS8DNicpKi4fEVQ1OCssLiY5PSFqMHJCU0VGRz/8QAGQEAAwEBAQAAAAAAAAAAAAAAAQIDAAQF/8QALhEAAgIBAwIFBAIBBQAAAAAAAAECESEDEjFBUQQTImGBMnGh8JGx8TNCwdHh/9oADAMBAAIRAxEAPwD0OWaQBtfbKSMoILM5yoo9o8qmw8Y7EzGVtdz4Hr0iRpSzBRgDcG4BuNDe0c61C20gRsRJo+JEvs3NAZbZuyOgWYdL/iFq25V0Mh7RncRseU4dRISVnFHeW7rmrqAikKo76jpxixwYEpVUWVQAKkmw6m8UnOF4FinWS2JiVIgEwRKjCBuVhofMNoglTKGHTnjK4rapea6GacKkorWY6Fi5NwAAKZDxJNTw5hkrdC8GwVrw6bpFbsfaaz1NCMyHK2U5lqOKt7SnX3GhtFiTUROaoeIimHPEaQ9jARmSS3rDozQ227YgpIQTEl2nNWlCRZE4PM45eXK1dDInK6hkIZTcEQ9OhepLWIHNDEwiCcYVsKCVaohjRn9g7WnPisRImSSiIFaW5K7wNQTrUg20Frg0JFdC0IwrkZWGTDHGAsdOZRYVFd48QOdOML5g20y//wARNm4ifKQSSDLDgzVoSStb0AIzCld2oJrrF56M4B5SHPPeeWoQWBVQtBRVQ+oOmsHyWqIkkNViOAFz1tby+UHzHVG2q7JyIDxRAqT9YNgPHuFudIR8BQDicGT97KpmpccHH1h+AxIYF6kAEJTjmJFj5qB3mJwcm8PVNz0/WHTn584C2coJYimUTGavAsQB7h/qHKF6hMl6XimKU8ap8RAG35dzBm137bGqB+IHwF/lEO3tTCPqVXQyE4XiGetUPdBOIF4hmDdbuPwiZUrgYJG0poXKJszL+HO1PKtIEhpMGhRXmREzRzGI2MMkA4tHRGTCw1As97nEhq6il1+Y5935KKMozLdPh/x+Hdok0b5KneAFRwI4V5d8SSjqy6+0htf5N7j74oQJTOoKw1kLCrbq9bH/AIj390CYLKHcgl7nKv4btWn4eV9KU6QZNtd7ngo08OZ6n3RrDRaS9BEgERK1okRoYUDnFg5qaroOnQ/WJAprVWKHQkUuORqCPpwiNjvPS4rvL4aj6cYZNnBMupDEBaXNToP5nxjKTQasImPlv79b/MmD5TVEVZFDzfgOC9f56nhFrIHwEZOzNEYgaZiSWK6U9/dBJ1MBuKk1tfdI4H8/SEtoNFe3o5hzMZ+xktnOZsyAnN+Je/iDUHXWtbnAqF3VoABZRYAC1hAwnUOX2+A59f2esE4SxPE8W68h3fm9YO9vBqC4BnTGDCvq6V68j8v6QaDAjG7cRow1p1/l+SGzIcZakqxAJWtDxFeUGSnzCo4xV1o2Q1y5c+bpWmXv68usWGFY03rVNhyFrQYsEkPYQNNJBtfmOPhBDPeBZ9c1uHDgen84VhQJPPZUK3RyAByZtKfqk+UGYc0JA0Gp5sbn89acIExzEBSgrmmKKfhJPrU6cR0gnD6mnqiw6mtz526mvSMuTMIDQDjZoBqTQCDIAxB3vGM3gyHocn7B0/VPL9k+7u0ocVOWRJanGYz95tTwFK+AiyxuOSQhDEEUsP8Aaen54RlRKbFMGfdlDQcxyHTrAbGSGbEkHent7VQvdxMV+2Z1axc7RxQUUFgLRktoYiphHhUUjl2V07WEnLSU7dAo72/41iWRJLsABUmI9tTQCJSmoSuY83Ovlp5wiHZTkRGyxo5TbPVBnGMeZS9DKlpXoSGNIoJjrw08/wCsMAHYRE5h2IxSiApis6lrKorQnieQ5mKRQrYj4m9oWAGnKOBMLFdnsT3LufSU+XVuRGh5fy6Q5TU/hcaHgR8x01HvIg2nJZrTU/eEFrMR7ZlPKjCx514QooNs+aDMmhEyvXfJBpq2h9vj5+EGk6hLtxY38+Z6DTpCNgmViGZSDfdNz3kaeH8olIoKCwgNNcmsMWJFiJTDwYYANXfPA1OU8D0P08R0Zic1VyUBzDMDw/WFrn4xKBUkHn84gxkquTNmNGBBXj+q1OfHgYUIQSKGhoupbi3cfn5cDBZYgVXlAwUm7eA4D6nr5dS1MazDZJJuYHlkZmpe+8vPqIMEByZWprepIPLp3dIDCNP6QfhyH7ziBX1edevTnBmG8hSy9OZgFv0oN65f0fAtX1600HP3VpB+HSlSbk6n5dB0gIzCBAaHeNLHhyI5fn6wWDAkoVr3xmZEf97UXGUUTjnzHyAFT7+UFyBY3qa3PWg/p4QF2Z7UmhDZApbhTMTUcM2nd3anygAKCwjIzFlpSB5i1a1iND+eESzMSi6so7yIrG2vJDHfB6LvH3RmZEuPLHJksTMRXHIcSP1gNDxtBOFatxZKUQdPxePDoK8YpsZtETKZZU03vogIvY5uF/jEc7Gz29pJQ6bx+QgWGi/xGIVBVmAHWM3i9tFyRIUua+sbKPGA5yyheYxmH9Y28haBcVt1VFFoB0jNhUSf7DfPPbO34fZH1iLH7UAFBFJiNqPMNFBMDvgnIzTGWWvNiBCbuw+3uMx2PLG0D4bAvMNaW5nSCMW0rD0qkx2OmZSi/wAQqfIxRbV287ijMqL+AWHjxPjC13H+xZY7aSSgZcg1Y2aZ8l69fLpnmMOmekU907JXmugA3MxCADSoNqaRSTcex9Zso5C5iig2LaQdPxAGpgTtWeuWgA1ZjQCA2mqx+7DEWux1Nenfp0hq4dpilixC1oBSmoND8IstOuSbn2HS1zVI3iBU360ifD4ZmQu5oAJwCj9RFPP9f3RabPwKy0JA9eVKapv6wUn31h89VGFJ4/fr5qh8eEK5+poaMW4pmew2FUrUi/fHQfIlbo7oSC9R3yLHTVHoErbrMCayWA1ImIfnEqbTr/dSz3FD8DGFly8NkYdpMDECgo9K5hWtK2y1EQ7bwuHDKcMXaWag5xQ5gTa40oVgbfuaz0hMd/8Arnw/kYnXaFP7qcO4v8jHkcrDhmAsK/qj5CNPhMDJGFVknzu0c733T5KCtQpEm9LnX2e+A1X+Blk3abYA4Ygf5n+cTLt8D+8nj89VjzOdhypJXEzsooR+kFQa0JoooK5daVrHSO0zENjJiUrbPNBoBWtCbWvGrF2as1R6gnpAv+NMHeE/8YKl+lFAVGINDrVU+kecYntBlAxz0p6xdxaxFjMuDXWg0imO28SrMvbuaEiuZjp4wE30ZnFHsA9Ih/jj9wfWJl9JP+unig/8o8tw+IxhQN9pUhhXKaEjj4HTzEQYjaGMRqdtmFaaJpah06+YMZJvhmaS5PXB6Rn/AB5f7n/KHStv00nSv3D/AOceUYbH4urVnoABaolbxIO6CyUrDcXtTFImczV9bLlpJc0pruppwhd1OryMoWrPW29Ia37aX/2/+UJ/6g/66eCf8o8k2ftbGTScsxbXukrkbfotbQdtSZjZTsqTkmBQDmVJdCSfV/R+sPnGbd8m2Ys9MPpCP/yPJViIbeUaYh/AIP8AbHm2zsTjZswoJwQDUmXLa2ZVJsl/Wr4QnpBjMZhnp25ZaVqoAFnZSPV6V7jAT9wbD0Z9uyzrNmn/ADU+AiFtqyj7Mxu9nPzjzLA7axczMftBUci+UdwJNtOELi52L7Mv9pckAkqJzNoQAN17Vr7jG61YdtKz0sbRX2cPX/JX4iFbas7hKK99F+MeUS/tbGhmzGFQaZ5mX1pi6Fz+D+KI9p4R5VGY1qe/41gNpS23kKhcd1HqE/aU6lWaWg5s6j5xV4ja6e3ipQ7iW+AjzvCYJplGFPWINQvIHiKcYNxGyMq17QBr0owXh0pxMbG6rDTUbo1c7a2FFPv2mk+zLU17r/KsBT/SSUhouHNf+oT7wctPOIpGzMHLALTkcnsq1mg0bJNJ4nVstR0ij9KZUr7ROaSUyBlVVUiwANN3Ud/SNFJtozwiz2j6aPog7IaEBl15gotadKmKLE7Ydm9apIzVoxJHOr0tE3o40tZnaTfVQgndLVBlzRooPHLrFliXkzGmOA9H7PJWWVGRUHq5qWNPdD4vKEz0KKYZjaB9SDVgLjWgXx8olXBsJdSoob1oK91SCfKLmU6KATKmETGYqaCgDOSLBul4Sbjpy/dmRJAVM9XZm3cuatFAFxCOUrqKKQimsvJmdo4cpMKmtqW7xWJJclTJmNWjKkxhent4ZRUcbO4HfEu2izTWL0DWrSwqABapMS4CQTJJBAqzK1RqpVGItSoJQcefWLRnSTZKUNzaQHsOTmQ0BO/LAtzLW9wg7Y2GBlzFYqtkIzsB7TX58IgmGcv2cnIEnFcqoDSgbLQ5gQDrx+EWey9liZOCzS+UCaWXOQBlDUAynQEDSGnKrbEhG+OhL/dIiksVQZqLQKFdqXNySpFBS2Q61tX4nbCJKMrQkTFYhSxIfLW7+rZQN3h1JjR4XDSZEqb2OYZmStQ/APT1++MrsZjMnoznOxMg1IHF+FBaJQzcuxSWEo/cFkbcCimQPxqxIPupHRNtrEv282jLQux63J1tHRXy4Sy1+WT3yji/wi4GxZZKVcAZBmosuuej1A+70zBB3Ewk7Yv3aBWBbeZgcoFbUplUajnygORlIrmlk1FAAprXNXnaoAhoObJlyMQAWyqtKAX0HTXWA91cjLb2J8NsqaGBsKDNWoN+Xf32iyweEnCWFM0KBXdCyyAGJDexW4Y8eMUpN81qVSm5ap9Za5fnwgxpyHM2YeohqJQpTIWJ/R0FwD3c4Wpexm4lv9karjtbFQBVUuQqmh3bAGotTQaxFM2e1VcsGds2c0W1bVFr7vxitw5Qnea5LE0l2oAaUrL7h4k9YkTKQc1c1akiWo4NU+pQGt6adID3Lt/H/ocMvBLmUUZwRUBhQVyg86a2EUmJ2FMzOwKGpJF6E687e/jDVpU5ub0AQaDNT2eQHl5xMU3svAt7IsM7ZRpyAHhAqXOP4CnHguFlzQvZ9hKOVVGbOozENLvpUGqg3/D3QNI2RM32KLmJNs6muptQWBqPKIZaq4EsSlO+GqSASDVaHd4mB3KFi5lilWGUUtlJ4U4gRluXb9+Q9TUYSbOzEfZ5K1RZJq9VpnLF7Lz4U4xR4rY84hlKAk0OYODS9MtwLaGA2CUeqUqRQgCi2FteNfcYkQS9ACp1qbj17cT1hPV+/wCQ4tB+yMF2QJm4ZJ4JACsy7tPauDzpa+sTzMBv5kw0tQ4NEzDKtnU3yWJB5RVYVq63O56tORPStfpDZLmljMrlprQkkm/reHhG9RsFvIw5Dlfsy0EuYtC2ZTnC8cnAWpTgYrDsdmFFkFD2etAActyLCzGlhS9oWdNdGK55gaumfh2YYaN1Bh32hsyb8wVDZgXblW19KECDcqNixuyNmzLBpTWcNRhS4lzaXIpT55YtZBBbsxhic7bthSksu2WrDjQi/Na9K0YuYoX7xt4CtCTqSL1J5e8RN/aM1a/eGooBUD8dOK8qwLkGkVssjs5faSnygJLG6oLGXnBbXrT+sTYyShFFlPLNic4ArUWpQ/msFja8/wDxBx4KNFJ5dImxW2J9blG9UXHP9lgISe5u/wDkaFJUUuHEsBRMVm3mIygHgBxP5pF7sp5IDZZMxqkLTKtb62Li1h5X6w/2u1d6VKOp0pp31iSTt1RfsAPaqCDoaaZRe8BOSldfkLyqAcMWliZLKvXMu6q10I4Bj7q1rBG3JyTkJly2VmmkglMtRlNhe4uPIQQdo4ZixZHUtTNUGliCNHPEDQQcMVImiiuoNGpQgEZiDWjAaUAHSHlqrmmTjFoz/o9MWUuJWajntECDKhe+8TULelNe+J520kmMCS9Qri8t/wAcyg9W53hYdYssHsvsiaOTVZgoVy1L5ONaGynzEC7SxKiYpJKBWq2ZWUXEq4IBVrq2hOsNGUZJ0xXuTTohw+0pSy0ldoC4SUg3WHqq1aVA408+kBYjbaEHMszMZTSiaClQT14aeEHTtooaZZiMAJaAKa2Cithfg3DiIrcGVZ1oyNTEBvWAOUqpJvQ0BT+KKRissDdK1+8AuPmiY5cAgNQgHW44wUzgy0AmICFFi1NEmCnfUgU6wuHwqFZeYGu9W9LhCRpw08oQbHVsR2UxRlyuQATbeABJJ1pytAUVeSj1HFNLtX8iYqUTKwAWjZGBcKcxWswtvAaC51i0lIUnTGJWjLPCnMNSDQXPGK3afo3Lw05MrE70sj/M9FEVUzAAkks8sXNaZgd61KU4X6Qzqb5IxuK4/UazFIwlMCbnLSpAFkNdTzii9GsA/bSycoH3Z9ddBmbgfdAmAwbPLmMZjlFCspIN70sC1tdYCxc5pZp2r1oDcV17yYMNNpOAJTTakFY+SpmMWYAk1153HuhYrF2lMUUDmncPpHRRQmsfv9COcHn9/s1UrY9DXOoPc/Mn5mJ8JsGpojivJc2nEd140svBtzA7lUfKM1t+dNlTuzWYTYGhPSp0HdEXJtYZbbTCH2FlAR2agoQMo4aG8PTYy0KgzKEUI7MUply0t0jOYnHTSVVprqBrlLDUi1tf5wEZrsxUzZrXygZjXNm6mGjBtW2LJpOjaLsQa7//AG6ch8AIX+x1vVnvroOf1jHHCCmYhtWFS3JhUa8oT7GGUMFNN8dTkAY+4geEZwXcymbY7Nl6lm4/3qjWsINnSb7w/wC8gjFvgBkLZNLa33gaezEk3DBqsEC7pIv1Lfh1vTwgeWu5tz6m1/s6SKNmpXQ9ugrQ8DW9zEz7CShJVgBc/eLTXU+fvi89DJC/ZFt7TfGDdrSh2MwAarT+JT8ok+MFqMoNkSiDSpFq0mpS9AK+NPOGf2VIPtf+4h41g2Qwl4SYlLs8r3TUMYXG7PDbwCEjhWhN6XtpevhCwqTaZp4Vmul7Fl6hm4aUOndDv7AXgZn/AG+/6xkBs9SU3FOoIr+Gpvu8c3uhz7M7IKcmoJJRjpnyU0GhHkYr5a7k97NVO2BmbMXNf1lp7OX4CGPsRj/eIbFeOh10HdGaRJodcrYhVy3VZhBJNb+v0r4xJJ2rPQAfap9bVqTM0BDm4b2hB8rsweYXH/p+YB7PDRhwIPE9IdP2dOofu29q4FdSeVYGxW3MTLlq2ZGNaHOiX53ABi2wm2ScO050lsylRuFlFyvNmuKxF1Sdl0pXVFHNwzAmoIueHNDzhk9f9p98bZcSDLmzGzBZKszVo4oOQtUxTy9s4Gdq8nlvgyT/ABBV+MZQk8oTelhlA3reDRHL0/yt8VjVzthymGYFkGoJIZdNc30rFK+y1Q0M5CL3UFjry098I5qPJRJy4K0jXu+YiN5NcopUm3ui0EiWugZ+G8co8lv/ABQ8YilltXggpXyuffC+d2H8l9SHZqTpRFGyrxRt6o/Z4eNI0OBZnDMF3BW1zbXXjavlFVIwTPrboD8SLD86RfbPwbItA7AaUohHdvKYhLUjJ+r8Bcdq9JXYzYUlnWaq5XUggjS3Cn0jH+l6BXreu+SDcXc0NDxygR6M8nrHnnpdie0xByElFUSyablQcxGZt0cBrwi/gdWUtSnlEPEQioXwPwWNyBUzS92wVhzHA2ifE7TyThOeWbrl3W/WqTf4QA8qkozrZwwXQGn3bvUVHGo8hFzLwaqEULVaksKW3gDw0Gsdco7WmS3XHgj2ltuTiCrI9GHZVDAi6NW3O3windC5TJVhUA3JAzECltBSsHyMOhxHqjKGYUpUWVufWKWYCMzIAmVmSqkitCOAGkPBJPAsm3GqDNjklcUxNakDyYk/ERCJKvMOYA0EnUV1Vv5eUM2djuzlzQwzZstCDxrcmuthDpOIluz5WKkiVQMK3UMCLcNPOH7/AL2JvoVm2EpOmftsf4jT3R0FbWkffTNPWsRyIB+cLFFJURkss9bRozG3cLnxROgyCp6n+kESdtZiAMqilamp91QfdHYiYC1WdO+4jg1JpKlyeileTNbWwWQh827UagGhr3HhE2GwuGSnaCcX9ZrMt6FiQTl4AmLPE4zDjdmMrjioFa9Phwitx21VYky6i5opDMaBRU1NuNIfR1JbaolqQV3YDOVZjOJYm5SAUGbSq1zGsy5OvExBKwDgXWY2vw6Vg58XMIpmObMK7q0ofnA32qZShZ6nQ6a5qad3wiu6ddBdsLDsHhjMcDsUliinM5oLX/AL8PCIvsMzLQSgbEm4FTugLw4Cte+IzPa121A9cnjdj3VhJgJIpvAAXzG+hrrfWBul7B2xNngsXNlysOktstJtZosdyq1HlXSNFidpymUjONOR590YjZ8iSZe+ozb3D9V6dOUTJIkoXKqp/SKK6UvThrCKL2rK/fks2iy2s4MshDU5kNB0dSdekZn7I9QwRSd4AN+srA1odNB3mLKdhmmnclJSvsoT7b8QPyBEC7JnKK2Q6b7haCxrQNWvhziV7XloLVqkVs/DsSGMhbKwsDwWtTum5p5tD3lhUJ7FRUVBqQQEBJBGQajrwEHpg8vrYrwQO9L83IEEJiUX/EmdGKqPJVr/ABQz8Sl7/wAgXhpMpkmBaMe1pyVjUW/aHPhEmDwZIB38xLCyZzfepZG5k8ItP7QoapLloeYWp82rDGx0w6u1OQNB5CEfi+yHXhG+WMx2ypzIoyqtSc3aELqKaFgeJ0grDSEXDtKmzVzMwP3SswoCv4qXtAWa/X3xMZBAzMVRebsEr3A3PgI5lOcltR07Ixy2Wc3bKdnMlrLqswFXznUHUbtKecU+HdUP3cuXL6qgzfvGre+CpeGVwRLE2ax0Kp2csd7TLsO4RLL9H21mMF6Kc58zu/wwW2l6pC+hcIBn4mtyxY99Y6TLdmGVCV4muXgOJFPj3RepsaXaikn8T7x8K2HhFlhdkgCnCIeZFPCsdybWcGfTZxYUNO5bnxdv9oEH4XZIHDKOnHvOp8Y0KYMLHMnKElOT5Esr5eHCi0PuBUmgHEwLtjbcnD+uavwQXP8AKMLtH0gm4maik5ZZb1Boe/nD6Xh56n27iT1FHk0W2drM6lZOlwWrQm3s29/9YxXYHtQGFFUEhTarUZve515UjQg04QrqGFxWPT0YrSVI5dR73bMliZjLVKnLUbp0qLA04HhWCpmMmzJgZGEtgqjU73ClKGvd3xcTsLyuPwt8jwisxEoLTKpDCYjG1wopavKt4tGVumiclSwyXZe1QHrOU1bMQ6DdrlN6UGsCTf0RpdTNmkHgbrSK+SfvPF69bNEjMijdm34rlanjFHCpYEhOlb90Wry1CgAAb0nx1rEsrYCutXJqzooykWDIDcFbmvWBX2is1BorBkFrKaEeIsQfAxpMKadkP+ogPhIb6QkW1V+4Wk0/gopGHKVVZjkAkCtPzSOiFMWBWpuWfgT7bAadBHRKSlZaMMFrtB17FhapUDTkYzpkgpWwoRqQNW98audgAooGS4o2dhp0yE0gV9m4cmrup6KrN8WHwgvXV5B5TawVM9lMxastTU8b6EEd94POzZhAojMSPZFSBaxtbQQckzDp6qOeGoUfwitPGJE2sFFElIBrer+O+TEvOp4KeS2sgkvZE4n1KftMBx5EwVL9GJ5uci9Se/p1hH21ONg5A5Luj3QM+JZtWJ8YV60uiHXh11Ycdg5fXxEkdBU/AQq4PDr6052/ZQD3kn4RXQ4RN6s31KrQgi0XEYddJbv1d6e5AId/a5H6OXLTqFqfM3iqzDn5QXhcG73AAH4nYKPHj7oSpS7j1CJJO2jNf1pjHxgcmCWl4dP0mJUn8MlTMP72kSyqH9DhJj/rT3yj91aVjeU1zg3mroAZhE4wkzLmyHKOJIX/AFERbycBiGG9MlSF/DJQD+I3h42FIBq5ac3N2LfyjNRjyweZJ8GbWZU0BBPJAZh/gt5mD5Gypz6S2pzmMEH7qVP8QjSyQFFERVHdEiyydSYlLWiuEb1PllNhtgAXeZTpLUJ/Eat74scLs2ShqksZvxNvN5m8WMrCwXKwgiUtWcjUkA9m5/lE0rAiLBZVIeITb3Nu7EMrD0icL0im2r6SSMPYtmf8K3P8ow3pD6az3FE+7UmltfExfT0ZTxFCSkllm72tt6Rh/XarfhFzGI2v6ZTZtVlfdrpb1vPhGTSYWarEk149xiZePf8ASOuPhYx+rLJPVb4GTWJNSamupiTBL96nQxG+sPw/rjpHUiLNC0IDCUhrCFoxIGiKfJDa68CNRCVhQ0YBTTNn5XBIpcmuta1sRw15dIpsCuZ1HP5mnGNk14qHwSpMD0sOVBxr+TFozw7JShxQBPkjQWvpQXNQOEF7M2y8llEwZ5akEUALLRSopQ8iYldF+0SgBullNzmBuCeEV21qLMKKimnEKKmt+AhoVJZBqel4EnUrapBqRXqxPDvjoRVsLUsLR0Cjri8It80OBhJconRT8IlMgj1mVO8/WkcNF9yGCF0hDOkj22c8lB+dIJw+dv0eH8XP9D74zi+oN66C4PCvNbLLRnbko+ekHzdgzpZUTckrMrtV3BAy0sSlQCa2HQ8o6TgMUdZgl/sCh/e198EyvRuXXNMZnPNjWCnppZVv8CuU28YKqZ2SgVngtmFURSd2hqQwquatAByvbSOmSO0K9lJnU5swUHvBBt3ERp8PhpEv1UAPdBBxXIQj1Yrsg1JlHhNjYni6ShyUFj5uSR4QWvo9L1mu8083YmDxMYxIsiIT8R2GWmRSJEqVZEHgIIExjpEqYaCJeFMQc5PgeooFEknUxNKwvSLKVhhBIlgQuxvk2/sAycJBSYYRLWKrafpDIkg5nBI4Lf8AlDKC6C22WygCIsTiUQVZgo6mMBtH08dqrJUL1OsZnaGNmTTWY7Me+OiPh5vnAjnFHoW0/TSWgPZKZlLVpRQepjH7S9KMRPJUvkWhNFtx0MGzE/8ApOGPOY3+qd9Iz2HwxdnI9iXmPdmUfOOiOhCDEeo3wRSxvj/N/oaIdpaDv+sS+0O8/AxHtLQd8Xj9SJS4Y2UtMp5/QxKOPePlDE0X88DDhx7x8oz5MuBjRJhlue4/AxG2sTSBrzNB76k+73wTF1LNo5oYukcTGFEJjgYbmhpMYxLWEIiMNDs0EAO0vIwbgD5XB8rCKXDknEgsKE3/AITGhYwAJISYHoOh8ND0h91RYrjbQNY3JFTzPh8o6Ox93NgulhpHQFLA7TLiXsmc/rzSOi2HupBmF9HpQ9a/eYK7Yw5K1jiesdK0wiRhpSeqo8BExn8gBEKy4mlyIjLVfRFFBdRDNYwstSdYIlyIITDxJuTGtIGTDwSkiDpWHghJIEJsfUG8Cl4WC5GH5wQFhSwGphtqQLbFEsCHiKXaPpLh5OrhjyW/v0EZLa3p3Ma0pcg58fOKw0py4QraXLPQsTjpcsVdwveflrGa2n6dSkqJSlzzOnkLxiUxSzB2mId9RxtfSpF4XHhN3JlpQ6fnXviy0KdSE8xNekMxfpLPxJKl8g5aDUCn9YrsWVrlCmq6sWzZqgG3KBsJgO1z81IIFaV9aHCSybpJtSgPD+sdShBL08ojvm3ngs/RbZC4qbMlmtcoIK6i/lA21sH2M15da5TStKcAdPGB9nYp5U7PLdpbi4Kmn57jaJ9p4lpkx3e7MbnnwrbnSsK1Ldd4HW2vctROP9myVrbtCaeM36xH6PJUYs8sK3+oRBKc/Y5Y4Bj8XhuysUyGeBo8go3cTr3gxou5P5M1SXwV/tL4/AxFtAWHfE8sVcdzHyRogx/Dvho/UhZcMcRSn54GO59/0jm1H54QgHx+kYwnGC5a3UDgM3iwFvD5xHhpdy1qKMx8CLQRgxqx1Y1jLLBLCCY6sKYYTDiHEw0mOMNMYw7NC5oYI6sYw+sNa4hKw3NBQCB1AN1r16R0Tkx0DajbmaRZMESpF4ISVE6So8xRO3cNSTBEuTEstaRIIO1AtiLJpE6LAGJ2tKles4ryFz7ooMf6bAWlrU8K39wgqLfCB9zZCggDHbdkyvWcE8heMLOx+KnneOUdfoIe+xkEpnYs7ZSbmg04AfOsF6a/3MN9kWmM9NyzBJCVJsK3P0ih23jMUSBMbUA5Q2gqfDhFfs22Kl/tD4RqdsOoADFQWBALLW46nTxjoUYac0qJOUpRdGOlE2qFJqON/j8OkdjBUqOZ+kXmK2aFXMpzC9mG8BwNdD32ijxZuvf9I6dyclRFJqLsmnJMQ5WAYZl41IIPTlc+MTsoAAHWp531iJCaltc1AbAmzE8YSXMY2altPHgYOpwLpPIVsOcqtMDECpFK95+sF7atlHG9uPCKnCIpL5qihUggA0ObQg8D8ocG4cukQnp+rcdEJ4aLb0Vwmd57BQ3ZqjUNK3NKivWg8RAu2v0r+H+kRL6MbQ7Cc7i5yqCODISO0Xoctx1EN9Ily4iaK1uKHmMoofEUPjCtPzPj/obGy/cFkCktLEEgm9wRmNGHLiD+yONYlwTU7X/+Y/1RLb7LJtvCor0JY/EfGBcO15n7A+MPF3J/IrVJDZbAOO5h5qwgfHez3xJ7Q8fgYjxns98GPKElwx/EfnhD5SEmg4mEpcQTKXIizbWY28xCtjpDJ1KKgFGvn/eNB8D5QXLFBAeGBJLNqbwYDFYxpUSlK2KTDSY6sMJggFJhtYSsJWMAWFhpjs0Yw+GmG1hKxgD46GEwkE1noMsRK0ygrHR0ecjsKHaPpOEqFS/M/QRnMX6Qz5xy5qdNB7o6Ojp04RcboTUk06RTNNZpgVjXeAPnGjkSFX1QBCx0HxGEkjeHzbZOIsMatJLA/gPwjo6OSsnRMyGAH/zMv9pYv/SlPulPJh7wY6Ojp1P9SJyx+iRQ4XGugKg7ptQ3F+I5GB8WLr3/AEhI6LpJSEb9JJh9TStKmlddYJmjSOjopP6SWn9QJKamfvWvnEiamOjoSXCKQ5ZLswN29VIBUFv3RW1OME7clus0iY2dxLkZmJJqewlXqbnvjo6FfNexRL037kx/+0k95/3QBJ1f9kfGEjonDl/P9hlwvgYBvDx+EMxQuvfCx0OuUI+GHYCQHeh/CT8IHn3fJXdQmneTeOjoWH1/AZ/SFpCwsdFiQ0w0x0dGMMMcYSOjAFjgISOjGOhIWOjAEAhY6OgmP//Z"/>
          <p:cNvSpPr>
            <a:spLocks noChangeAspect="1" noChangeArrowheads="1"/>
          </p:cNvSpPr>
          <p:nvPr/>
        </p:nvSpPr>
        <p:spPr bwMode="auto">
          <a:xfrm>
            <a:off x="304800" y="349091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074" name="Picture 2" descr="http://pds.exblog.jp/pds/1/200810/13/00/f0178900_1955161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1664" y="930824"/>
            <a:ext cx="6523521" cy="4362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0201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3940" y="10990055"/>
            <a:ext cx="10515600" cy="6949440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9429673" y="28426"/>
            <a:ext cx="1661993" cy="692497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ja-JP" altLang="en-US" sz="9600" b="1" dirty="0" smtClean="0"/>
              <a:t>うどん</a:t>
            </a:r>
            <a:endParaRPr lang="en-US" sz="9600" b="1" dirty="0"/>
          </a:p>
        </p:txBody>
      </p:sp>
      <p:sp>
        <p:nvSpPr>
          <p:cNvPr id="3" name="AutoShape 2" descr="http://upload.wikimedia.org/wikipedia/en/a/a4/Flag_of_the_United_States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2" descr="data:image/jpeg;base64,/9j/4AAQSkZJRgABAQAAAQABAAD/2wCEAAkGBxQSEhUUEBQWFhQUFRcXGBQXFxQVFxUUFBQWFhcUFBQaHCggGBwlHBUUITEhJSkrLi4uFx8zODMsNygtLisBCgoKDg0OGxAQGzcmICYtLC8vLCwsLS0sLywsLDQsLCwsLywsNCwvLCwsLCwsLC0sLCwsLCwsLiwsLCwsLDQsLP/AABEIAMIBAwMBIgACEQEDEQH/xAAcAAABBQEBAQAAAAAAAAAAAAAAAQIDBAUGBwj/xABDEAABAwEFBQUFBgUBCAMAAAABAAIDEQQFEiExBkFRYXETIjKBkQdCUqGxI2JywdHwFIKSsuEzQ1NjorPC0vEVFiT/xAAaAQEAAwEBAQAAAAAAAAAAAAAAAwQFAgEG/8QALxEAAgEDAwIEBQUAAwAAAAAAAAECAxEhBBIxQVEFIjLwE2GBkaFxsdHh8RQjQv/aAAwDAQACEQMRAD8A9JiYpwmhOCAUBOSBKEAoCcAkCcEAUSgICVAFEqEqASiWiEqARCVCARInFIgECEtEIBtEickQDUlE5IUAwhNITymkIBhTCFIU0hAREJjgpSEwhAQkJjgpiFG4ICAhRvapiExwQFJ0aFZLUIDYCeE0JwQDglCQJwQChOCQJQgFCVASoAQhKgBCEqARKhCAaUqjtNoZG0vkc1jRq5xDWjqSs6xbR2SUlsdoicRqMQGvCtK+SA1Uiyrv2lss73RwzMe5vCtDTXA4ij6UNaEqodrYO27MVLdDKPCD+nNRzqwh6mSQpTn6Vc6BIlB4IUhGNKQrEtu0jWvdGxpc9hoRpSm/osue+536FrByzVeephF2JY0ZM6xxA1y6qpNeMTfFI0ea4ueR7j3nud50HrqqcjBqRpv19XFV5a3siZabuzt235ZyaCQdaOp60or/AEXllutWEUbr6rudjrb2tkjqauZVh490kCvlRTafUOo2mR1aSgro2CEwqQphVogI3BRuClKYUBC4KNwUzlG5AQ0SpyEBqBPCaE4IBwTgmhOCAUJyQJQgFCUJEqAVCRKgBKkQgFQkUNttIjjfIRUMaXUFKnCK0Fd50QHI7cWCdrnWqN0LmMjDcMzXn+HIJrPDhqMRxAGra5DNePXlY3yzEsoWucGsIc5zXOFA4hzxU1J1PErur02vN5O7FlYoqd5hIxSHMEVGrVg3pE2xzQuNezDsZb8GoJHKtFUqV/NsjyW6envDfLi5HdV6NgBitUZY5vdxAUIP3hvBzzFVsWO9ImnuuDmngc6cKKptUGTtbI2jg5oNdKt1Cym2Vj8wBp6cqrLqunNbuH1NWkqkHsvddD1DY2/O92DjVrqmM8Drg6a09F2dV8+2S2PgcHRmoa4EVOjgciPQLune1hm6yyk/jiA8jWtPJaGjqWhtk+OH8u30M3WU7z3RXPP69/qJt1dssMrrSyuAmpc33KgAh3AV36LPu7aJsjftAcTfhAoeeeiLx9p87gRFZomgilZHmT1Y0AH1XDWa9uze9z2t75rRgwtac8mMqaDNR6mMJZg8nlLcvUjupL1qe431zVae0mvfNTwC461bSyaRMw8zr8lYue2yvdR1M95qPXiqvwJJXZNvV7I3rVIXdToBuUOydrc287O1jqNBcySh8WJjqMPHOh81WtdsyLYjU+9L+TP3TqqNzuMVogc0HuysNBUkjEK9d6loSUZI9lScos99JTCVA+1Ac+iryWx24Adc1oz1NKHLM+NGcuhdKYVnmd/xH0CYbaWkYjkSB6miijrqbdsnb08krmgVG5SFRuVwgGIQhAagTglATgEAgTggBOAQAEqAE4BAIlRRLRAIlRRLRAIhLRYF9bXWazdo0vxSx0HZAEOLnNxDXKlM66BeN2Bevi+IrNGZJnAAGlBmS74QOK8cvHaKe0veHySGyOlJNaUFSaMy90Cgpn6mix3xPts0j7OMMbi8udicWue4udhjcTU0xeLQZU3LqbhhjkiMRbgLBgdH8PT9VS1GpsrR+pf02m3O8vp8y1aLia+MUFHNFWuGRad1OS5+G2ulfGbRG5rwx8bmvbQODXDvUPGvTJdJdTbRFG9lpLCGupE5upjA1csC9ZsUzOWPPlhj/wArPjKylHnBoyjdxlxn39h1pINQAAKZAUAAGgAWEZaVAPcJ148geC0JpMX4f7v8fXoqMoUVHy3T9/2WKkd1munv7DbTKCABSp3BQzRV5HimzyhmlAT5f+1G600qCTUZkYW/T/KuU6TaVsFKrXjFvdn9OP8AR8MBJAdXMgDDqSdBQrSsV2Me4iMVI1ecxT8W/oFmPk7VlGOo6hzpQtafEaAmlagHkumuQtiia2ItfvdWuppWulfLJc6lSpQv/hxp9labXT8mZaru7PMtqDo7QdFGGV104DRdVLbBI3BIwActP3zXMXkHROwgZHMO4j9VThWlPy9S69PCGbFy7YmF47VpcwatBwk+a9KuRlnLf/zNa3iKUd/NvPVePR2pwNQf0W7c19tLgGuwyDgc/JduEkitWd2eqmNR0CoXLeDpoyX0LmmleOWRI4q1M/ioXN8ENglkA/wsi8JsqncrUr1zO0t4YW4RqcgOZ0C9hds9awb+yG0htjZA9obLC4BwHhcHCrXt3itDlyW8SvP9gHdlaHxnWWPFXSr2Oqfk4ld+V9FRqfEgpGbWpunPaxEJEqlIjbDU4NUganBqAjDUuFSUS4UAzClwp+FLRAR0RRSURRAR0RhWXfe01msmU8oD90bavef5Bp1NAuQtntAlkqLNEIm/HJ33nowHC09SVHOrCHLJYUZz4Rv+0C/ZLFZDLC0F5cGBzgS1mKvfLRm7TIcSF4cYZ7bIXyudQg4pJM5JSRTMDJrdwaNAu8tt5SSj7aRzhwJyP8ooB6LLdRprTI5HlwJ5fryWZqNd5lGBp0NAkr1B2zUgp2WHA6MUwjSg3t/e9aJuuT+KbOxzRHgLXtoau4cuGfJQ2u5mzdm4PcxzCDiYaEgHNhWnarUGjP0VSTV7rryXFF22vpwV72tdBRcZahjeHV7oBoPirSp6ZDr9dS9bTjrXSoy5VzqsyQ5rmLtlE2xPDBzln2+04SG6VBNaE0A4U3q2XKF8RkqwGmIEVrSlRqpKStK9jmvmFk7FG7LP2hxipxGrQeVQCfnTqpbe1rXCOHvzSEUzObtARyFN2tDuzSytDSyOzgveQGtAr9oNMm7mfe304a7t2WJlmcZJWEOl98nGNwwNdQUbruzFKZCpuSko3m+ei9+/qZm3clTWI9Ze/f0KDrn7ENfIGmQtGKVgp3s8uB3d4eLTmc8BwJwGhBqKZeR/I86LtbUMbSMiCMjqM9KLlI7G+IjtKZnDkcsx+ZVehq3UT3c9u5NX0ag47eO/Y1LsvXINnaWk6O0B68DzTr5gDmZ1oDUEZEclXc0EFr8+HRNsUha4MfUtPgJ+h/JV3TW7fDHW3f8AT+Cypy2bZu6eL9U/n/JnNs8W9pd1c76AqC12hraBoDeDWDPlpmVtS3U0uzcQ07h+9Oi1LLc8TBiaAeYz9XKZV1a/JUlScXaxFsjtTLZ43/xMZINMJFMWVcnA5b1n33tZarQ7uExR/Cw94/ifr5CnmtWezB27oFTbZmtOQxHgNK83aD68lzGcLuVv4OfhyeEW9nbzkZG7t3lwpUFxJdX4QdTXgoiHPd2jx3j4W/CD+f76yQWfMOkoSNANG14fr9NFJaJAMyVWqVU5WiXqNDbmQy75MFpgf8MrQfwv7jvk5eokLx9s+ORgb8bc+jgV7E5bPh11TaZleI23poZRCchaBnnRYU4NUgalwoCMNS4VJhS4UBFhS4VTvW+YLMCZpGtoK4dXen6rzi/PadJISyxM7Nuf2rwHPI4tZo3qa9FxOpGCyyWnRnUdoo9Cvq+oLI3FaJA2ujdXu5MYMz9F5tf2309oqyzDsI9MWsrh+LRnlU81yji6RxfK4ve7VziXE8iTu+SmAos2vrXwsGrp9BFZll/gjijFSdSTUk5kniTvPMq219FAFZjYN6zJ1m+DSjSSHMq4rRs0HEKtHKxoqc/3xTJr7AyA4DugnXnkAoVTcss6lJLBZmkMGXuO05U3HpuPDLcK49st5cMyBvI1prlXTLL5pbRaHyAgsoDWpJq7kcsq6ZhZUjA0UpXrU/VWI2fJFZrgbPaxTKp14nhru+mpVZs+WeWfyTJ3lOjsjwMb4yWDM95rQBzqrUYJ4I5T25HNeCRixBvENJFOuiZbrR2j2wwM727IV0PeeeYrRvmdwT7xvF0obHEMDHZVOg/EN54N8zuA6K6tnXxNDmEucwe9rwIa45h1K8KaZHSby0knLEvwUpSnXbUXeP5I7nsv8LWSdnjoHyNJeG0FMNTmBkAaZbhrRblqc2RuVHMcN1CCEljvJkoLAKOaKOjIpQaZA7lSs92iJ73MJwvp3NzTUkkLM1M9ze7El+ff2NDTw2pbcx/b39yOw2PsmluIuGIltfdaQO7zzqa81RviOrHU1FCPIrUlfRZsgxnPwnQceZ5KOlKW/wCJIlnBbPhxKDWF4DvQceqe+Rr2kaOG45EEZhLd3gAO6o9CVNNC06gHqFalJRlZ9HggjBzhuXVZRNYpsTWk7wrXZtOdM1VYeCna5VJ83WCzGPls8kghbvz6mqcSBoFGXqC1SENNFyk5Ox1ZRQya1E5N9earOg3uNSpbMwAJzypl5XaJG1dXY+74/tGAD3m/UL1lea7N2bHOzgHB39Of5L0hhW5oItQbMHxCSc0h9EJwCFeKB1OFLhT1yu2G1Is5EMRHbOFSdezadDT4juHnwr5KSirs6hBzdka163zFZx3zV50jbm8+W4cyuE2j2stLmmlII+RGM9XfosK8NqcILYBikObpXVJ5kV8XUmnVcpa7S+VxL3FxrXESfQaU8qKtV1EYrk0aGjzlFi32sSNeKk11ca7yq1lcATzplvr03hELFegizFW1pxG4rKq6hPBqQ0+3KGdoBvonRyAkU319eunzWpBZY6ULN9d+W9bl32NvutA50+dVAowZI5SRzLLM93haSd1KgdNPzVuK4pXHMhufnT5/VdLK6OPxOFeqzbbfjfcHmj2xOd0pcFB1wsGbySVDKI2eBoHPf6qK03m52+iy5LRVRtuR2o2JbVaVkWmVTzOO79VcsF0kmr6HlqB14nkpoRUVdnMm3hGbZLFM4tcxrSMyMR1pvAHmpp4bVKQ1wDQDx7jSN+HMvPDEaCmi6iIBoo3M7yntjqo5axwflSPP+KpLzMzLj2aa3Jpo7XEQTVw7xLuJ8P8AVWuS6K7bzAd2EwDJGijRueOLTv8A3zCpfxJgOJ3gxDvbmHSrvukEtJ3d07irF52KO0hpfXuuBBBo4EEEtJ4Gn0I3Feqtugt+b9e3vscSpWl5MfLuvfUht12tNobOC5rmAggUo+oIGLpUpJXK1apK5rOtD/ln+/VVJNyauWoxUU2im4YySfAP+bl0UdoOissphAG4U9FBMyoXaeT1KyKFlADntG539zQ4f3K0Wqq3Kb8UbT5tc4H5FqvuCnr+q/dJ/gi0/ot2bX2YjWJxakokJUBMISqlsk7vmpZZFTtLqhTUo+ZMiqPDLERyHRSMZUpYIch0SW23xwDv9550jbm4/wDiOZU0KTlLBBUqqMbs6zZKzAFzjwoPNdfAFwOyEsnZmSSmKR1aDRjQKNYOmZrxJXb3fKSt2jFQgonz9ae+bkaQjQp2NySqa5Cbcj6Ak6AE+i+c75vJ1omkkJr2jy7yrp5CmS9f9q14SQXbM+IkGsbSRua+RrT5GtDyJXjNhkbIMTKGp7zfeY7gR+e9UNe5KKa4NPw3ZuafJHHZ+Pktm7LhfKcshxTIGgZ0Us94yEYcRaBuGX0WL8Vt5Nu1laJus2fhiFZZWjkSPoEya22NmTcT/KgXKyylVnuXV78I52d2dPJtCwf6cQHM5qnNf0jt9Oi5/Gk7Wi92NnvlRpy2knU1UDpVQkt7RqQPMKt/8q1xo04jwGfrwXUaEnwjiVaC6mi6RNjYXGjcz6AdTuRZbMXHv5DgNT+i0omhooPl+fEr1pQ5CvLgSx2TDmTnx/IcAtBhyoNFWBU0ZVWrUb4J4U7E7Bmr9kZnmqkLwtGFwUEY3eTuRcELTUOAIIoVgTsNkdhJrETRp+Hg08OR8umw2cDeqV5Wtj2ltKjeDoAeI4Ke64IdruVpLSKVrlxVaWTPgPnkaHL9VnODmuEbG4gCaHFkAQRhJORyJ41G6oJVh9je7xvHRufzP5BeOnGPLOlNvhELbSGHMih1pmPJaGBV4LIxprSp4nM+qtkripJN4PYprkoyWMdoHg6Bwp+LDX+0KV4UjiopHL3c5WuElG9iIuooi5SYKrOt97xxktaO0kHut0B+87d0zKs0qMpvCIKteMFdst9ms63W2NjgHPAoammZ6UGZPLksa2WySY4XyU/4bDhA60zPmks1la0d1oH74rUp6K2ZMyquvviKNK1X5JJUQjsm/FQGQ9Nzfn5KCw2QVrqSakk1JPNxzKRjQFq3JZnSysjYKuc4AAfXyCtxhGCtFFCdSU3eTPQLisf2bBTcPnmuvu2x0Ul1XRgaAdaLbhs9F2kRsgbDkhX8KFJY8M7aS622qzSwPFRIwjPjqF8uXrdktmmc3vBzDQOBwvAG47nBfWy5janYmC25uGF/xAI1dBOzPnex3padz2u/EAD8j+Smfetp+BnqeX6/Ir0O2+x2Sv2cjSOdQqY9j1o+Nnqqz09Ju+0tR1NZL1HBPvC0b+yHU/5VeS3THWVg6N69eXqvTofYzL70rB6laEHsYZ78/o1eqhTXETx6mq+Zni8k7zrK89Mv+3oo2tDzQCR5O6p/VezW72e2KElrXOlkGuYaxn43cfujPpqq8dz2aziow8MR38mjU9EbUfSiWnRnUzKWDzeDZ2jDJMzCBuyLicqCtMj6rTsNiDRoMuGgqNBxPMreva2Nlbga3u6g1oT95o5c1QiB1OROVTo+g93gd9Ouuqz69aTxe5qUNNCD4Eifu0VhgQ+DkeOhP01QwgZE6ior3QfMrNleRo+WKJFNGKpkTC6mFtag0OmYO+uozGgK0ILrkIq7u1bUDWjv3wA081y6b6nnxY9CvkMyRzPDrwSNtnwtc7vUy0/q04eq0W3U0k4u8TTXl1U5s4G7Pj/lcWjH5nm5sx8MjtaAVIPvVbxDcmpzbIMsZLiK+I1FDuw6UV+VirOao3UZ0oojcQKAAZacunBRucpXsULkQwhjVICmVSYl00c3EconuABJIAGZJyAHElE8gaC55AaMyT+/ksG0SvtJ0LYge6ze4/E/95fNXtLpHUd3wUdVq40lbqQ3pe7pAWxEsi0L8w9/IfCOWvRcpa7Y4d1gLG+jj5/ovRrs2VdKRUfoOi6+y+zSKVmGZtQfIjmDuK3acYwVkjAqVJVHeTPE7iioXOPL9/RbBK9Ouf2LYJHdraPsa90Mb9oR94nutPQGvJeiXFsfY7JQwwtxj/aP77/Jx8PlRd8nB41s57PbXaiHOYYoz78oLcvus8TvkOa9c2U2LgsIOCr5HeKV1K0+FoGTW/PiSunQulE8uNawBOQhdHgIQhACEIQAhCEALjNstrBE4wQHv0+0ePcB0Y37xG/cOZy6W/Lf2Fnll3sYSBxdo35kLwOa0OJLnE1eSS/U4iaknzKo6zUOnaK5ZpeH6VVW5y4X7mtbL5NNdNwrhbXe7eeKyp7Q57quJqNNKFp3fdFFC2MnMGh300O7JWIYDoFl1NTg3oUbDY28adBoK7grkOuenDd+8z6q1ZbqedGlasFxu4UVKTlJ3JHKEcFSydkAas16U8hTLyU8MMQIIjFQKeWWtOi0mXI0alOdHGzUhdf9lskO6m+CKyNFO6AOis9nxVJ1vY091VJb1J0XDqJDZJl94DVUtNpG5Zk1rJ1KrukKjbbJVG3JbmtCgdMqznpjnIoHtyyZlEXquXFNMlMyaBSxgRylYnLlXt1uZE3FIaDhqTyA3rFvPaJrO7F338tB1KybHY5LRIHSVc46DcByG4LR0+hcvNPCM7U65R8sMs1bDJJbZe+2kbc2R7q6Yn8TqvS9m9kq0LgodgtliDUjmTu6DkvV7NZgwAALXhFWtHgxJybd3yZ93XM2MCgWoyIBPQpVFHFwQhC6PAQhCAEIQgBCEIAQhCAEIQgPPvanfxjdBZdG2gSF7vwgBg/qI9AvOY4MziyOh5rt/bnczpYYZ2CroS5pHFsgBIHPu/LmvMrv2jbQC0A5ZCUD/qAaHmszxDTyqWlE1/DNVGneEup0EcK6C64IIgHTOFfhGZ9FzcFtjcKskaRyIUvaDiPULDUJp5RtyqRmsP7HXzbTxMFIoi7mcllWjaeZ3hAYOSwZbYwavaPMKnNfUDdZW+qnUasv6K9qUP7Nia3Su8UhVcknUlY79pINzq9ASqr9qWe4x7vKm4nf0PoulpKj6M8erpx/9I6NOBXLf/YJnDuQHzPTh1CjfedqOvZs6nrxpw+akXh9R9CJ+I0l1OsLgkLlxb7bOfFOB+Fv75qs8uPilld5hv0Ui8Ml1ZFLxSHRM7Sa0Mb4nAeYWZaNoYG+/iPBoLlzYsQJyYT1Jcr1mueR3hj+Snj4dTj6mQS8Sm/TEdadonu/0mU5u/QLNlEsv+o8kcBkPQLr7r2EtMpHcPkD9Su6uL2XYaGWg65lW6dKnD0IpVK1SfrZ5Zc2zz5CA1tBxp9AvV9kdhsIBcKDeTqV3F17NwQeFtTxK1wFOoN8kDklwQWOyNibhYKKwhCkSsRghCF6AQhCAEIQgBCEIAQhCAEIQgBCEICredhZPE6KQVa8UPLgQvAdstiJrLIXYSWE5SN0I4OA8l9EJskYcKOAIO4ioXjR6mfJ7bJFX7WN1eLCAfQhK+xWb3e3HI4fqHL6Rt+xdjmNXQtB4tyWafZpYfgd/V/hcWfY7Ul3Pn8WWzD3JXdXMGnkVMBF7lnA6uc7cRupuX0DD7PLC3/ZV6krRs+ydjZ4bOzzFfqln2F0fOLWPPhhZ5MrwO8neArdnum1v8Ebv5WAceA5n1X0lDdkLfDEwdGt/RWWsA0AHRNrPNyPneDYa3y6xv8A5q/mtax+ya1O8eFvUhe6ITZ8xu+R5NZPY9/vJR5Albdi9ldlZ4i53oF3yF78NHm9nOWTYmxx6RV6mq17PdcLPBGweQVxC9UIroeOTYgFNEqELo8BCEIAQhCAEIQgBCEIAQhCAEIQgBCEIAQhCAEIQgBCEIAQhCAEIQgBCEIAQhCAEIQgBCEIAQhCAEIQgBCEIAQhCAEIQgBCEIAQhCAEIQgP/9k="/>
          <p:cNvSpPr>
            <a:spLocks noChangeAspect="1" noChangeArrowheads="1"/>
          </p:cNvSpPr>
          <p:nvPr/>
        </p:nvSpPr>
        <p:spPr bwMode="auto">
          <a:xfrm>
            <a:off x="152399" y="2751137"/>
            <a:ext cx="360989" cy="360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2" descr="data:image/jpeg;base64,/9j/4AAQSkZJRgABAQAAAQABAAD/2wCEAAkGBxQTEhUUEhQWFBUXGBcXFxcXFx0fHBsYHBcYFxccGh0aHCggHRwlHBcWITEhJSkrLi4uGB8zODMsNygtLisBCgoKDg0OGhAQGzEkHyQsLCwsLywsLC8sLCwsLCwsLCwsLCwsLCwsLCwsLCwsLCwsLCwsLCwsLCwsLCwsLCwsLP/AABEIALcBEwMBIgACEQEDEQH/xAAcAAABBQEBAQAAAAAAAAAAAAAEAgMFBgcAAQj/xABQEAACAQIDBAcEBAkICQMFAAABAgMAEQQSIQUGMUEHEyJRYXGBMpGhsRRCUsEjM2JygpKy0fAVJENjc7PS1BY0U4OTosLD4USU8RdUdITE/8QAGgEAAwEBAQEAAAAAAAAAAAAAAQIDAAQFBv/EADERAAICAQIFAgQFBAMAAAAAAAABAhEhAxIEEzFBUSKhYXGR0QUUMrHBQuHw8RUzUv/aAAwDAQACEQMRAD8AtDLSClArvDDfK7BG5rKGjI8O3oT61JJKpF72HeeHvGnxoWgUDlK8MdG9WOWtJ6ulGQFl/j+P41rstGiOu6j+P49KAQQJXvV0aIKeTD0oSO6qu6mpmPB152eCAu3cv7+FBhRBNAe6hpBVwh2BLJrIRGvcOPqaA3g3SIs0IZhaxy8b99udK06uhk0Vy1eWpyLZkoJuCRzuCCD606cKeYoJjYB7V1qf6mvMlYFDVq9ApzJXhSsahQlIpYmNM5a9OnHTzIHzo2Ch4yX40hpaaEg5WPlw+FJJrWDaLaSmmauIpNq1mo8JpNqVlpax1rBQyabcUeuFJ5U8uzieWlGwNEVlrurNSy4RftX/ADQW/ZvRuG2S7exC58W0Hv1rWZorogNe/Rj3GrnBuvMfaKRjwF29+oPwo6Pc+LjLI7+4D3G491qZJi0jNZLCmS9Tu82zgszLFl6sWykNccNRfvuCfWoQYa1FNiOJ2bxrqcEddTWLQ/8ASZLZWbrF+zIA49zg29KYSCEG4jaFjxbDyNH71bMp8rCrxPuwNbZfTMvzLj3KKbw+6SZru+Zfs8PeeY8rVLZqI6t+myA2UJXa0col+11sRRgP7SG63/OAvU/9Ek+r2vP+AffUrFgyq5bIijgqa/uv38uPPifBDlFlGXS2nG3dpwHgLVVR8knLwRfVMNGWx8wff3U6sVFnDd/wpJh8xWo1nLCBqSBTsSFtI0LeJ0H76REtiCQGtyNTUe00AHZI8AKFGBodhltZXv8AkjQfx53qThw6RjsgL86Cfal+GlDvi70cIFsk5cYBw+NA4jGE8/TlQMk5NDu9ByCkKxEo4VGzreimph1qbKJUBPHTRSjWSkGOgMBmOkFaN6rwrww0AgJSm5Ygxuwvw7+Wg4EchRrxUyy1jAqwgcAB5X+8mutTzCm2oGoTavVjvSDXgBvcHUa1jUSWGwYPC7H8lSfjw+NSuH2JIeERHi5A+Avf30RsreRUjCtGMw4ldL9xOnH91Py70/ZAFUSj5JNsVBu259qRV/MX/Ff4UWu72HX8Zd/z2v7u6oSfeRzz/j0qOm2sx50fSgeougxGHj9kKPIa++hsRvEg4D3mqRNjiedCNiTW3+AbWW3Fb0NyNvKoLHbad+LH31EvIaZe9DdZto7NiSeJoZmriDSSpo2BoUDXU3XU1go2Ex13U05mpaEc6sIMdQPOlHAXH2fjRecDhSGloDYRAPhsSjWKxyDw7PxuflRpw/eBRrNTbChVGbsBMY7qbdKNaOkGKgwoCMdeZKLMVedVS0NYEUpto6PMFd1FLQbI4x0kx1INBSOpNChrARhr079C77CpHClB+MDeh09wor6ZGguFt42ArbUDcyLi2dfgrH0t87UUmxieSjzJPytT7bWv7IFCzbSY86NRBbF4jYKFTd9bG3AAHlw1qrPsd1Ju4t3aG/qOVTMuJY0JIxNJKh47iKkwtudMNDUo6U0YDSj2RhjpJFSEmFNuBoGTSgERfTiPvPlTYkPdavWam2NCzUKLVwvTWY1KbExESsevViOWQ2N+4i40486ZCtAy4RjyNLj2ax4WPlr8BVm/lnCr7GHzH8q1/jevH3sI0SJRTbV5Et+CHh3ckbgjn9G37VqOh3QkPEAebfMAH50Ji985bkZgCOIAFxUTid5ZW4ux9a3pBkta7rIv4yWNfIf4m+6h8bgsCim8rM1ja1rX5aKoFUuXabnmffQsk5NNaBkfbDgm+e3gBcD411C5jXUKBkncP0orD/rYUdplDKCAcoTMbdojVreNuVT+B6S8A4H4VR5nLb9e1K6Kox9HluBqwzX/AEjr76sWO3WwM2suEw7nvMSX99r11akak0iWlJSgmxGC3hw0vsSK35uvxGlSMeIjb2WU+Rqq43ou2XJr9HKHvSRx8MxX4VHYno2jQMcPtDGRMoJCmUFRzFxlU29aT1DvaaDkrurrPNnbrbQMcckO1BZ0RurkgU2uob21YHn3UWINuRH/ANHOvLK8iN65wR8a1s21eS79XXnVVSf9JtqR367ZchA5xSRyX8gGU/CkydIMiECTC5bhCQXKsucoArKyaMC4BF+RorPYVqu5eBCKUIRUHBvGCoLRSKCAeR/Zua7D73YViR1qqRxzXW3LXMBalUosdwkuxO5BQmLwUbnMQQRzU2PvFExyBuBBpWSjSYttA7DuFJMRPKiTHXdV41qMVbHbPxOtmZv0so9OpCP76i3weN4AMBx5H3lyW95q+mEUkxr3XqMtK+7LR1a7IoEexsRe5YxnvWQ3/VcOnuAqUgw8qjtuH8cttPHXj4/AVYDs9c5YFteWY5R5DlXHAL30FpUZ6tkIU76Oi2YCLllA/OopsAvjTbYIch/Hxptou9CRgoRxceg/+a9z4de9v48LUHjcGezYkcb29LX086FbDGlbrsMs9yRfakS+zEvmQP3VXMZFEzs/Vrdjc/8AijWwxptsGe6klKxkqIh417qfj2VmAOtjY6KTxF+63xow4A0X1sgUKCoAAAsutgLc70qaDJvsRqbH/Jb4D5saJi2R+SPVj9yilOsh4u3obfs2oaXB39q7eZJ+dHcvAtN9WFHDRr7bxL52v72Y14cbh1FjOT4KP8C/fUc2AHIfCkHA+FbmPwDYu7IbaKh5ZGUGzMSNOV9PhQ/0bwqwfQD3UoYKktj2ivDCGvRgz/Aqf+iUk4ajkDaIYYKuqZ6muo0wbiY6NLiFz3iJvfHerdJiV4EE+AUn7qrm4cKiBwQPqKdOQQafGrGcHH9gDyFvlXp6tb3ZwaCa01X+ZGxNEde0PNXHjzFqRi5ImVhnAuDoGtf0okxpm142tx+6g9s4WOWKRGYgFGU5XynVSNLHQ68aRNXiyjTrNAewMHGcNhyJCT1MY9oH6i0TJshiSVmZb8soPMH7qb3ew6/RoLPcmGL7J+oveKMmwBYW61vh91qZTa7+wr00/wCn3/uKgwsilbyZgOOh10t9rTXWs631w466QkaBwfRUDj/my+6tFgwJUr2728DrpbXWqdvvBfrT3kj1Kxj99GLywTjUVgl8MnYX80fKs3fAjrXTmQxPic7uP7sVp+GHYX80fKqViIbYsHvmceggJ+bmo6H6yuu/QSce4qcYcTtCC1tFlzKeeiyI2ngDTWLwGPgRni2k7hRfJPhV10vYOrLyB5Gr3CXyroOA5eH51CbexTJhpmYaCJzwP2T3XptsfBt0vPsQS4naqaXwOIsTzliOnmsg+NLl3mxcaFp8IkWoAImDqxIJNioBFrD2lHtedWOSbXtRX8bX+YqM3jw6yYVsq5QNbeNbYgb38B/Zm2GliWQoFuAbXv8AG1O/ykb2yfH/AMVGbvD+bjzb4sxHzo5F1rmm5J0mdEdrVtBqSE8qWGNdEtO5adJk20NG9IYURlpJSjtNYFJGTTBgqSMVIdLcaXYHcRxhpBiombFxL7Usa+bqPmajpt48EvtYvDD/AH8f+KhsNuBZYn+kL2uzkY5bflL48eOtqMaKgJd7dnA5jioSbEXBLacfqg91BTdIezVNvpFz4QzH49Xb40q0zPVXkm+przqfCq5J0mbOHB5G8omH7VqDm6WMEOEWJbySMfOWm5YvNj5LcYPCknD1SZelvD/Vw0p82QfK9Az9L4+pg/1p/wB0Vbli86Pk0BsPTTYes4m6XJfq4WIfnOzfILUbN0q408I8KvlHJ981blB5qNUMFNPDWRz9JWPbg8afmxKf2w1H7M3vxjQq7zZmaSWMkxx+yEgZbKFC3Bdtbc/KwlDarGhLe6RpXVV1UddvYkj8af1E/wAFdXPzoHX+Vn5QTtzeLaeEnZMGkhhIBuMOXUvchjmCHkFFr8qE/wDqXthfahX9PCyD5MtblgYMkaL3AX8+fxvT/rXoTe6TZw6cdsUjB16XsePbgw5t/VyD/u0p+mSTKVkw0BuCL52B4W0zXrdjQ+LVcp4HQ938WoIZpGI7J6YTDGkf0SNsqomYT2NlGW9uqNjp31JHpfifV8IwPeswJ/uxWjbp4KNsBhLohJw0FyVB/ol8KObYmGb28PCfOJD8xWUmZxj0ozjC9LuFBW+GxAt3dWb6W5uL1YtuYyPEQrLHfKz2INr6ISb2J+yKmjungCb/AETCn/8AXi1/5aidoYeJDiIolROrMLZEAACvG0a6DTjm91UjLOSc44wSuGHYXyHyqs42L+cfpm3m0dvuq0YYdhfIfKoDasJ6wW4lo7ed2X/qqOk6mU1FcA2DfvAH/wBbH6m3zQUjaO+GEaGUJjsKzGNwB1yXLFTYW87UIeibZnKJgOVpptPfKaE2r0V4BIZHVZAVRmH4VzqAT9YmqWLXzLI+9ERB6rEYSQ/VH0hNfC4Y291GYzECTDSG6FshJCMGAIF+Iqnr0QYP7cnhZuA5cb3qX2F0fwYXWOSW4JJuVswKlbN2NRqaOAZ/2E7v/wCrr5/vNe7QxbRgFbXJA19f3UrYyEQAHiCB8LULtn2R+cPka4eJk0m0dnDRTaTD8NtBz3e6qf0i7y4qB4lgmMYZSTZVNzew9pSas2Eqh9Kh/Cwf2bftU/CNykkzm/EvRoyccPH7kBLvfjjxxUvobfsgUDPt/FtxxWI/40g+TUG1INem9NHzfP1H1k/qLl2hM3tTSt+dIx+ZoKVb8dfOniKQRSOCG5kn1YMYxSWWn2FNsKVoopDBFIIp4imyKWiqY2RSaWaQaBRHhpNemkmgOjw0g0o0k0C0RJqw7I/1eP8At5/7rDVXjVg2Qf5un9vN/dYapav6GdfD/wDYifj4Curk4Curyj3j6AgxAdFYfXUMPUA/fSjIB53t4ny9KhNjbWQRKpEhK3XsRu2gJAuUU24fCpGLGx/Vjk14/gXBPmWUV7U47ZNHgab3xUgolm0Ay+Jt8ACfj8aY2q4jglchmCI7WUZmNlJ7I5nuFccX3Ryfq/vNN4nFXRhkcdk69jTsnX26VMdjW6f+o4T/APHg/ulo/EQZlIzFb8xa/HxBFRWwXK4TDhQxRYIgHNlzARrZspN1vxsddaO6xrcFHjnA+QNBPwaSscjwKhlbM3ZvYX0N+/TWq5i8N/OcdJ9pMHGAdRoz62PP8J8KssbvbghHfnP+CoXFyDrJlsQWeC+uhIXMAugPBdaom3JWJJKMXQTCeyPKoTbswjIc8ARfyzC9RQ3nlS65Y+zoLhuA0H1qC/lV8VG3WBRZ8oy31snWcz4VPS/WU1E9hoiYWEXsw18QfOgtvYWOPCzuoLERSWAIuSFOgvYD31GYfb2FCKJsVhlkyDOpALqSO0DdyeNwdKZ2nvTg+olRMSshKMAixkhiRoDlW9j33HnVZSaZOME12LOuyYuOv8eFqJgwyrGVTgb/ABqsjfXCaWnxLX+zhZD8oOFTOztrLKmdFnI/rIih87Oq6Um5yG2KA1B/SDukPxufvqN237A/PHyNV2TakolkCuQCA1h35mUn4fCgH2jK7WaRyONsxte9cXEu7id3DQaqRdcCdKovSoPwsP8AZn9qrRsuTTiffT20tnxzW6xFcgWDMqkgeFxXTwkNtSOL8QXNg4LF/cxdlpBrT5d2E5Bf+Gn3LQ77qp3L+qPuru5vwPF/49r+pe5mpptq0aXdND9VPcw+TihJN00H1Yf0mkH/AHxQc/gFcFLyvf7FAam2rQG3NY6rHCR4GX/MGui3QAvnw2bu6uRl875ma9I5IZcJPyvf7Gdmm2q3Y/YISQgwBF0sGxAzcBxGXvv8KGk2Kv8AsX/4w++E0m6x/wAtJd0VY0k1YX2MB/RSf+4Uf/z0w2zB/sH/APcr/lq1jLRkQZpBqe/k2PnHKPKRG/6FpmXZkfIzD/dof+6KFj8qSIU0g1LNgYx9af8A4Ef+Zpv6HFzecf7hP8zQHjFkXU9sg/gE/t5v7rDUL9Ch/wBrKPOAfdKaLw7Roiors/bkcnqyLZliUCxPH8GT6ik1FcWdGi9s02WCM6CuodMaluLfqmurzeTqeD1/zWj/AOkXmbeCeDTC9QS9w/WqzgZS1tFkW18xve/DhXqb1bSPF8IOHsxOLd/tM16QmH2ZYM+01bN2xkyA6k8RZiNbix4UQ0WzrART4qViAQI4jKbEXBKRRZgDyJtevX15bpXE8jh4bIKMhLbZx7ccWFH5MUZ0/STv50ymJxvBtoSMOY6mIA9/sgcaLi2HK2sUczD+si6o28na/wAqh97d3trho3wkXZRbEI0ZYm5N3R3KPytYXHCuf1NnW1ppX1CMNh5xEkf07FBVVVGRlWygWA0XgBb3Uo7NLe1i8c3nimt8LUV/pbjY0UvsyKAgdosr2FiRewSwFhfiePGofeLfqSHJ1sOHLvcsFhZWUAgDKzMRJz5qRppYg0KldWG4Ve0k02Th0BkmecogBZnxMtgLgXbt2AuRrU/guoZY3wAWVBMXlMTZ+19HkjFzmOt2j0vyqHwuP2Xi8JmlxogEi2ZDIiSRse4G5zDiCLg25iobZ+zNn4Zz9D2riu2CMqBnzaaX6lUvbUjuqsJSSySnGDljoFY/ZeIS+aGXgNQjEcO9QRULHtlcLGesRjllztyNmiaPgQALHLxP1gADR2AmMsqnDYqbGWOtpJGA5dpWJHMnnwoLBbC23HOZThFnUHWOWRHjdRoABJKXHJgeIIHlUoRalZbUnFwrBL7JxGFxCGcYrCxXOqSyBZASTbMCOYGhF7ipAYuIBguIjlyqzkRF3OVRdj2U4AUjaW1MWpKnZWHUd5gZ10va7BQo58+dVHeTbDrh3MsWGVi+QKmHbLlKtftDEEhuVso0vrQlBSl8Qw1JRj0wi67E2nFiH6uCQSSAElNQ1hYE2axsLj31bI5pkQjI/wCqx/ZBrBujn6A2IP0mafCMBeN45sqk3AK3EeZb8dX14Vedrw7M7V9p4mXjftPN7sooqGzoLLU3umgbD72wHF9TiMMMMCLB8RM0QAuzDNZDlBOaxJtwqdxWL2bGxDthQ3cmPLN+qQKzzbGy45oWXZ+bEOrhrfQysxWxGrpd2FydGsOHNRdro93txMMjRu8EsLjVcXOAqkXIKGR7C/A8eXdTOEZZr2E5kli/dlxxG+IjLdXhgsSsUE7zsYieQzLCdSNcouRY91WnYW1I8Sl4pI5mW2cRNfKTe1we0OBsSBex0qsbY2Vj5lzLs/Z7I3aBjije/GxVusF9Cdbc6quE3dxmGGIxGXG4aUapFhYXCPoMmYq1imdjdRcgBiONPB10Jai3dWbAyMOKn3Gmncc6+epN6cUkwMzSuysCUmeUG4NxcZ/mCPA1q28O2dl43CMn0yQRuRcJCS11KvazQ3FuzwPA871TmeST0vBbL3F+XfVZ3rw8ckkKyorraQ2YAi/Y1158aznZ+EGHxKPsqSfETA5hG8AVGUe11hEqnLY814kDS9Xnam0tovCZWwECGKNnd2jzZQFzPlzPcgAfVJvQeqjcppjsGWJAkVo0F7KugFzc2HmTSXxjfa+A/dVYw29UEgUPiIlc8bJIq8T3x5Rp3n1o3bmzsXIkT7NRpEIbO/WYZ1OoC5LSXuCGvfw8aZyQuxlejA/lIaD8cvzFXqcgVQsFszGw4uObG4aYRBw8rpGTlUaluxcWFr+lXTF7bwBVTHNM5a1gImHHQavGo+NIpJIMoNvAl2FMtbxpsShgGW4BAIBtcXF9baXp3DYV5DZQNLXuQBre3E+B4VrFoZZRTLwjuFQ+095o4ZZInSTNGxRiAtrg207XA8qd2Vt+LESLFHmzubKrC1zxte9veayYXBhb4cd1MPhR3GpiTZsw/o29LH5GgnuNCLHuNMpCOJGPhRTYw9u6pFqaKinRJoaEddTmSupqEJHH4I4dc02HlgiH1uokKgDxbUXOvaPM+lK2/jWeXrEZ2jAGQuuVlCm4C31sDwI4Agcq2PE9MMAOWOCWQ+FvkxU/CoDaU7Y85k2Oc41WTq5U1v8AWCjI/G+p9RxqLlHsv3+53wUllu/p/Cv3PMLvvtRo4166JjkBLKisTcnKSytluVy34a8qFxm+OIVJeuxs3Wrlyxr1aLlPHLIQSX49nK3s9/Cy4GDaoJ6jZmDw50/CyMpLeZDmQ/pVW99d29pyLM2MCuuVWUwxsRmXORlykldBlOa4OddLjMq0h18vdfsS/R7tTB452jkxOMExUfg8RiIysgOrCMKi5rZdbrex7r1ctqbB2SQv0lYXy3szuTa/HUHhoNPWsG3P3TkxOIy5WKo4VmCkqHGZrPY3C/g2UtY2LLp2hVx2n0ethoHlZY84YJGmgD+zZjIzKEFy3tC+g4XtQpvCQcLq6LDNsnYYVvo8rAAkt1DmWxsOOcOdO4WqtpJA0kYwMrztnRWOV4mVCcjupvYnj2QBofeNvzFDhsHF1UViZR+FOVZgxVmFnRSCntArmP1bHS9Q243SHiMJiI+unmkw1z1kZbPcFSAVzm4IYq2hHCl23lj5jj7A43T2i05eHCzsUfMknUmPVWurDOqi/A8K0KfenbMUaLiFSN9bkwEk6mxuhyXsCdBzq3ydJOzggcYgNcXACtm/Vy3v4WqKxXS1hgPwUUsvkpHvEmSmk/iTXXpgqT7y7QkOuNkjS+ViqRqot7WrgXI7sw9Kr+9G8ZErRtIMXFkUHric5DIGurK7Ri+a4ZNRfkasu1d/Y8QwB2dCdbhnsGBPPRSR5hhVY23sGfHSA4fBSaG2eNJMhXKir2ncp2crWIIuCL3PBI9SsnGsYLV0ZJsbFMwfCpBOmQqJcSziTjqgYqLjKLi31hV52hsHZMIfrGSK4IzGZuzcEXGZiAR4g8KzTdrobxTgtiisFmUqhKuSAbnNkYgX4DU210qzYfolPaeSSJW1OWNC1zx9o5fkaaSvsImk+oJtabZiuxw+NKGQMo6pMwzMbobxEZQrd9tCdRyyLbuz3imaPN1ltVa3tL3gXPiLXNiD3Vbtv7LkgeRGw+IygMokMTKt9LOGItYXPO2lObX3ukXBdUkOFWLEJLEwECqQAEIKMkna1kLXYA6cOZWLrqUmu/Umej5ttrhgkK3gyXhDLEbEuCeJDAWLnteFqK2pgttNfrGxNu6PL8OqBb41jaYkxtmjLRsOBVtR6qBWn9GXScYWeLaE00iNkETG8hU3YMDxc3uvf7NGUb7iRe3NWQY2OwmEm0IMXIGeNBmLIS2o1eaNsydk9kfaXXlQW9O8EBlX6BG2GRFs0ZCOpkzG7AaixGXSwF14Vs2O6TsGoPUmSY9yxuP2wo95FULeff5pgQMHh7d80ayHgTfLbTUAe0eIrbl0BT6lQ2HvvLDKrMsTAkBmEfVvkJBYB8PkblfUnUCta29HsXFIGkxSNwykYomSwzADtsW+s2hrDMLhkaRDMciNctktf2mACg6DUW8PHhWgw7pTOkf0WJ1iVWBkxAEYVczSEszhcw7R1VToOFaWEFRTfWiC3l2fspFf6PLjHezZc2XKCOF8yIctyNQTpSt09p4vDwkR4sxoRdYRqQxdb9mRMguuc3B42vrVuXo1gnAP8oRdZaxWNlkXgBcHMjDgDw40PiOiDFK2aPExkAgr2nU6WI4hgeHfWzQPT0IRVx+JkWV4J5ol7cnXkJCQCb5jJaHhrcHT0qz4eEadTHgnawsIsXCxHcAGZbfo0NtnZu3xEUDvMHMquM8LAxsqACzm+t5R38PCs1xu7OLi/GYSdLcWMT299rUktOMlTGjqOLxRrc0uJw8V12S0l8ykpJmcDkwyow119nhpWS43C41fxqYpeNy6yDwPtDuPxoPA7Unw5/AyyxG/BHZfeAdfWth2Z0rRSIWfDTKQQDkZGW5BPFip5HlTrCEfWzKt2sbCkyfSkV4LnrBkBNiptYizCxsdDWgJh9i3V8OJBISCmQ4lCCTYEM2g870DvN0g9YcggjK8+sVWNvKxsfU37hVQnxKykEMY1ChQiZrCwtxIufXxoN4Co2zQoMVJKF/nMqxEA5JHMjHU8TxGltLnW/HjTOAhDRRkyLcohN817lRe/Z43vVIwmKdF7EoA7jrwPnV/3Q3VnkRXxBaKLKpRRlDsCoKngcq2tx1PcONRvVt0/Ys4aNLcn9QnB7Akl1Fgmvb4i45Ac9ajdupFhXEc2IRWK5gCkvskkA9hGHFTz5UZvRh8HhCqTT4hC6NlIXNYHS4K5bEGx9BVHxWDwkpu21GcjQddh5jYcbXBbSuiEp1k5Z6eneOhNDaeH/8Auov1ZfvirqgP9GFOox+BI5XkcH3GO4rqpvYnJ0z6C6Nt6YcbhlyCOOdBaaKNcuXUgMq/YIsb3Nr2PCrRPtCNDZ5FU9xYX9BxNfKGxYZheSJ2TKSr5Ws2WwJB4XU3AtrqRccKlkixM5yhsRN3qrOw9QunvoX4GcVbPobHb34SL25Qtvtdn4yZR8ar+N6WMCnssXPhc/GNXX41leF3DxAuXjjgAGbNIyjQe0bLmYAcSSAB31ati9FolCs+LiItciFS+ngzFdPHLQ9RltDz0sRu7LBhzmNySQFubadoPe/mtULb+0sbNFJLiMS3VXuI7rexawW6qo0BGpte3AVrOzei7AxEM3WyspuC0mUX8owungb1Z8HsXDxW6uCNbc8oJ951+NCp3h4Kxlo7XcbfYwaDZRODcQtjcQJYybLCzJcC65rKxUXA58qq+ztgSSzKqxkgW6wE5bE6kEsDZvCxPhX1jehcZgo5LdYisRqCRqD3g8QfKnSV5JObr0owjae7rQIAosgsFJBNhbVnKgWJYk2F+NIwmHj6xb2kjysWKsBrdcoto/2uVuGtahvVuN9LUhMXNCOSWVo/UWDn1eqBtDo2xGEbNEgxBGqsuIyN55SAQR+QWNGa0uyf1Noy1U3bXyr+cDG0NtiLBypHDBlderLhPwoz3swkzXJUgMFNuHEVSMFvXi4Gvh8ZiFHIF2t6oWZfnVjlimELvOqPCMpyyO+bNqi9pGDk3e2p+VU3bOCyzEKojDZWVbk2DLmtc6m3jUkmlk6dXbKbaVfD4mv9GnSpJLM0O0ZoguS6SsFQlwyjKxFl1BJ4D2a136bHlzZ1y2uDfiPDv9K+Ptk7PaZiq6aceV+QJOgvrx7quWyd35SEhTMWANwHsupLHiQG0IFhfhWcmiWxNm4bW36wcFw8ozfZ+t+p+M/5TVI2r0m4dmyx4bMCQC7IoGptfM3a7uKCqDjcG0F1CKLBr24aAnuHdTWNgsjczbXXu14elSeodMeFlTddrIneDDiTENIkYRJLyFF0CsQSwFze17nu15CwpW7+HhQq0ozOHVkAa1ipuFN1IYEjW1j41dd38Js1kWTGTT5yrM0PZCXylPxmQHVMp9oWvx0Jq17u76bCgsMOFw7aDM8LZv0pLMx9Wp1lEdTD6FU2TuhjJ1usLqLNYyDqxf6pGftEeVxTW2N3dootjgmt2cxiIk0Rg4I6o5h2uHPQ8NK2jZu3MPiBeCeOX8xwT7r3owvQUUgPWk8HzgMMUkhYR/RHj1UAnMpDiQFet7QOYt32t4mpTbu++Ow6xGPEs6uHDCQI17ZRzUH6xreJgrCzgMO5gCPcai5NgYUiwhRAdbR9gX59lLA+oo5sDlGqo+UNLc7/AAqR2bt7E4e3UYiWO3JXYD1W+UjzFbbt/olwk7NIkkkDEcFEeTTnlCr661mm93R/9DiMy4qKZAQLZSpYk27GpVyOYDaU1gTTLtuF0nxvF1e0JrTZyFfIApQhcuYoAAQcwvYcqtmN31waLmXERyHuRr8r/UBPuB9ONYHsXBRZo3ebKysrGModQGvZWBOpFuIHHjRsM+vZCFQbWN9bcwVYWHdSSCoW8Fi3t6RPpBaLqgYzoxkVSSD9lbnL5lmPdlNVgbXiygIoj1LEImjNYC5D5hy0AsBmPnQm1mViCFC27JF76gKRrYE6EfGujVZFt1YGULZgLFiPavw4/fRfQaKyEHJIA5AvmAPd3cOHDKfWiMNsvrXWOKPPIxsAo1P7gOZOgFye+hJIUW2Un2hpc2t61e91t7sLg0CphnMjACSTMpLNewC3IsvDsgAd9zrS9cj24qqHU6KpQg/nEZbiVKNYHmA1yT55fShG6PsbGHymNjkYL1czA5rdm2cKBrUjt7pIws2GmjUzRSlGCEAghxqvaXhqAKzSHebGjVcXiBb+ue3uLWplEnvk1TJHam6e1NDNBPJlvbtdZbvtlZqgsXs+aP8AGQyR/noy/tCrBhekXaKH8fnHc6Ifjlv8asGz+l2YaT4dHHMxsV08mzA/CmF9Rm4PiPfXVsK9JWzzq2HlueP4KI/HrNa8om3PwRG6L4QYZjIWBzOTeJjGO7tZSGNgvE+nMqXfOOI3WUt3ZQ1vlTWz0wKACRTiZ84UKhY3BYADIlrtY6KRYmwuL3EbszEh8XNlhWBQLAWAyZTlI7I4k6nyrqhxL0oVFI5J8CuK1VvlLHTOF8ie21vv18NpYJDGLXkCKCp4AqXOuttAB5jjVCw+25YXzQSMmtwVOW/iVva/v86sm2cKyqXXVmKoOzoSxtbxuL6VS8dg2ikeNhqjFT6c/Ua1zvVnLMjsfDaek6jk2joz6US7NBtGYXOXqZWAA55ldh+jYkd9zwrXWmA1JA56mvjrB4V5CVRSxAJsBc2HHTiaseBxeIEagzyKALWzcACQBrqBa1BypCOCs+i9ob1YeEEuxsOZsg/WkKg+hNVLaXSvAtxF2zyyKz/E5EHozVkAwlyHIZr8Ga5v+kf30ZHhDzstu/7u+kk5VbGhGMpbVllo2p0n4p7iNMg5F3P7MWT4s1Q2F3nxEjkTPx1sgCA+eUXb9K/CkYTZTStliSSZtLqik2F/DUDxNWXZ3Rfi5HR36rDrrfMc7ju7K9k8TxYVK92EjqUFpNSk18iP29A8uzjJEAoSWMSKBYyAsFRR49YU7vhUN/o5CHxMQl+kTQuIYEjBzO66zMUFyEUnKpvY5T5VtGytxoYo+rkklmXMj5WOVQyMHUgJZvaANix4VZMJhUiULGiooAFlFtBwFdPVK/By6k05tx6WYtszo5xrRBYkTDKbE9cxVi1uJChmv5gU1j93No4UfhYGmQfWjHWj0CjOPMqK3S9eXp1qNHO4JnzntQSSRtmgIUix6xyrWGugBJtfWxI8qicRiyUEbKym12suhsCRYgnTMB6A19LbR2XDOLTRJJ4ka+jcR6GqVtnopw0mYwTTQMwAtfOml7XUkMeJ0L214VzSi5PNHdDWjCNRu+/cy7ATo46sHNIYZLKovr1DWB8b8uN7ad1R2ngzC7JKro972It2SLjjqefurRdp9E2NjJK5MQnLq2ynzKNbXyJNUzejZkiFetV43HZyyKytYDQjMNRe/voQShgbVk9WpWulYIBJCDdSQe8aGrZu/wBI+PwzLeZpowRmjlOa68wGYFl05g++qjlp7AQq8iK7ZVLAM3cvM+6qEH8TedidLmDmIWUPA35QuvC/Fb6eYFSuN3/waqTHMjnwudO8BblvLTzFY5ht344265JkkQLJw46oyjTje5HKmJHym2i37+7vsOA/caSWMB04bsroXLbW/M87BIV4nQyW/wCWO+QeBcufEVnm2UxEjscQztKpsxkzZrEZl4i4WwNuXdTkiZyptfNmOvIDKBx8D7703HDrIg5hW8Lgn7iaypFHptKyL6prAnQHQX5+QpyFLG9xcfVJP/SaVJCwYgXy9459+vjT8ShdTYW8NaLkaOm7yOvdmBdMt9ePG3hx0q6bmblyYwB3zRYf7dhd/CMEa/nEW8zoLJur0dRowkxzpI4AIgBuouP6Qn2z+SOzx9oVb94944MEiPPmVGbICq3ANrgEDUaA2sOVChJauWo/UpuP6I4SD1OJlQ/1iK/7OS3xqCk6LcZHIjJJDKispIBKtYEE6MLXt+VV/wAJv1gJNBiUU8w+ZP2wBU1hsWkgzRusi96MGHvU0xJt9zCdp9HeODM3VjVmNgSdMxtcgZeHjVUx2DeFykgysOIuD8iRX1LmprExq4tIquO5wGHuNE25o+V69r6F2huRs+X2sKinvjunwQgfCq5tDoowrX6qaWIngGCuB6WU29aIeYjIAa6tTTopIFutRvE5xf0BNvfXVjcxBWwtlYJBN1yZlUi2cki1uOVdL+lRGM2jhYJyYrhCNFVbajuJ4Curqs6isIVuTnV9iF2xjZsVLGIAy2ZSgJAOckBTfvueJsPLWk714YHF4x9BkkSMAaDNlYHkNPwT15XUt3d/5gzVVXj+UObD3eZBncgk20HIcePfw4VYIFW5KqM3Eu2rend6V7XV6XDaMNqlWTwuP4jUWrKCeLf7je3zdBds5Gt9fvqCwuOLMFUXPIf+Sa6urm47VlB4O/8ACeHhqJKXksmx99J8H+DICxklvtXY8cx9oCwHAG3cb1a9k9LUbMEnQo18veL+BXj6gV1dXBpzbVs9XiNGMJOK7F+2ftqOX2Sb8wRwqSBrq6qyVOjki7R7XGurqAwmkmurqVhPDUHtbasTCSLq1nC36xXA6tdPrZgSdPsqa6uqcnQ8UmYDvx9FedmwkYjXJZwgKozXFiinVdL6cNBpe9VHIRXV1OuiKVlr4jiysPGnVxTk24301sfidfjXldWYUhyWZg/bHaAy2B0HO1vC/AEC/wATMNNna44ZAp9CQb+Jvy766upZeRoePIXEq2vz+FC4lh3eleV1SXU6pP0pi8HPMGjyyuuY2ADnRQVAsOHM6eFNbX21PJmhmkLokhIv3rmUH3E11dVUck0r+pFTDMzEajjXQYh0IZGZSOBUkEe6vK6mFeSy7M6QcfDYdcZAPqyjP8T2vcat+yel1TYYrDle94TcfqPqB+ka6urC7UX7Y22YcXH1uHfOt7G6kWPEjtAd/LSjCtdXUSLPQK6urqwD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2" descr="data:image/jpeg;base64,/9j/4AAQSkZJRgABAQAAAQABAAD/2wCEAAkGBxQSEhUUExQVFRUXGBcXGBcYGBsXGhwcHBcXHBwYHBwYHCggGholHBwZITEiJSkrLi4uGB8zODMsNygtLiwBCgoKDg0OGxAQGy8kICQsLCwsLCwsLC0sLCwsLCwsLCwsLCwsLywsLCwsLCwsLCwsLCwsLCwsLCwsLCwsLCwsLP/AABEIALYBFAMBIgACEQEDEQH/xAAcAAABBQEBAQAAAAAAAAAAAAAEAQIDBQYABwj/xABKEAACAAQDBQQHBAcHAwIHAAABAgADESEEEjEFIkFRYRNxgZEGMkKhscHRFCNS8DNicpKi4fEVQ1OCssLiY5PSFqMHJCU0VGRz/8QAGQEAAwEBAQAAAAAAAAAAAAAAAQIDAAQF/8QALhEAAgIBAwIFBAIBBQAAAAAAAAECESEDEjFBUQQTImGBMnGh8JGx8TNCwdHh/9oADAMBAAIRAxEAPwD0OWaQBtfbKSMoILM5yoo9o8qmw8Y7EzGVtdz4Hr0iRpSzBRgDcG4BuNDe0c61C20gRsRJo+JEvs3NAZbZuyOgWYdL/iFq25V0Mh7RncRseU4dRISVnFHeW7rmrqAikKo76jpxixwYEpVUWVQAKkmw6m8UnOF4FinWS2JiVIgEwRKjCBuVhofMNoglTKGHTnjK4rapea6GacKkorWY6Fi5NwAAKZDxJNTw5hkrdC8GwVrw6bpFbsfaaz1NCMyHK2U5lqOKt7SnX3GhtFiTUROaoeIimHPEaQ9jARmSS3rDozQ227YgpIQTEl2nNWlCRZE4PM45eXK1dDInK6hkIZTcEQ9OhepLWIHNDEwiCcYVsKCVaohjRn9g7WnPisRImSSiIFaW5K7wNQTrUg20Frg0JFdC0IwrkZWGTDHGAsdOZRYVFd48QOdOML5g20y//wARNm4ifKQSSDLDgzVoSStb0AIzCld2oJrrF56M4B5SHPPeeWoQWBVQtBRVQ+oOmsHyWqIkkNViOAFz1tby+UHzHVG2q7JyIDxRAqT9YNgPHuFudIR8BQDicGT97KpmpccHH1h+AxIYF6kAEJTjmJFj5qB3mJwcm8PVNz0/WHTn584C2coJYimUTGavAsQB7h/qHKF6hMl6XimKU8ap8RAG35dzBm137bGqB+IHwF/lEO3tTCPqVXQyE4XiGetUPdBOIF4hmDdbuPwiZUrgYJG0poXKJszL+HO1PKtIEhpMGhRXmREzRzGI2MMkA4tHRGTCw1As97nEhq6il1+Y5935KKMozLdPh/x+Hdok0b5KneAFRwI4V5d8SSjqy6+0htf5N7j74oQJTOoKw1kLCrbq9bH/AIj390CYLKHcgl7nKv4btWn4eV9KU6QZNtd7ngo08OZ6n3RrDRaS9BEgERK1okRoYUDnFg5qaroOnQ/WJAprVWKHQkUuORqCPpwiNjvPS4rvL4aj6cYZNnBMupDEBaXNToP5nxjKTQasImPlv79b/MmD5TVEVZFDzfgOC9f56nhFrIHwEZOzNEYgaZiSWK6U9/dBJ1MBuKk1tfdI4H8/SEtoNFe3o5hzMZ+xktnOZsyAnN+Je/iDUHXWtbnAqF3VoABZRYAC1hAwnUOX2+A59f2esE4SxPE8W68h3fm9YO9vBqC4BnTGDCvq6V68j8v6QaDAjG7cRow1p1/l+SGzIcZakqxAJWtDxFeUGSnzCo4xV1o2Q1y5c+bpWmXv68usWGFY03rVNhyFrQYsEkPYQNNJBtfmOPhBDPeBZ9c1uHDgen84VhQJPPZUK3RyAByZtKfqk+UGYc0JA0Gp5sbn89acIExzEBSgrmmKKfhJPrU6cR0gnD6mnqiw6mtz526mvSMuTMIDQDjZoBqTQCDIAxB3vGM3gyHocn7B0/VPL9k+7u0ocVOWRJanGYz95tTwFK+AiyxuOSQhDEEUsP8Aaen54RlRKbFMGfdlDQcxyHTrAbGSGbEkHent7VQvdxMV+2Z1axc7RxQUUFgLRktoYiphHhUUjl2V07WEnLSU7dAo72/41iWRJLsABUmI9tTQCJSmoSuY83Ovlp5wiHZTkRGyxo5TbPVBnGMeZS9DKlpXoSGNIoJjrw08/wCsMAHYRE5h2IxSiApis6lrKorQnieQ5mKRQrYj4m9oWAGnKOBMLFdnsT3LufSU+XVuRGh5fy6Q5TU/hcaHgR8x01HvIg2nJZrTU/eEFrMR7ZlPKjCx514QooNs+aDMmhEyvXfJBpq2h9vj5+EGk6hLtxY38+Z6DTpCNgmViGZSDfdNz3kaeH8olIoKCwgNNcmsMWJFiJTDwYYANXfPA1OU8D0P08R0Zic1VyUBzDMDw/WFrn4xKBUkHn84gxkquTNmNGBBXj+q1OfHgYUIQSKGhoupbi3cfn5cDBZYgVXlAwUm7eA4D6nr5dS1MazDZJJuYHlkZmpe+8vPqIMEByZWprepIPLp3dIDCNP6QfhyH7ziBX1edevTnBmG8hSy9OZgFv0oN65f0fAtX1600HP3VpB+HSlSbk6n5dB0gIzCBAaHeNLHhyI5fn6wWDAkoVr3xmZEf97UXGUUTjnzHyAFT7+UFyBY3qa3PWg/p4QF2Z7UmhDZApbhTMTUcM2nd3anygAKCwjIzFlpSB5i1a1iND+eESzMSi6so7yIrG2vJDHfB6LvH3RmZEuPLHJksTMRXHIcSP1gNDxtBOFatxZKUQdPxePDoK8YpsZtETKZZU03vogIvY5uF/jEc7Gz29pJQ6bx+QgWGi/xGIVBVmAHWM3i9tFyRIUua+sbKPGA5yyheYxmH9Y28haBcVt1VFFoB0jNhUSf7DfPPbO34fZH1iLH7UAFBFJiNqPMNFBMDvgnIzTGWWvNiBCbuw+3uMx2PLG0D4bAvMNaW5nSCMW0rD0qkx2OmZSi/wAQqfIxRbV287ijMqL+AWHjxPjC13H+xZY7aSSgZcg1Y2aZ8l69fLpnmMOmekU907JXmugA3MxCADSoNqaRSTcex9Zso5C5iig2LaQdPxAGpgTtWeuWgA1ZjQCA2mqx+7DEWux1Nenfp0hq4dpilixC1oBSmoND8IstOuSbn2HS1zVI3iBU360ifD4ZmQu5oAJwCj9RFPP9f3RabPwKy0JA9eVKapv6wUn31h89VGFJ4/fr5qh8eEK5+poaMW4pmew2FUrUi/fHQfIlbo7oSC9R3yLHTVHoErbrMCayWA1ImIfnEqbTr/dSz3FD8DGFly8NkYdpMDECgo9K5hWtK2y1EQ7bwuHDKcMXaWag5xQ5gTa40oVgbfuaz0hMd/8Arnw/kYnXaFP7qcO4v8jHkcrDhmAsK/qj5CNPhMDJGFVknzu0c733T5KCtQpEm9LnX2e+A1X+Blk3abYA4Ygf5n+cTLt8D+8nj89VjzOdhypJXEzsooR+kFQa0JoooK5daVrHSO0zENjJiUrbPNBoBWtCbWvGrF2as1R6gnpAv+NMHeE/8YKl+lFAVGINDrVU+kecYntBlAxz0p6xdxaxFjMuDXWg0imO28SrMvbuaEiuZjp4wE30ZnFHsA9Ih/jj9wfWJl9JP+unig/8o8tw+IxhQN9pUhhXKaEjj4HTzEQYjaGMRqdtmFaaJpah06+YMZJvhmaS5PXB6Rn/AB5f7n/KHStv00nSv3D/AOceUYbH4urVnoABaolbxIO6CyUrDcXtTFImczV9bLlpJc0pruppwhd1OryMoWrPW29Ia37aX/2/+UJ/6g/66eCf8o8k2ftbGTScsxbXukrkbfotbQdtSZjZTsqTkmBQDmVJdCSfV/R+sPnGbd8m2Ys9MPpCP/yPJViIbeUaYh/AIP8AbHm2zsTjZswoJwQDUmXLa2ZVJsl/Wr4QnpBjMZhnp25ZaVqoAFnZSPV6V7jAT9wbD0Z9uyzrNmn/ADU+AiFtqyj7Mxu9nPzjzLA7axczMftBUci+UdwJNtOELi52L7Mv9pckAkqJzNoQAN17Vr7jG61YdtKz0sbRX2cPX/JX4iFbas7hKK99F+MeUS/tbGhmzGFQaZ5mX1pi6Fz+D+KI9p4R5VGY1qe/41gNpS23kKhcd1HqE/aU6lWaWg5s6j5xV4ja6e3ipQ7iW+AjzvCYJplGFPWINQvIHiKcYNxGyMq17QBr0owXh0pxMbG6rDTUbo1c7a2FFPv2mk+zLU17r/KsBT/SSUhouHNf+oT7wctPOIpGzMHLALTkcnsq1mg0bJNJ4nVstR0ij9KZUr7ROaSUyBlVVUiwANN3Ud/SNFJtozwiz2j6aPog7IaEBl15gotadKmKLE7Ydm9apIzVoxJHOr0tE3o40tZnaTfVQgndLVBlzRooPHLrFliXkzGmOA9H7PJWWVGRUHq5qWNPdD4vKEz0KKYZjaB9SDVgLjWgXx8olXBsJdSoob1oK91SCfKLmU6KATKmETGYqaCgDOSLBul4Sbjpy/dmRJAVM9XZm3cuatFAFxCOUrqKKQimsvJmdo4cpMKmtqW7xWJJclTJmNWjKkxhent4ZRUcbO4HfEu2izTWL0DWrSwqABapMS4CQTJJBAqzK1RqpVGItSoJQcefWLRnSTZKUNzaQHsOTmQ0BO/LAtzLW9wg7Y2GBlzFYqtkIzsB7TX58IgmGcv2cnIEnFcqoDSgbLQ5gQDrx+EWey9liZOCzS+UCaWXOQBlDUAynQEDSGnKrbEhG+OhL/dIiksVQZqLQKFdqXNySpFBS2Q61tX4nbCJKMrQkTFYhSxIfLW7+rZQN3h1JjR4XDSZEqb2OYZmStQ/APT1++MrsZjMnoznOxMg1IHF+FBaJQzcuxSWEo/cFkbcCimQPxqxIPupHRNtrEv282jLQux63J1tHRXy4Sy1+WT3yji/wi4GxZZKVcAZBmosuuej1A+70zBB3Ewk7Yv3aBWBbeZgcoFbUplUajnygORlIrmlk1FAAprXNXnaoAhoObJlyMQAWyqtKAX0HTXWA91cjLb2J8NsqaGBsKDNWoN+Xf32iyweEnCWFM0KBXdCyyAGJDexW4Y8eMUpN81qVSm5ap9Za5fnwgxpyHM2YeohqJQpTIWJ/R0FwD3c4Wpexm4lv9karjtbFQBVUuQqmh3bAGotTQaxFM2e1VcsGds2c0W1bVFr7vxitw5Qnea5LE0l2oAaUrL7h4k9YkTKQc1c1akiWo4NU+pQGt6adID3Lt/H/ocMvBLmUUZwRUBhQVyg86a2EUmJ2FMzOwKGpJF6E687e/jDVpU5ub0AQaDNT2eQHl5xMU3svAt7IsM7ZRpyAHhAqXOP4CnHguFlzQvZ9hKOVVGbOozENLvpUGqg3/D3QNI2RM32KLmJNs6muptQWBqPKIZaq4EsSlO+GqSASDVaHd4mB3KFi5lilWGUUtlJ4U4gRluXb9+Q9TUYSbOzEfZ5K1RZJq9VpnLF7Lz4U4xR4rY84hlKAk0OYODS9MtwLaGA2CUeqUqRQgCi2FteNfcYkQS9ACp1qbj17cT1hPV+/wCQ4tB+yMF2QJm4ZJ4JACsy7tPauDzpa+sTzMBv5kw0tQ4NEzDKtnU3yWJB5RVYVq63O56tORPStfpDZLmljMrlprQkkm/reHhG9RsFvIw5Dlfsy0EuYtC2ZTnC8cnAWpTgYrDsdmFFkFD2etAActyLCzGlhS9oWdNdGK55gaumfh2YYaN1Bh32hsyb8wVDZgXblW19KECDcqNixuyNmzLBpTWcNRhS4lzaXIpT55YtZBBbsxhic7bthSksu2WrDjQi/Na9K0YuYoX7xt4CtCTqSL1J5e8RN/aM1a/eGooBUD8dOK8qwLkGkVssjs5faSnygJLG6oLGXnBbXrT+sTYyShFFlPLNic4ArUWpQ/msFja8/wDxBx4KNFJ5dImxW2J9blG9UXHP9lgISe5u/wDkaFJUUuHEsBRMVm3mIygHgBxP5pF7sp5IDZZMxqkLTKtb62Li1h5X6w/2u1d6VKOp0pp31iSTt1RfsAPaqCDoaaZRe8BOSldfkLyqAcMWliZLKvXMu6q10I4Bj7q1rBG3JyTkJly2VmmkglMtRlNhe4uPIQQdo4ZixZHUtTNUGliCNHPEDQQcMVImiiuoNGpQgEZiDWjAaUAHSHlqrmmTjFoz/o9MWUuJWajntECDKhe+8TULelNe+J520kmMCS9Qri8t/wAcyg9W53hYdYssHsvsiaOTVZgoVy1L5ONaGynzEC7SxKiYpJKBWq2ZWUXEq4IBVrq2hOsNGUZJ0xXuTTohw+0pSy0ldoC4SUg3WHqq1aVA408+kBYjbaEHMszMZTSiaClQT14aeEHTtooaZZiMAJaAKa2Cithfg3DiIrcGVZ1oyNTEBvWAOUqpJvQ0BT+KKRissDdK1+8AuPmiY5cAgNQgHW44wUzgy0AmICFFi1NEmCnfUgU6wuHwqFZeYGu9W9LhCRpw08oQbHVsR2UxRlyuQATbeABJJ1pytAUVeSj1HFNLtX8iYqUTKwAWjZGBcKcxWswtvAaC51i0lIUnTGJWjLPCnMNSDQXPGK3afo3Lw05MrE70sj/M9FEVUzAAkks8sXNaZgd61KU4X6Qzqb5IxuK4/UazFIwlMCbnLSpAFkNdTzii9GsA/bSycoH3Z9ddBmbgfdAmAwbPLmMZjlFCspIN70sC1tdYCxc5pZp2r1oDcV17yYMNNpOAJTTakFY+SpmMWYAk1153HuhYrF2lMUUDmncPpHRRQmsfv9COcHn9/s1UrY9DXOoPc/Mn5mJ8JsGpojivJc2nEd140svBtzA7lUfKM1t+dNlTuzWYTYGhPSp0HdEXJtYZbbTCH2FlAR2agoQMo4aG8PTYy0KgzKEUI7MUply0t0jOYnHTSVVprqBrlLDUi1tf5wEZrsxUzZrXygZjXNm6mGjBtW2LJpOjaLsQa7//AG6ch8AIX+x1vVnvroOf1jHHCCmYhtWFS3JhUa8oT7GGUMFNN8dTkAY+4geEZwXcymbY7Nl6lm4/3qjWsINnSb7w/wC8gjFvgBkLZNLa33gaezEk3DBqsEC7pIv1Lfh1vTwgeWu5tz6m1/s6SKNmpXQ9ugrQ8DW9zEz7CShJVgBc/eLTXU+fvi89DJC/ZFt7TfGDdrSh2MwAarT+JT8ok+MFqMoNkSiDSpFq0mpS9AK+NPOGf2VIPtf+4h41g2Qwl4SYlLs8r3TUMYXG7PDbwCEjhWhN6XtpevhCwqTaZp4Vmul7Fl6hm4aUOndDv7AXgZn/AG+/6xkBs9SU3FOoIr+Gpvu8c3uhz7M7IKcmoJJRjpnyU0GhHkYr5a7k97NVO2BmbMXNf1lp7OX4CGPsRj/eIbFeOh10HdGaRJodcrYhVy3VZhBJNb+v0r4xJJ2rPQAfap9bVqTM0BDm4b2hB8rsweYXH/p+YB7PDRhwIPE9IdP2dOofu29q4FdSeVYGxW3MTLlq2ZGNaHOiX53ABi2wm2ScO050lsylRuFlFyvNmuKxF1Sdl0pXVFHNwzAmoIueHNDzhk9f9p98bZcSDLmzGzBZKszVo4oOQtUxTy9s4Gdq8nlvgyT/ABBV+MZQk8oTelhlA3reDRHL0/yt8VjVzthymGYFkGoJIZdNc30rFK+y1Q0M5CL3UFjry098I5qPJRJy4K0jXu+YiN5NcopUm3ui0EiWugZ+G8co8lv/ABQ8YilltXggpXyuffC+d2H8l9SHZqTpRFGyrxRt6o/Z4eNI0OBZnDMF3BW1zbXXjavlFVIwTPrboD8SLD86RfbPwbItA7AaUohHdvKYhLUjJ+r8Bcdq9JXYzYUlnWaq5XUggjS3Cn0jH+l6BXreu+SDcXc0NDxygR6M8nrHnnpdie0xByElFUSyablQcxGZt0cBrwi/gdWUtSnlEPEQioXwPwWNyBUzS92wVhzHA2ifE7TyThOeWbrl3W/WqTf4QA8qkozrZwwXQGn3bvUVHGo8hFzLwaqEULVaksKW3gDw0Gsdco7WmS3XHgj2ltuTiCrI9GHZVDAi6NW3O3windC5TJVhUA3JAzECltBSsHyMOhxHqjKGYUpUWVufWKWYCMzIAmVmSqkitCOAGkPBJPAsm3GqDNjklcUxNakDyYk/ERCJKvMOYA0EnUV1Vv5eUM2djuzlzQwzZstCDxrcmuthDpOIluz5WKkiVQMK3UMCLcNPOH7/AL2JvoVm2EpOmftsf4jT3R0FbWkffTNPWsRyIB+cLFFJURkss9bRozG3cLnxROgyCp6n+kESdtZiAMqilamp91QfdHYiYC1WdO+4jg1JpKlyeileTNbWwWQh827UagGhr3HhE2GwuGSnaCcX9ZrMt6FiQTl4AmLPE4zDjdmMrjioFa9Phwitx21VYky6i5opDMaBRU1NuNIfR1JbaolqQV3YDOVZjOJYm5SAUGbSq1zGsy5OvExBKwDgXWY2vw6Vg58XMIpmObMK7q0ofnA32qZShZ6nQ6a5qad3wiu6ddBdsLDsHhjMcDsUliinM5oLX/AL8PCIvsMzLQSgbEm4FTugLw4Cte+IzPa121A9cnjdj3VhJgJIpvAAXzG+hrrfWBul7B2xNngsXNlysOktstJtZosdyq1HlXSNFidpymUjONOR590YjZ8iSZe+ozb3D9V6dOUTJIkoXKqp/SKK6UvThrCKL2rK/fks2iy2s4MshDU5kNB0dSdekZn7I9QwRSd4AN+srA1odNB3mLKdhmmnclJSvsoT7b8QPyBEC7JnKK2Q6b7haCxrQNWvhziV7XloLVqkVs/DsSGMhbKwsDwWtTum5p5tD3lhUJ7FRUVBqQQEBJBGQajrwEHpg8vrYrwQO9L83IEEJiUX/EmdGKqPJVr/ABQz8Sl7/wAgXhpMpkmBaMe1pyVjUW/aHPhEmDwZIB38xLCyZzfepZG5k8ItP7QoapLloeYWp82rDGx0w6u1OQNB5CEfi+yHXhG+WMx2ypzIoyqtSc3aELqKaFgeJ0grDSEXDtKmzVzMwP3SswoCv4qXtAWa/X3xMZBAzMVRebsEr3A3PgI5lOcltR07Ixy2Wc3bKdnMlrLqswFXznUHUbtKecU+HdUP3cuXL6qgzfvGre+CpeGVwRLE2ax0Kp2csd7TLsO4RLL9H21mMF6Kc58zu/wwW2l6pC+hcIBn4mtyxY99Y6TLdmGVCV4muXgOJFPj3RepsaXaikn8T7x8K2HhFlhdkgCnCIeZFPCsdybWcGfTZxYUNO5bnxdv9oEH4XZIHDKOnHvOp8Y0KYMLHMnKElOT5Esr5eHCi0PuBUmgHEwLtjbcnD+uavwQXP8AKMLtH0gm4maik5ZZb1Boe/nD6Xh56n27iT1FHk0W2drM6lZOlwWrQm3s29/9YxXYHtQGFFUEhTarUZve515UjQg04QrqGFxWPT0YrSVI5dR73bMliZjLVKnLUbp0qLA04HhWCpmMmzJgZGEtgqjU73ClKGvd3xcTsLyuPwt8jwisxEoLTKpDCYjG1wopavKt4tGVumiclSwyXZe1QHrOU1bMQ6DdrlN6UGsCTf0RpdTNmkHgbrSK+SfvPF69bNEjMijdm34rlanjFHCpYEhOlb90Wry1CgAAb0nx1rEsrYCutXJqzooykWDIDcFbmvWBX2is1BorBkFrKaEeIsQfAxpMKadkP+ogPhIb6QkW1V+4Wk0/gopGHKVVZjkAkCtPzSOiFMWBWpuWfgT7bAadBHRKSlZaMMFrtB17FhapUDTkYzpkgpWwoRqQNW98audgAooGS4o2dhp0yE0gV9m4cmrup6KrN8WHwgvXV5B5TawVM9lMxastTU8b6EEd94POzZhAojMSPZFSBaxtbQQckzDp6qOeGoUfwitPGJE2sFFElIBrer+O+TEvOp4KeS2sgkvZE4n1KftMBx5EwVL9GJ5uci9Se/p1hH21ONg5A5Luj3QM+JZtWJ8YV60uiHXh11Ycdg5fXxEkdBU/AQq4PDr6052/ZQD3kn4RXQ4RN6s31KrQgi0XEYddJbv1d6e5AId/a5H6OXLTqFqfM3iqzDn5QXhcG73AAH4nYKPHj7oSpS7j1CJJO2jNf1pjHxgcmCWl4dP0mJUn8MlTMP72kSyqH9DhJj/rT3yj91aVjeU1zg3mroAZhE4wkzLmyHKOJIX/AFERbycBiGG9MlSF/DJQD+I3h42FIBq5ac3N2LfyjNRjyweZJ8GbWZU0BBPJAZh/gt5mD5Gypz6S2pzmMEH7qVP8QjSyQFFERVHdEiyydSYlLWiuEb1PllNhtgAXeZTpLUJ/Eat74scLs2ShqksZvxNvN5m8WMrCwXKwgiUtWcjUkA9m5/lE0rAiLBZVIeITb3Nu7EMrD0icL0im2r6SSMPYtmf8K3P8ow3pD6az3FE+7UmltfExfT0ZTxFCSkllm72tt6Rh/XarfhFzGI2v6ZTZtVlfdrpb1vPhGTSYWarEk149xiZePf8ASOuPhYx+rLJPVb4GTWJNSamupiTBL96nQxG+sPw/rjpHUiLNC0IDCUhrCFoxIGiKfJDa68CNRCVhQ0YBTTNn5XBIpcmuta1sRw15dIpsCuZ1HP5mnGNk14qHwSpMD0sOVBxr+TFozw7JShxQBPkjQWvpQXNQOEF7M2y8llEwZ5akEUALLRSopQ8iYldF+0SgBullNzmBuCeEV21qLMKKimnEKKmt+AhoVJZBqel4EnUrapBqRXqxPDvjoRVsLUsLR0Cjri8It80OBhJconRT8IlMgj1mVO8/WkcNF9yGCF0hDOkj22c8lB+dIJw+dv0eH8XP9D74zi+oN66C4PCvNbLLRnbko+ekHzdgzpZUTckrMrtV3BAy0sSlQCa2HQ8o6TgMUdZgl/sCh/e198EyvRuXXNMZnPNjWCnppZVv8CuU28YKqZ2SgVngtmFURSd2hqQwquatAByvbSOmSO0K9lJnU5swUHvBBt3ERp8PhpEv1UAPdBBxXIQj1Yrsg1JlHhNjYni6ShyUFj5uSR4QWvo9L1mu8083YmDxMYxIsiIT8R2GWmRSJEqVZEHgIIExjpEqYaCJeFMQc5PgeooFEknUxNKwvSLKVhhBIlgQuxvk2/sAycJBSYYRLWKrafpDIkg5nBI4Lf8AlDKC6C22WygCIsTiUQVZgo6mMBtH08dqrJUL1OsZnaGNmTTWY7Me+OiPh5vnAjnFHoW0/TSWgPZKZlLVpRQepjH7S9KMRPJUvkWhNFtx0MGzE/8ApOGPOY3+qd9Iz2HwxdnI9iXmPdmUfOOiOhCDEeo3wRSxvj/N/oaIdpaDv+sS+0O8/AxHtLQd8Xj9SJS4Y2UtMp5/QxKOPePlDE0X88DDhx7x8oz5MuBjRJhlue4/AxG2sTSBrzNB76k+73wTF1LNo5oYukcTGFEJjgYbmhpMYxLWEIiMNDs0EAO0vIwbgD5XB8rCKXDknEgsKE3/AITGhYwAJISYHoOh8ND0h91RYrjbQNY3JFTzPh8o6Ox93NgulhpHQFLA7TLiXsmc/rzSOi2HupBmF9HpQ9a/eYK7Yw5K1jiesdK0wiRhpSeqo8BExn8gBEKy4mlyIjLVfRFFBdRDNYwstSdYIlyIITDxJuTGtIGTDwSkiDpWHghJIEJsfUG8Cl4WC5GH5wQFhSwGphtqQLbFEsCHiKXaPpLh5OrhjyW/v0EZLa3p3Ma0pcg58fOKw0py4QraXLPQsTjpcsVdwveflrGa2n6dSkqJSlzzOnkLxiUxSzB2mId9RxtfSpF4XHhN3JlpQ6fnXviy0KdSE8xNekMxfpLPxJKl8g5aDUCn9YrsWVrlCmq6sWzZqgG3KBsJgO1z81IIFaV9aHCSybpJtSgPD+sdShBL08ojvm3ngs/RbZC4qbMlmtcoIK6i/lA21sH2M15da5TStKcAdPGB9nYp5U7PLdpbi4Kmn57jaJ9p4lpkx3e7MbnnwrbnSsK1Ldd4HW2vctROP9myVrbtCaeM36xH6PJUYs8sK3+oRBKc/Y5Y4Bj8XhuysUyGeBo8go3cTr3gxou5P5M1SXwV/tL4/AxFtAWHfE8sVcdzHyRogx/Dvho/UhZcMcRSn54GO59/0jm1H54QgHx+kYwnGC5a3UDgM3iwFvD5xHhpdy1qKMx8CLQRgxqx1Y1jLLBLCCY6sKYYTDiHEw0mOMNMYw7NC5oYI6sYw+sNa4hKw3NBQCB1AN1r16R0Tkx0DajbmaRZMESpF4ISVE6So8xRO3cNSTBEuTEstaRIIO1AtiLJpE6LAGJ2tKles4ryFz7ooMf6bAWlrU8K39wgqLfCB9zZCggDHbdkyvWcE8heMLOx+KnneOUdfoIe+xkEpnYs7ZSbmg04AfOsF6a/3MN9kWmM9NyzBJCVJsK3P0ih23jMUSBMbUA5Q2gqfDhFfs22Kl/tD4RqdsOoADFQWBALLW46nTxjoUYac0qJOUpRdGOlE2qFJqON/j8OkdjBUqOZ+kXmK2aFXMpzC9mG8BwNdD32ijxZuvf9I6dyclRFJqLsmnJMQ5WAYZl41IIPTlc+MTsoAAHWp531iJCaltc1AbAmzE8YSXMY2altPHgYOpwLpPIVsOcqtMDECpFK95+sF7atlHG9uPCKnCIpL5qihUggA0ObQg8D8ocG4cukQnp+rcdEJ4aLb0Vwmd57BQ3ZqjUNK3NKivWg8RAu2v0r+H+kRL6MbQ7Cc7i5yqCODISO0Xoctx1EN9Ily4iaK1uKHmMoofEUPjCtPzPj/obGy/cFkCktLEEgm9wRmNGHLiD+yONYlwTU7X/+Y/1RLb7LJtvCor0JY/EfGBcO15n7A+MPF3J/IrVJDZbAOO5h5qwgfHez3xJ7Q8fgYjxns98GPKElwx/EfnhD5SEmg4mEpcQTKXIizbWY28xCtjpDJ1KKgFGvn/eNB8D5QXLFBAeGBJLNqbwYDFYxpUSlK2KTDSY6sMJggFJhtYSsJWMAWFhpjs0Yw+GmG1hKxgD46GEwkE1noMsRK0ygrHR0ecjsKHaPpOEqFS/M/QRnMX6Qz5xy5qdNB7o6Ojp04RcboTUk06RTNNZpgVjXeAPnGjkSFX1QBCx0HxGEkjeHzbZOIsMatJLA/gPwjo6OSsnRMyGAH/zMv9pYv/SlPulPJh7wY6Ojp1P9SJyx+iRQ4XGugKg7ptQ3F+I5GB8WLr3/AEhI6LpJSEb9JJh9TStKmlddYJmjSOjopP6SWn9QJKamfvWvnEiamOjoSXCKQ5ZLswN29VIBUFv3RW1OME7clus0iY2dxLkZmJJqewlXqbnvjo6FfNexRL037kx/+0k95/3QBJ1f9kfGEjonDl/P9hlwvgYBvDx+EMxQuvfCx0OuUI+GHYCQHeh/CT8IHn3fJXdQmneTeOjoWH1/AZ/SFpCwsdFiQ0w0x0dGMMMcYSOjAFjgISOjGOhIWOjAEAhY6OgmP//Z"/>
          <p:cNvSpPr>
            <a:spLocks noChangeAspect="1" noChangeArrowheads="1"/>
          </p:cNvSpPr>
          <p:nvPr/>
        </p:nvSpPr>
        <p:spPr bwMode="auto">
          <a:xfrm>
            <a:off x="304800" y="349091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2" descr="data:image/jpeg;base64,/9j/4AAQSkZJRgABAQAAAQABAAD/2wCEAAkGBxITEhUUExQVFhUXGR4aGBgYFiAcGRoZGBwXFxwdHBgYHCgiGBwlHBcXITEiJyksLi4uHB8zODMsNygtLisBCgoKDg0OGxAQGywmICQsLCwsNDAsLCwsLDQsLCwsLCwsLCwsLC8sLCwsLCwsLCwsLCwsLCwsLCwsLCwsLCwsLP/AABEIALcBEwMBIgACEQEDEQH/xAAcAAABBQEBAQAAAAAAAAAAAAAGAAMEBQcCAQj/xABDEAACAQIEAwUECAUCBgIDAQABAhEAAwQSITEFBkETIlFhcTKBkaEHI0JSscHR8BQzYnLhgpIVQ1NzovFjwiQ0gxb/xAAZAQADAQEBAAAAAAAAAAAAAAABAgMABAX/xAAsEQACAgICAQMDAwQDAAAAAAAAAQIRITEDEkETIlEEYXEysfBCgaHxFJHh/9oADAMBAAIRAxEAPwDcaVKlWMKlSpVjCpUqVYwqVKlWMKlSpVjCpUqj38daT2nVfVhWMSKVUWN5uwlve5PoP1qrPPlt/wCTae4fIT8lBrBphjSoMHFeK3f5eG7MeLwvyYz8q4ucA4jdH12MW0OoQFvmSoHzoWGgwv4u2ntOq+rAVTY7nHBWvavKfTWh5uU+HoJxGKu3fW7A+FoA/OmsQOEWh9Vh7bN95hJ/3PJNFJsDcUSL/wBJlomLFm5dPkD+Qry1x3i+I/k4VLQ+9cP5ST8qobnM6IZRUWOkfnUTFfSYw0BgeR1+VO+P5YFK9IMf+AcRuf8A7OP7MeFpY/8AIkfhTmD5FwbavdvYg9S92R/4QKyvG/SHcPsqCfFtT8zUOz9JOOt+w4HlqR/tmKR9F5HUeR+DfsFy7hLX8uxaU+OUE/E615xbgeEvobd61bIb+kBh5g7g1g1v6V+JhpN9T/T2SZfks/OjzgvPd/G4YlRZF1d1AM6dRLaT/ihHLo04NKzLvpB5MvcPud4ZrTk9m46jwPg0UVfQ3xC2+ExeFdoZgSNdwywfyrzmjjN3F28t4k5T7JHsnr76CeEhsPiA1sxVJRaySi7CW5hyuh0I0Pupu2KuMTi7WJ9nuXQNQev6+tD/ABPF9jowg1zSjRYmivDiVG5FB2L467bVXXMc53Y1kmGjQRxBPvCkceh+0Kzg4hvE0hiW8TRpgpGiG8Dsa4JoEt8ScdTVhheOsN6FM1BgKVU1vjaQK9rWamfUtKgzG87KDCwPMmqfiHO427VR76sMuGRpLXANyKinidrYuKxjiPPA/wCqT6GqS9zrroCfWhkf0Uts3q7x+wv2p9KaHMVr/wB18/3ub77+yIpi5xPGPEsRO1MkI1xo+hbnNGHX2nA+dV+K+kHBJ9sn9+tYdbwbMfrr5Xy1J+FEvCsBwpBNwXLzDxMD4AjSm6Mm5QQX4z6VrIMW0zHpuf0ri3zPxXEfyMM4B2YqFH+5/wBak8H4oMh/gMBbEfaCjfzIC6+81J7TjFyFyi0CdSCogfM0vVg7rwiInL3F7/8AOv27Q8MxZvgNPnUzD/R7bmb+JvXD4LCD8z86tb1r+GtyzszHd3cs0+QOwrm3cvNbzXLvZq2wiWI/KueXKlgok2PYblfAWo+ptk+L98/+ZNd8RxV62n/41uywHQH/AOogfOq8WPu4r/cn+aSApM3rLD3g1P13el/3/wCh9NfJGtvxS8QGHZKdSRGg8o1mqfmDGWLL5ne9cA3USzSNz4gfKizCY4IDN9W+6IMAe/eljMRatq1/slYRBOXvP5CaquZvKx/kTolsxfifN+Zvq0IXoCfyE1QYvj1xuoHoP1rYbFnhGJU3EwtokySMgzA9cwGxqEeX+G3CFGBmdjbBj4jSKz535ZVKC1Exe9jmO7E++vThL8ZuyfKdiVIB95rYOG8oYHD8RRTaYrkLHMwZEadBp10PWri5xvD3L727S5wupAWVAGh7wEUsuRJWwqd4RgSYW6xAynUxRBw3kTFXLgRhlnUHxrfsFwDCOO0FtYYeGxq1w/DkSBG2x61RZElyMxXF/QpiOzzW7q549g/hNAmH/icDiIYG3dQwQdiPzU19YM4G5FCnPXJtrG2ywAF4DRvHyNGUbQeLkqWTNbSLxBA9oqmI+0p2P6+RoL4pae1dZSAHUwY20qRi8LfwN6DmUg6H8qs8Tat463Kd2+BtPt0/Hy9vbLf7m5/p+vvhr9gdxHEs4B2YdRTqcdDp2d9BcXx+0KY47y/iMKVF5MuYSO8D+HrVI7UJxadoWM01TLS/wmy+ti7r9x/13qrxPD7qHVT6jUfKkt2pNrFMNmPv1/Gk7MLiVZryaunxJYQyo3uqLctgj2APQ0ewvVlfXoqxsWE+0hPv/wA0+qWh/wAqfU1uyNTKoGvatAF/6a/v3UqFoYsbt+825Pv0pm9ZIEu49Jk0w10HXNJ8Irggkzlj1NXaghO3JIseH4a3cdUBJLEKJ0EnQT5VbXuBZHe3NoPbgsSZG0wCaGBa19qPSnXeTLMzHxJ/Ol9WKGXByPY4cU2YiRoYkbaeFPrcO5uddBvUNXHQVfcO5R4heg28Ncyn7TDIP/KDHupXzPwh/wDjxX6mSeXcEmJvrbOc5tWO0Ab1p9qzg1tiz2AFvZXjvT45t69+j/6PVwytcxDZ7zCCFPdQeE/aNEbcPwyL2bEt3p8/TT/3UeTk5HVNC9eNNpErh+EW0gFm2QhEk7T5x1pixjlVouvudCDpHgeoqK7YjtDc7RVtKYHVj5BenvprDYpLl1rq2lJTd2OgjrHjU5STedmSpErE4AXb4DusAZ1tLMsBsST0npVPx69ce8qC7atKstdzHWFjTy3FNcwcfwcZ8RezQDlS2CCekBvszpr8Kzjir3zmF1byYc99LJJLm3I1YtqoM+0fE1N03hfz+fc3Zo0TDjD3zcWzibvbKBBW39X5aEGVncyDSxvE8gAfChmAOZ7UuojYkSCCd46VT8D5ywb2OzR7tlZyEdmGu5TqwDoMpDQBmMHbyqXa5hsWQgsm3aVlibrMbbEkk5yohWiBOo13isotYa/n9xezObWL7UZlVrYXvFmGUQN+7ExPWrbhSi9IuA3VEfy2zgTBAPe0JHlNAXEeb8TiLzWuyTEWrRKulu4EW4zRDG4pghSIBAgiR1mifh2Kt8NwRRWtDFXzmuKWjs8ykwNQWC6L3epNPGKX4A5NjnMXE1wZNzCLbDyqmzkEEt3WzEakjeJ0g+lUt7nLHXsPadXVYzrc0KL3e6GLKRqZzaQARHiCK8VxD3Ll0BLhvqyqFPtKVB7QEAw0DY6wI1611xLC38ObV17YQvrYstMgzGdxOmpkSTGkxtRq8AHOJcxOLFvDi44BdjfZACzAmDlZvaLA7wBoKIOT+cLVsLYs2jbQnUA5mA3LXLhUZm8h/is+v38189syuTvBhRuQBGmhg6Vb8mcYFothrrfUs2YTBKXJHUjTbfymjKNIMTbuHY+8SFWTmGYKREr4iatcK5ZSXciNN9j+dZ7hOMOim5bZ89sMs3gJyKcqsIEkFcusHUmnuD8xOWHaDtVG2Xp5svX3fClc1AdLsH+Du2ZC5gzbyepqyoDx/GRdvYfKuRkcTOhganTeNNKLU4tbOkwfOqw5Vpiyj8FHzvykmMtkgDOB8f8ANYDxDB3cHeymQQdDtt+dfU1q6rCQZoS585Pt4u2WAGcD4/5ppxUlaL8HP19stGU4ni5x+HFqV7dRCltc3lPQ1nOJtFWZWBV1MEHcGr7iGCu4W7laQQdD6fgaIbvGHx+GXCstgMoJVysOzdBmG00/Hy37ZbB9R9N198NfsZwa9D0/jMI9tylxcrLuD0qKTTSiQjMkK9OB6iK9OhqnQ9kkPXueo4aus1AA/mpVHN4Uq1GJK3iRoK9GYx51uGA+jexhL6i4BcsXxkM/YubjXwbb1FWeE+jHCrnWNJlTufEfCtWSnrGCWOHXXbIFJPpRCv0fcQa2rrYcydB4/HYedfQeH4Jhyq/U2w6aSFEgjz3g705icQcwCK2mhIGnv6RWa0L6rYFcj8nWsEEzW1fGOJdjqLQP2R0EdT1NGWIvoni5HUnu/CoWP4motG6IEkho+0y6RNDlqxjr7B2As2tYLnLp5L7R+AqE+10kZZyy0TmNi8Fgqa94LIH786qsdzS9tg62C5M5XVAAeklpgVR8XTC2FIN53J3Gyn0G/wA6q7fGSywGOQbAgxpSXJbY1J6Qb4bH4rEArdSzbDahncswBE7IVA9ZqsXgVzs1YjPkzSGPdyn2u6sA9PGn8DiMQ9rswntqGyqO8F0yn1O8dBvQ5iuOhCbd0nuNsNGVhsYP4j/NNJL7iHHM+NtriLbIyWSqhWXswJAEd2SSTOmoHjVDxHj964i2wVMLDdwrcuTrBYM+YTMAhYprD4ZsTeZ3cBp7qEkhBrqzLpmjzO/jArp+D3Lads9y0g3QBibjRsVVVYzPjA86y9ouC54ZwnPfzXcJiEsoMv1ci3oIDl7kK/eMkzr507xvgFu9iFZcVhVQ5ZQsXIfTMGW2QI9nZhM6VScTW7bw3aYnEuZ/l2rl1jdctlBHZtJAjKSzdAYmhyLy2zcCSoMl8oDAtplk7jXzqkXev5+wppPLnAsFhCHbEriQubRAihTKjvzdECV2J3BFN8cxnDS1zGviLovDRLYVCyvbjLHZB1XvQxDHx01is/x/BbqYa3ibp0uD6tGeXgzHTYiWy75TJ3mqVQANfeBoYHup1YKDvA8VtJL4fJcuAGLpV0BdzGe4ozTAMx3R0oW4zfxDzcv3HdgAqljMhhrHRVEAfDwqIuN7PupDrvDrAkgTEHfTQn4U7hXM557JY+zrGkEhGOsk6mdz5RQUeoSPgLqqyrcAKkiSG2A8RsYBNW+KcTGVMrCFuKYMnaWUCdARBPjUbiWBuC2LgC3rQgNd7PIwJJADAGQCdmO+2hrz+LsHCkXGIuKVFtACSSGksxMgLkMaEa9DReTImYLjdy0r2yQJ0LSNh6g+A1p5+aXQzkVI6psR01G/rQ5hmDOS2You8ESfSRHTwok5XwuJdHuYdAyqSGVlDgKRLSD5dfOlcR0yy4Xx+5ccF2zCetabwnDqbZZJuKBMBpKf6T09IrLMRywz3Ge1CbHIkgroD7J3HXeiHkTiuJsXszLmtpKsynLBMwGDHWSOlT6qLyM3eTRuH8Ru2TJGZD4Lr5a/4qbwPmpb9+5YdDbdYKyZV1afZPj3TpVVwPi7uWYJMCSVGw16bH8a54vghiznN3voPq2XQqd9RuBIFKnNL2O/sCSR1z7yamJtsygZvL8vOsFxuEuYa5laQQdD4x+db7geMYsW++FfIIcqNJ8Y6+tD3NHB7ONQuqgPGsdT4jwPlVLU0dPByuGJaM6uonEECsQmKURbc7OPuP8Akf8A0QjF4d0dkdSrqYZTuDV9jcLcw9wq2hGx6EVY3wmOQK5C4lRFu4dn8Eufk37N+Plv2y2T+o+m6++GgLVq6zV1icMyMyOpV1MMp3Bpon407icykOZ68zzTI1pwCkoN2daV7XBpVjH1/edsQhti2SNJdyU1EEMq5S07HpXmBxV50zEoGUlXUz3SD96dREHarYkaMNR+IP7/ABqp4/aYqUtqAXYZiN4ggk+4RQaYExm7xgKrNIYzl0EZm6ALJJ9agXOJXc62lYgKJcjcf5J0qGzol51CkdjCAn7zCSfWDv51FOI76oPHO/ko1+eg99Jn5GwXgt5It4dM7jUlj3bebUmT1nrFRcVwq9cZe1xCAfaVZLMN4WesdeldcE4iCMgdULNLN11kDr5UuE4S6LnaOWa6CRlBAULqJYmZka6eVBpOrCrM++kPlrFBxctYeLJaO4wYgmYkAyBpvVhypywEwZfGqZvTlXOQbdtRowAMSx116RRpxjmC3bYC+o7pkAGZI29detBHNHGL+JUtZt3bh65EJVR4EgQKnJx/p2Mr8lxg+ZMKHSyywoXKHAhtBl9sGQY+0Ke4jy1ZLHFHJibRMkuga4ggLIIIBAAXWNAPU0FvwZrS2gTmxVw6ie6ub7IPWOp9fCi3kR7lpsVZuEMihendliVbfpEfGnhd1IWSW0Z7xDl7iFq6XXslGZnt5t3A7yns2BUkrlMN4eUVA5hvcQZf4m/ceD3A5HkTkEqNNDtpRZz1zGqYkZngsJVvMaR5CYrrivM1i9grQv2ScQjC4bWTKpZQyr34CEd4NBHQTqBQq3nS/wAitUkZ3g+D4gBL5t58z90OCV2LFnAIMTr5nTrFM4nEuGAYyELLHQEwRHQaiPdV3iuPsVIyrJBkHUL6Rv69Ko8JYS5cZXYICJHhPh5daKbk7YWqJNy8z4fMZJRiBOsiFEQfIxUa/h1FtW7NlzDdjCyJB1j5ab1a2Q96yLCKqlG77TAMywJnqxBHnGm4quxvELmcpcbOiAIAghGgZRlBHmdYnU9adCsrUwsmACvXeQPMkbDSpq4NDlOR2lTqGgsROZlWJMbbdDuag4nESTAC6+yNgPMkyTt/jap/DMNfuK1xLkdmMxMbEagbe1GvntTOwDGIwBtsQ1sjIdVfRxImMp7wjzA2priNqIkEE6wdx129KtODcRxdvEI1trguTAYhWjNpMXFIG+502NWmJ4lcxeIZb+Kt4ffW4oIzdV0QQDqfAaVg2CmBcAgeNaDy/wBrh0i2fq78zlMaxqD8JFAWLsG3dZLiiVYgsk6wdxOh+A91bJ9HnY/w7W8SCoK9xmAzDqCQJ8opXV5G8A7i8e6YpL6ZsjLkYek+1P7MGifh/CWxIfsIVXbMzH2F7sat6jber8cMwNqw6XJuq8FlbuzGoOmqx61Dx3HnKZLNv6oaKtsDKoHkv6UsmlvIVksuWuGdgClu8zkauwhE+cmn+N3lOwLmPsuBPuGpoD7fEFSQlwakECTPmIHWrHA4cXsFeupmF6y/VjOiglSPHr76lGTrrQ7j5LjhXEraZluHLusDU+8mp3DMPhmlVZ8xMhgNh4ECQR5xUTg3C1yC7iVBuZQXzaqg3AjZ3jx291Rcdxtbh7HCqqKT3iNB+/L4Cg3VOX9jVeiHz3wTC3kyqB2xkgqZ1H6iZrHMVh3svlbf5EVpS8UFu6dZPj1EEH8qmc28spiLIxFoaMMzAfZbqR5TuKKn3Orhn19rM2v5MWgRyFvKIt3D9odEuHw8G6fiL4nDsjFWBVlMEHcEVc4vDvafK2/TwI8R4inMQVxCQ5i4ohHPh91z1Hg3Sunj5L9siH1H0/X3w0Dy616WivLttlJBEEbg1wRPrVGjlsRu0qapVqNZ9rYY5Xa2dvaT+0nUf6W+TLQ/xvj5w97vgqg0zRI12mToD41f8VttlFxBL2zmA+8PtL/qWQPPKelQOPYKxiLSu5Btkb+KMJ089iKnJOsBjV5BbmHi6XIuqBESSOrCR4eQ+FDvAsU1xsRdYGAoQN0knMw89FWrBOEWHP8AD4cuLagm47tOXWQfKdQF6/E01xbH2sP2diyIUHWes9SepO5qN37m/wDZSqwi8t3MNh7Qbs07RlHdfvNB1kiSFM+FVJ5mttfCKHURLlfZ97HQelCnFsfcuXQigu7HKoGpJNXeD4DZw1s3MddmBJRXyoPJnGrt5LHkTSNt/gaqHV4lhe3Nx1NyD3RdIYadcoAG9F/AeYO0fwRVJgCFGwG229UHB8Rh2RLyYK0tu4YtPctqS4+8MxLhfNoJ+dT+M8QQWZS3bt5p9hQJA0kkROtZe123rxVGeVglYHg2GvMmIa2BcUtB7ZlBJzCckkTE9Kl42xkACIFbNliZzZtTJ66GZP5UFcB5ih8mTPOkQZPpHXzq3PFHUOGBkGFLiCFM/wDqfCqcfJcbElGmVXG+DlrxvWV7Q25HZyC6kaaf9T3a6bGg3H2rl1mN23cXyIKn5ip9rjN21euS2oYlkPnrKn9gzRLwznBw8sGfTrrFKpW8jNVoD+Acq4e6xN666Io9kRmaOgY+z8DvUbH8NsjFAYfuoVhe/rprJPUkiJn8K1o8WV0zW3Kt/T7M/wBSdOmo86z7mC/dvYgI+GLXOhWBmB6qRAI85p5aEWQT4zw8o4zEjMYLeuxI60PhncMy5oU6nWIOnunXTT0oz5i4birForetuqNoM0EBtxqJj/3VbgcCq8PvXSdXuQo8Aqgmfe1OtAewaVZGUQAT8T013irvHXblnDphw0BxnIR53lTnUbMSBv0UDaKqeH2M9wRAMjU7SSBJnTTerPgvAL+LuFrKkWs5QXJVdhK/6ogmPHpTVYPJd8uYq+LS27z3zaIkW5kHoIV/ZHWR4SKv14vcvKbK2bFm3bEMuTtLjjqWdgWBG40HhrXZ5Kxdqz9UtguNDluzcgdBmVQW36nfTxqDyLgWTFO960ezKm3LaQ5gbHqO900NLbMl5K4ctsTFyzcCElu1UxAMEMy3JMEAefzp24VwlzuW2zToWPdAO0A7+us+NHHEyLzLazC06SC2UkMD0IB0E7epqDf5Ju4p7VtiMiuCbtt9BbBBYHMJBygxI3jzpMN0mOsZJGE4RiMQgJud1wC9wiSGDaKg3YkRp8YohXhWEw1sdorMwGzHKT5sFiAYiDJ/OdxK/btkMjL3Vy2ra7L0LGeukUB8wfxT3CLitbtg5czbN10jprvQk0nhBSvYW3+YrhAgqoAkKGyiKj2eYDcDM2mTWZ3bpJ6wBPwrNsfxEI+UPmO0nQfrFNDi9xl7G2JLMfZnXoT5DzqC7drZSlWAg5i5he6VtITHXXcnxpi4j2XUajSffGsx1oeb6pyLhBbpkb2T5yNan4rHdrMH7PjsRvp5ilnBy3seLS1ok4nEBwzBBLmS0agmJAPSWk+8VovIl0th1RohcwGu8tPyrNeG45ew7EkyTmkeR018oFGfLWMC2kUHvCdZ3kk/nVYpYEbIfP8AyepU3EHd1JgaofvDxXxFZJi8M9p8rCCPgR4jxBr6XwmMW6sHfqKznn3lJVUug+q303tMevnbPUdPwdo6OHlv2synFqLi66MuzeA8D4r4Hp6VUkEGIg+FXOKw72nKsII+BHiPEGoeJsZhI3Hy/wAfhVocl4ZHn+nr3R0RuzH7FKm+0I0pVWzjPtiy+YA66669KEOdb7YfCstgEkvtvlFwkwB92ToPQUWYW8HUEbHUeY8dKH+MXRYe5euEEGMiHbQbn3gaeXpUuRe0eOyuTAF7CrayrAGdDC9+BmYn7RJnXes35/tm3ft2xO8XGj7TxET0AOnpRjg+ZVDM+Vmu9oG3GQjYqV6aEkHXUDpVHzC+IxWJt3DZJUMmaCPZVww0npr8TUkuysfTJfLvBRhBmPexNwRmbTIpOir93NoT7qpsbyNxPGXC2Ja1aSdA12QB/SqT8TBP4WnF+IscRck91SWMGCQCAIHXefdXeH4ravobd972U7Pbutbdfepg+8GhavIc0X/FuXcO9nDWXv3FtWFUFLXdzhFC5S0yFMevnTWJu4TEF7ffjLA1AyKIHdgdJG8ig3jGLKkpauO6KAFLHvQBAnXU0P4TiLJdU5jvB8w2h/H5UspuUsoKjSNVt4jB4BSuH9rY3G1Zj1k9B5CBQbxfmoupH9ZPrVJzO1wrdWYyguB/bqfkDQZhOJGcraTRfaWgKlsMV44pQpdUMvQx3l9DuKiXrxXVHnTQ+PhVGLkGaetvGkyp28jRSxkLLjAcwPbYFjGb4+v+KKH47bKg3AGt+GvdJ2IYGU33rM8esd4iY3/WrnlriIAcHVYAKnUaz8tKNVoDyGGNvC8gTvXUI2Yy0DXcbkDY76ChDGYF0RwNQ5lB1PSDPXpV7wbBmy2dHUodlzSZ6aRVZzZirrMFXQzrBiBPStVbFK/mThT4Gzbtll7W8M7qjBoVgjBSI3mAdYMbHeiLGY84O2lq0VYWhkXLILOSQ5eQNZB6bCgl+JXExKXGLM6NIJbUwIHe6aRRby7Yt4xo72twFid9CD0MQRIp5ZpCpZJDcexNkjtC0EA6+BAI+RqXx/ibtatXZIM6/DQ/L50W8Z4B/GtlCALmVM8aKFif/EfGKGPpRxNpVS3aWFVumpgCNfeRSekknTH73RDx3HL5Syd2VREDWG1O24/zRhwHiLfwnasfrHBhR0QSJPqdfSPGsq4lizcW0qHuhAH1ggjpl3IPwOlWeE5hy5VJOoywPA7QPcKFVKzbRevxnvnO5ULrIiZnT2gRXa84WbrmxcGZG019kzOnkfA1T43DC7rMfZuAbx94ecae4VAxfKLsQbD5pI0bQjUagjc+6khBjyaPOM8HcX+yXvBtbTE7odpPQjr8etXHEcdZwFgWbSqb7CXuR3jMaAxKqPCiPFWu8zW7We6i5EggECBOhO5gfCsw49Yvq7NfR1J6sNPcdjVdaFWdkBMXLksTJ8Kl2MQ256VU8Ps5ryDoXUfEgfnRxzZglw94CBlY5WHuGvu/Os4IKkVVm+Sy/wBOg9CSR+NF/KySWWX30ggAaAj2vKOtCr4bs7bQQSXBB/pAJ/E/uKl3MS9u3bv2yQjkKx6a7T+FBrBrNWw6XE7xHX2hsfeJg1dWLi3VIIBOxB61n/C+LXbN3LujAeJXUefQn8aI7WJIcxplYj9KIoH89coC2JX+ST3W62WPQ+Ns/KszxWHe25VhBHzHiPEGvpO3fS6pVgDIhlPUHy8KzHnblPs9v5RPcfc2yfst4of3rutUd3Dy9sPf7mZm2p8R6bUqkX8HcRipUyPASPcRvSpu0vkPocfwa7wrnX+G7NwZs3hnVTshmHReoCtOmuhXxFX/ABh14ggNq+LbkbXBKEeu669R8KyflO8jJ2FwZwjG7bHWVEXFH91qT/clutA4xwXF2kUYS/ntuAyq1vOMp1lWKn7JGsgieu9U5oNfhnnwaf5KXh30eY4m4ruLRXW2ZDW7gM6Bwe6QehGxHnEngnL+NsXC2KugIh7qhgxudQO77Kg7zuPfDGL4hxPDoSylgNe6J066AzMT0rjF4Hil+z2oUi3lz91lzOkToFMtKmQJ1MVBX/TEo/ux/Gktic7pmhxMkayAYMToQYM+dSb+NwejPYyE6kd4Dw0CmNwdqmvyvbw2Gt3rNxrtu6QxYxBzLKMABoOnvob5tYlco03ZD6mSB46kiqOLUfuTu2XlniPCnIzIynxBb03INP3OUeGXSt6zfuKVdWZGhlYKZIECRMbz12rKruLZIJB1qxwXMDLHe08D+tIpSTyhnFeAh5muDPdcDZWPlsay574OhHvrR0jErl6kd3+oH7J8j+NRMByVYu3Pqg5Yb2zqsjx6+4mjxVkE7A+y7ZRI9D41IsuJynY7Hwo6vfRnjL3t3LFhP6mLNH9qjT0kVNwXJ2GwlgpihZxDliRcVnBywIESIiD8aZ0lbBfwAVxSNDv+Nc4a0EJZQdRqo/T9KL8fy7h7oC2Ljo32Q3fHkAR3vxp/hHIbp38dcCKPsJq7+/7APx9KCaau8BZU8icMu4i6b1yUw9oySdM7D7C6anXXwFcceuhr5K6DUUWce4sWtixhwttF0UAwB0nzPnTXLnKVrDjt8YyP9pLQJifFyd/T40HT1pGWNgfwXl/FYtYGHcp0uHuII0JDvAPumirk/ldsHeZ3vK8Ccq9Inc9TPhUzjXN+c5VPkFXRR6CncBbC2Sc2Z7pAJ6eg8h+NCM70sGcfklcc5hOGsqZMZZAG5ZpNZNxPib3XLu0eGu1X/wBJWP7yIDAH/wBQB+dBFq2W3Migo5thvwF2BtWnwF1wvfWIbyDCflQ1gBkvoxMjMDNHvJ3K167YuC99TZcQGf2jI3VBr8Yq8wnKfCsL/Mum7c6G4yiD5JED3zVLS2KZ9c4hcW4Ss5Tr5ak9aIuV8SMz3TAyDQa6sf0/OlzLhsM2qXjPmAQfeNqr7Y7PCvB9qdR8KTG0N4Fa4/c7RmVoBPv/AM0S8Os4vFgCbT2jo7kwFH9Snf0BPu3rOeHXlF5SxbLOoHh4UV8Q5xbLltwiAaKNAB6DQClSURnkLgvC8GAq4azdZTmzsgzF/EfdGmgG1Z1zvxk3ruaddTHgWP6VVYzjTNMGSetVtltddZoru8yNSWiecQy2wJ8h796NeR7qXLZw1zVbk907gxuDHjr6xQrhcHbuRmuFSNB3ZH4jWifgaWMM63u0a46yVXLlWY3IkliNfKimk1kDWAo5Zvg4q9auWyLaDKw6DKREHwELrXmN42v8UYUKjk5GnQsJlT4GNY6ifAxTY3mYLh2YH6y6xMTO+gzfCY/Wqjld2u57dxWdHMzro0gzI9nWIPQxWnPwgxj5ZpuHeYZdD+9KtkdLqFLiggiGB1GtC3DM9lX/AIg5EQA9s6kKynQTp7fQqNeo0NShx1CoaxbuuzMVQsBbXbVySSYHQES1FZVgK3Eck3gxFm8Bb+yGUsQPCZ1pUT4C9FtRdfPcA7zBcoY+OUEx6V7SlvXn/Ej56w+ONlldRDqQQ0noZG/TSK+jPow40t/D9n9zvIP/AIn1A/0mV9wr5uxKgt5eQArQvo24wMMyMGYqhXPp9i6SHUidlZQwPXM2mhI9Fq00eemb3ewyOCrKCD4jrVDy9YWw93Bn2U+ssf8AZYnu/wCh8yx0UpRBcYaEGQev4H9+NUXNKFAmKQEtYOYgbtbOl1NN5UZgOrItc+mUK22nZC9gWEo03LA/+N276DWZt3DIiIV7Y6VneLxadpcw1wyUPXTXWCvgdNfGNularxK4Cq3UgndW/pceI6Hu/AVlHOXLNx7t7EFW3zN/YYJKxuVMn3CtPVhjsqOIcLssmt0idR3JI+etUV3hdof8xj6KB+JNNW0xTXhY79xpgAa+c+kdTRvwvkooM+Ju2lI1Ce2ff0qNN5KYRE5UwS2xL5hbnMpJ7x8QNNBRXf5otIrdmUtJu2XcnxJ6mhHjmLXPlDZ18tNPcaG8TjEnbTwOoqcrbwFILbnORc9ySJ0LHU/pUDFcZe4csS0xHWT0qk/4sDoAvuUfpVnyi6nFBzBKqWnwI0HrvS+lFsPZo0HheGt4FATBxDCWY7JPRf1oa41x3tGPeJHUzQ/zTxi61w69386HVxhY70JQcvwGLS/IS2eIIj5tWjb1pnjPMN28e8YHhVAMYQTBNMfxBZoGpp1B1Rm1dl1w1Xu3Aibnr4DqaPMNfBuLaTVLKfPbX3k0D4LECwhj+Y2/kPCiLgLdnhmuN7V1tJ+6un4zTpJCPIPc2AXMRLahelSOFvZtMtwrmcbDTKPd4+dUfEcVnus3npUa/iSNKVWNSCXjHN9644hiFB0A6x415jL1nEqHzhLkag7N/mhI342GtR3BbU60y4/IrZb3lVT7Y9xq4GJVsIADIEz8ZoQgCrPhmIhSh2Ovx0NM40jXZ4+MVZyimVvZt/hUe8mUkdadwts7nas0qCnk9ZFWm2vjWBHnXt68CfTSubVszoBWS+TP7FhhLWcLAJ16HcHeiPE2rVq2xUS8d4jXKPDfr1ocFwWwI0PWP3pU/C8ZARkKghhufGIkfI0jGog3cZPQR50Q8p4pTeVL5dVbS2Q7Kmb7hCkQeoP7FHhsIQQxHd/fyoz4XwlDb7G4JW4JRuoI1iejLuD1HoaW1ELyXt3gFuWk3JY5g4uNIaZEgmCQdgQQYj1m4C+f5bgZ13jZh0ZfI/IyPWv5e4i4Y4TEn61R3H6XU6H+4R8R7zdY/hxuAFTluJqj+B6gjqp2K+h0IBGumDZLDHwn30qqRxu0ul4m3cGjIQTB8jGoO4PUEUqagGcc38BFi+Wsy1lwLlox/wAt9QD5iCPdVTw3iDWriNJOUyUnRhqCp6QykqfWiLiV038GGUnuHtFAOyuQt5I8FfLcHgGagthqdda9KWHaONfDPp3kTiwu4fs82bswMrdWsuM1pvXKQD5qRV7Ztt3lLSDMA9D+n6msR+ijjuSFJ/k7+eHuNr69ndIb0uN4VtgfX1/Y/SufljTvwysHaBjhLFRewbaG3LWf+0xMAafYaV/tCHrQr/8A7ZrdxrGKUrB9oAFWG2oI0O3xFGHN1vIExaDvWSWYAataIAuroJPdAcAfaQVRc58vpiEF5BmIGYR9tSNR6kHTzipe6sD4vIwh4bbm7bt3ATbiQxgLPTfTp8KEsZxbDO5Cu8dRmmm8Xwq/hh2lsm5ayk6agown8IPuFCLsO0DbA7+h6/vpNTbbeUMopeQle1gX+2wPmxB/E1B4pwewcuS4Tpr3gfxAohwfJiYoLcEoqrLgbkjw9YoO4xbFt2VBCgwPKKaVrwBZEvCidFYfvzmp/CeF3bTl8ylcpBAOvQ/lQy955hZJOwH6davrHAOIhcxUoP6yAY9N/lWUcBbIXGMJcZi6GfET+tQcPwy88whPjH6Va3y9vu3YnyNM2OIujSrT76EZVgLjeSuaw05YI6Gd/hVtguF3FEwFn7TeFL/jrjoJ8Y1+NQMXxG5c3bTwopgaJK2s1xbaEs7GJ/P0G9XvMeOVALaHRFCD3VB4LbWwhvN7bCFHUA7mqPiGJZySJjxNK84Cvka7UTHU1GdiCa8CR616zydRVEqBZ0mI8RXTWw2ximoNe9nWwbJ12BG0V6lpgZkCuFnauSD1rGLEXkbeJHWo928B1mowE10EodUg2dK69R8qkW8Rl9kb1HCdKnYKyGlTvv5+ooOgoZw6lmGbQMYBI0nwmrLC8IYOAw7pOh/I1d5Fu2D28JGhZoVT4MpOk1X2uPWrKZGftyNJVSqkdJZ+voKZ8bawL3S2FHCeDKGAbVT7M/Nf309KvMUcPZSLl1UXpLAMCNo6yDWV4zm3EOMqt2a+A397f4qiu3CxliSfEmfxreje2L6nwaJzNzfg7iqF7R7tsytxBlA8dW6MBqI8PAVVcQ+kjG3BlRltiIlVBc+ZYjf0AoNrosIp4witIRzbLC5xe+xJa9dJO83W/WvKrgR517T2KFPAeIZMynVdTHiGGV196/gKqOI2glwqDIEFT94ESD7wa8tvlYHwqTxe2sBhOuq+GUzInyOlGErjXwU5o1K/kkct8ZGHxFu6RKCVdejW2BW4p8ZUn3x4V9D8vYrNbyFsxtwA330IDW388yFT6zXy8j1sH0X8ezWlBPesRbbzsOSbZ/8A5uWXyDina7wr4JJ0zV7i51K+I+f7/GhnlqbYuYVpiyfq/wDstJQf6YKf6RRELmvrVLx1OzuW8SNlkP522jN/tOVvca5UyzI9qwFZ7BiPbtz91j3h55WO3QMtZ5zFyqod7YER3rfmh3H+lpHoRWk8dQwt5NWt971X7Y966jzAqBxyx2ltbqd4p3xH2lI7w966jzArTVo0XQLcE5rFkKGGW6gCnXRh0MdZj8assaeH4vvXcOCxMko2WSf7aGOaeGiReTVYkx1U6z7t6oVxbWj1H4e7xqLnNlFBGlYTCYewk4bDW7f9ZEt/uOtDfH+NNrLS3lVHi+a7jLGbTyofxeNZhPjSu5PyFRS2LF3AxlzJ8KhN5CPWkykiRTlrBO6Z1BIG8VRGYw58/lXK3CD4+tWScFvMoZUJ0keYpkcOuFc4RivjFMAYbFuw38qaAkV09sjvQY612VjX40DDfZz614bcipBTr8a7NrrQ7Boi2xI8xvTqLNPYi3li4Btow8R4+6rLgnAsTiSDh7Fy6P6VOX0LeyPeaNN6AnWymu2eo6Vz2ciRvWn4L6P7zAdogQ9QTLf7Ekz8KjYrkZMNmY23u+Tv2aD0CyxHqRVY8M2ib5IpmbC0TGUEnoANfSKs/wDgt0KGuAWZ/wCocp/2+0fhVjjeLG33EdLY1kWFjy1fVj8ap7t8zIEk9WOvv60/pJbYvq/A5ctWl2zXD4gZV+J1PwFNXMcy7FLf9ol/9xkj3RUW/dPVo8hUW5cHhRSS0K5NnV+8WMksx8WJJ+dM17SyGg2ZRbPKU12Erql7Drj+RsIa9CCuprwmhbGUUj2KVczSrDFhdEaVKtNntFTuuo9Oo/ClSpofqDyq4FRRHyZxn+GxKM2ttu5cH3rb91vhow8wKVKrcf6kcktH0Dw28cpRjLWzlnxjVT71INTLqB0KkTI2PzFKlXPyKpNFovCZWcLnIbR1Ns5ZPVd1+UD3VX/xH8KOyKNcJJNtVIEIdgSxjQkjTpFeUqCYfIP45ruY2ES3ahc4DfWSGYyJ0gDwofxPCmu5lukAoBlyaLliPZ6GZpUqlJ5HWgRxXDijMsyNx6VP5d4UDeC3V0YErrO0T+NKlR41bDJ4Cu9y2tp9AMriY8GG/uIqJgMKMPfgAdnd0jwYa/MUqVCeJgjmIS4PDhZUARuPzFM8PtJbutaKjK8uvkftD0kz76VKnQoxiOA2zmUKPTyPShS1wgB3sMBK95D4oeh8xtSpUkkqYyZ3geCntBbiSfZ2o34H9GqsCMTdy94hbdtQWj+9u6PhSpV1cPDFxtkeXkadINuF8hYK1GXDWz/VePaH/ae6Kc4rzTgsM3ZO7s4GltUIH4BY99KlXRwQU7+xGcmCnE/pAxbSmDsWbXm5LMPOBlUfE1lvNPErztOKxbu3/TVSF+AhY+Ne0q0sLAFlgq+MUeyo99R2vM3WlSrmbZaKycBK6CilSqdl1FI9pTSpVgnhavJrylRAeE0ppUqIp5SpUqxj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AutoShape 6" descr="data:image/jpeg;base64,/9j/4AAQSkZJRgABAQAAAQABAAD/2wCEAAkGBxQSEhUUEhQUFRQXFBUUFRQVFBQVFRQVFBUWFhQUFBQYHCggGBwlHBQUITEhJSkrLi4uFx8zODMsNygtLisBCgoKDg0OGxAQGiwkHyQsLCwsLCwsLCwsLCwsLCwsLCwsLCwsLCwsLCwsLCwsLCwsLCwsLCwsLCwsLCwsLCwsLP/AABEIAMIBAwMBIgACEQEDEQH/xAAbAAABBQEBAAAAAAAAAAAAAAAEAQIDBQYAB//EAD8QAAEDAQUFBwIDBgUFAQAAAAEAAgMRBAUSITEGQVFhcRMiMoGRobFSwSNC0RRicoLh8AeSorLxJDNDU6MV/8QAGgEAAgMBAQAAAAAAAAAAAAAAAgMAAQQFBv/EADARAAICAQQABAQGAQUAAAAAAAABAhEDBBIhMQUyQVETIoHBM2FxkaGx8BQVI0Lh/9oADAMBAAIRAxEAPwDylrU9rFLhTg1ZbPURxjBGu7NTNapGtUGLGiFkSnYxOATgqGRhQrQngJoTgoOQ4BKkCUKBIVdRKuVFiLkq5QsRclWzurYB0jGvkmDMQDiwNq4A7qk0r5KxObPjxK5ujGMYSaAEk6ACpPQBIctcuq9XuXYtlmn7Vry4BpADgKgnU1HL5K0E1miJBcxhIzBLW1qd9VODn5PFYKVRja/b7HluyOzJtL8UrHiECtc24idA08FqZP8AD2zF1Q+UNy7mIa7+8RWnmtRLaYxqQhJL5jGhr0Uujn5ddmnLdF0vYzsn+HcBkxNklEf0ZEg/xnd781eWTZSysApZ4yQKVeMRPXFVI+/huHqhZb7efCr3JdiZZ881Tky7gu2OPwMjj/gaAnuka3V3usrJbJX/AJiPOigLXE0cflC8kRWxvtmnkt8Td4Qb79jbXCPQKiMXElZraV7mvAaSGltaA76lWp30Owab4s9iZsrTtOBwHUgKotW2A+sfyglYdyjRWdOPhcF5n/n8mntG1pOmM+YCrbRtDI7QAdSSqkpqoctDhj6BMt5yn89OgAQskrneJzj1JSEJrgoNWKEekhuELkmFcrLIKJQE6iUBCFRzQngLmhStCgxRGhqdhTwEtFAtoyiUBPASqBUNAS0RNksMkppGxzugyHU6BXEGzDtZpGM5DvO/QK1CT6QjNqsOH8SSX9/sZ9KFqY7DY49Q6Q/vOy9Aior3jZlHFGzmAAmrA/VnMy+PYI+RN/wZaG75X+GN5/lPyrGybK2uTwxHqXNH3VraNpXnIUA5Ka5tqOzxYycxkOKksO1WuTJ/v05SpRS/X/EQw/4f2ilZHxMHIl5+AtlLaOzDcJqQD5miy1r2xLsmj1VrZog9jH1ccQDteI5LPkjNK6FZNa9S6k7r2CpbxmOmXshHGR2rvlHtaoQ2hcED3WAqAjDXUlcyEVop5BmUjNUp3fLCsQRrmM16qUpWjVHtQNkFE7D3vJLvTwM1EUwa0NzWS2qd+K0cGfJK2NoGawd9z45nncDhH8uX2Kcu2dDwyN5b9kVxTCnkpER3WMokKeU0qAjSmlPKaQoCxtVyRcrBIk4JAE8BCEkKE5q4BSAKBpCBPAU1ksrpXBkbS5x3D5PAc1p7LdENmGKciST6PyNPP6j7IowcujPqtbi00bm+fb1KS7bllmzaMLP/AGOyb5cfJXMd3WaDx/jP55MHRu/zUN5X45+QNBuA0HkqSa013rTHFFHmNV4zny8Q+Vfl3+5fWu/3EYW0a3cBkPQKont5OpVbJOoHSphyW2+WHutSYbQgca4SKrJQZ264TITtUokV2VQaJFv9kZ8dmaPpc5vvUf7l5u2Rej7F2YssocfzuLh0yaPiqTn8ho0vnLyNQz5O6hOscwdWm5xb6Jlr1CxS6OgiOUKOPUKRxUe8JU+w0PkT4VHKnWc5Ik/mor0IpXUepGHNCSyd8lEQHIIYO5Mj6Ok8RWLvfZ+aKrqY264m5kfxN1C11vlDGucfp99B9lUWG/HNoDmOB+xW/FjUkyo+IS0k1t5T7MaUhK2tvuuC095n4cnEaH+Jv3CyN43fJC7DIKcDq1w4tO9DPG4nf0mvxalfK+fYFLkhcuomkIDWLiTHOXFIVAGxua5JVcrBHgJ4CQBOCE0IcArK5rofaH0bk0eN58LR9zyTbkup1pkDG5AZvfuY3j14Baq9Lcyzx9hAKNGp3k7yTvJ4puPHu5fRzPEfEY6aO2PMn/AyW1RWVhjg/mefE88z9lnLXbC45lRTzVKCllWukjx2TJPLJyk7bHSSoaSVNc5RFUUkc+RRl6R7lEXobDSJMSUOUQUsRHAu5KrLocCpGpHOP0geX6qQQyFuPC7D9VMkLmkTaS2aIvc1g1c4NHVxoPlezRwiNjWN8LGhg8hReYbC2V0lrjdSoYS49Q04feh8l6bbZgxrnHRoLj5LPmnaNOnjVsrrntIdJaGj8s1PVjfuHIu1aqq2etQkfI8NAJwl1GltT3sznmVcWkJLkpRtD8UrVg9clG7cpCFHIdEmY1D59EkZySv0UIOSL/tZPQEdqi7O7uoKQ5+aIgPdS8XmLl0Vm1Vqoxrd7jXyb/UhZtsistrX/iMG7B7lxr8BUWNdjFxBHH1LvIy1s9rLTqr6z2yOdnZzAOB9QeIO4rIMkRME9E3sXCcoO4sW/bjdZziHeiPhfw/ddwPyqlbe7Lza9pjlAc1woQd4Wa2gug2d4LSXROzY75a7mPdZcmOuUes8N8SWdbJ+b+//AEqXhRkp5KaUo6jG1XLqLlCiUKaCIvcGtFXOIa0DeTkAoFsNhrCAH2p+jKsj/iI7zvIGnmVIR3OianULBieR+n9lnLG2w2cRNIMjs3uH5nb/ACGgWRtU1SSj73thkeSVTyvotqVcHhMuWWWbnJ8sZJVDPKkLyTqh5SrBSGveoJHpJZKIR8tUDdDIxJHvUXaVNBqV1BSpPQcUOx9DUJMpew1RNBY7EDQEVJ3lX9hsELW4XDE5xGhoQd2HgVnrPbnjwNBpTEeui0FnYPE7ccnDUb1hyud8MGdouRc8D3HFXFQAMfU79QQc1Da7CztaF4bgaBgDjTCRT/tgaa+iG7YUydR1QSTWvWpQhk77TixuBri3mhrnXmkxyy9WBuNrsnFC0P7IDKgrhIOdTQ16BO2rnLIcs8Tw3Su4n5AHmoNlZgXS5944XEcK1U+1eLs42tr3pQ2oFQDQ4a8MwM01yuFmqP4ZDsrY3MjLn1xPcTQgAhoyaD/qPmrmXRPa2mXDL0SUzTEqjQ6C2qgaigkCKe1QSjJKfKsYhrTkmJY1xCu+EyFeFNEclG1veIU4alY/ctlBtfCaRv3DE0+eY+CsvVbPbDKz4vpew041q37rDmSq62GXy0cvUR+eyUOUrZEJjTg9OsRQfHPRX932ltojMMmhGR3h25w5rJB6LsNoLXAqrsZCThJSQJbrM6J7mP8AE005HgRyIzQritftXZhLCy0NGbQGycwdD5E+6xzllnHaz2WlzrPiU/X1/UTGlURXIR1sLqvRbyj/AGayRQjXAC7m45uPqSsTcFn7S0ws3GRtegOI+wWv21m/FI4BOwLtnH8ezOo4/r9l9zK2iRAPKnmchZCtB5tEbig57W0Zb+A480RNIGgudWg4bydAs859SSgk6H44XyESzkqBzyu7Q6eykYyuXslsfVDcRdQVFOeSLsVmEj2MGrnNaTXiQCR6pSyuWHpmnCXs6EGhByzpmN4IS5OuiHpDdlGNZQRhwyrU1xAbiFFNYMBFIiGilGk1AP3HJUdy7U2t1aSNLAQKObU6V1yO4ol+2Fse0/gw5HDiLnDPoXc1lnz61+33AdX2TT1iIOQrUBprprlXNJZbUzC4ubgqQWPOdSK1b05rTWSGM2d07zm8YWHIitNRlkCda8Fly1xkdgyqMs6U3OAp5FI2qL/UBr0Rotm7eBO1tQe0a5ozG7vD4otTaoMYA4PY/wDyuBPtVeVWZ5hcwtFHNfWuubTy3ZL1G77c2ZjZGaOFacDvaeiuFVtNGF8bQhyZDm4KWlQVBGO8OqbfBoGyDNQyDJGPbmUEXIFx9SyGMJC+hAO80HWhP2KdGmPiq5p+gud5lpaP9xVryojBnHvKZmZA5oebVTWU5pOP2LZVbduIsuW97a9BU/ovOg9el7YEfs5rxA9iV5axy6EWY8qt2Fh6UOQzXpxctEZWZ3EJD0VCUFCC40HCvkNUXHGWmhRFNcGz2dpLDJC7RzSKeRFfcrATsLXFp1aS09QaH4W52Sd+IBxCzG2EWC2SjiQ7/M0H5qhzLizseDZmnKH1KhcmVXLMd7cavYhlbbDyLj/ocrXbB34z+pVNshJhtkJ/eI9WuCvNuGUlJ45rTg8pwPHk/jR/T7syMpQ+qlkQtomwNLhwyTTixRVXpa8Ti0aA0y380BRcUoKS2bEqRK0DzRLYwO9UaVpucBqNeihacxTU50/4KnjdmQ+tMweIA3AHQqEBXg1pX++Se6MEak5jLjxXOf7DLroirkuya2TNhhHeOrtzG73OPBA6SstKy22asE80uCzsr4cZrRrGE6n360W3OyE2LMtprQN1z481sNltno7DCImd4nN7z4nuyq48hoArfs6rkZ9Rvlcehv8Ap4vlmWu64nsFC6jMOERitK6lx3VOax20DmQSSWd7XMa+hY8txMcRnq3vNPQHRetsiArTes9tVdccjauFXAh1NdDl5oVqKa3B/AT6MRZe9AXYKE1aA4UNNa+2nNP2btjrOTkXYiMTATQcwDodeC69bRUtjYKVIBpqBvWjuy6GVaR1pTU8UcpJNJMz/DakX9llDm1GiUZGqe1gaKcFBiJ00JoFolwqNKFJqEG9uZVqYgBTkqdspEpY7fp8j7qpfLVlrkRwoUkpoD0RM7MqqGTcr90UVEtoBcRvAB9f790XYXaoC1uo48UXZjRqTBfOE+iS8LIyZmB9aa5HMHiOKw17bMTh4DGsLD/5AaU/iGo91sX20YsKmxVGRWyMk2JlE87vKwNgbRxDjStRlnwCpY31C3O0l1NmaaHA/jq08iPuFj5LqfEKuLcuBT4iZRDbhZiLugr0Jz+FPiJeSdST8oVo7KQFoq1zGuArqHDMVHAgjyR0k7XuqG4agZE1zAzK0LozyNFsuPxWrPbfn/rX/wALPgrT7IRd+vALG7Yz47XKeBDfQf1VZfKbvCvxG/yKjEkTFyzHoNxe2K0dnIx/0va70IJW+25gxxslGhGq85XpOzkotdiMTj3mjDzy0KZgfaMfjuHdCM16cHnOAucGjUkAeaAveOjcjkXOaOeGhr/qCvf2Z7JS0DvAkEkeFujjyyrms9fLzhjp4TjoPMfaidLo87jXJTNZU00zpU6JWMqaK0usRO/DlLGB5FJiHkxuG6jTTCcq1GWuSBtMOB5FQ4AkYmmoNDqCNyWaRY2ZhuF2Kprx6YfVTSsDGkPxY6g0zAFQaAjUnROsghwvdK55cMOCNmRcTXE50haQAANKZ1UAhJNGguc6haGnE7XSjdXaKEFsllfK9scYLnvIa0UPiJGXQak8F7xsbsyywQYB3pXUMj95PBv7ozogdgtk/wBmYJZs53tzzPcBoSBXQmgqRrRbCnr8LkavUb3sj0accK5Yg5HqU+IUJ6Df1UIA1Og0rv5qaHnrr/RY79BpK91BVUN7SmhoKuJoBvJ3I+3WnOgUcbQ3vO8XwqxYXml+SD8qKG7rgDcTpaOc6hp9FK7/ADV/ZIQ1uQpw5BAS3i12LC4GlW5GtDwRwd+GKa4B60XUjS6ENP1KS/72ABYw97Qn6ePmruysADaaBo+FhbVdUrpC5pYGHd3sVep1zqtpdrjgbXXC2vWmaGF3yR9BNpfQdclU3nZy/C9niaa0+ocOqfftoLcPDOqjgtOLI5H5Um03tZEqVk0EweMv+DwQ/bAPwE5/3l1Q9rsr64o3lhOtACHeoyQzrM46+LeSquXsXSLO03c2QcDucNR+qqbwss8Qq0CRo4A4hzI/RWl32g6VzVoDxTIqMuQXaPNo5quxV1JqOqsWWvCaUOHjuV3f2zbJj2je5J9TdHfxDf1VCxhiOBxqdM9/kooNMjaY29GF7e4aO3V0PIrB3hbXklrhhIyIW8tNobHTH4DofpJ48lWbQ3CJG9pEQXDPD9Q5HjyK0wQiRVQmkNmfvDpW9Qx7XU/+hVnbLCQcYHdd3mkc86HmqWGcmKNlMmPe4Hj2mEHLkY/dX9ytfMWxatBxD90Z1A5Z18lqi+DJPs01ysENndI7Ko9gF5VbZsb3vP5nE+pyXou3V4CKEQs3jD+q80cgyvpHX8Nx7YuQi5IuSTp2W1VfbI3r2Ew+k5FZ6qfG+hBQxdOzbqcSy4nA322901H7RFo5tH04HQ9F5veUdYWn6ZHtP8zWEf7HL0zZO+g5vYy5gigr8LP7abNmBsjmCsTsL2n6XtOh/le/2Wt8o8Y4OE6Z542gOYry090XFD2kbnOlib2YAEbu694r+SjaOOe81UZjT47ISQBmScgEm6G9hFy3Y2V5xuIjY3G/CKvcKhrWRt3vc5zWjrXcvWtidnexHaOY2Ikd2JpxYBuMkhzleeJyGgAVLsds22EiR9DJTIHRleHPmvQo9P6LnarVNrZD6sdjx+rCiaaJAAN468ynxLp6cPhYFFvhdmhELhiP7o9yN6SQuoQCBXef0SOkTPEeXyf0XTw+HKv+R3+Q6MUnyCssWeIvJGugA8kdDECK06VzJ4pzYqnMVO5v6ons8AFczX34ALdDHjxqoIDJminwVNtu5uGoY2tdwAJ9F1j8Arzp0R009AdN9TrkNw/VA2l+GEkahlfMiqXmrsU8m5UAXhYyO9GKje3f5J12z1YCK5OLSCKUpyOfFA3Rf+LKQUIyxflPXgfZXraOGR1z681jik3aBfHDBbU1r9QCOeajZG3khr1ul7n9oxxrgw4QSN5Na+afdlkOAYwcVTUHXU09lKe7oviiyja07worXd+IHCcJ3bx5hZS3dr+14InOGdTQ5AZZkab1rbFMRQPNeauMr4aKaoy9ts0kczGtJLiRQbqV7zuFKVWkszq1ad391CKtcVRz3H7KghmJnadNW05HWvmB6Iq2sq7RbNtIbJ2ZyJGJp3Opr5rL7a3eGvjm0oacq7j8q72ghP4LmmhximWoO72+VDtG8dkcWlRlzqmVw0wDFX1MDA4HyRuy0ZFnGMnQmhFMIr3RmmPtUA1Ay6IK99omtZhjzJyFOPkmQFyKw2cue8tzrK4AdA0kjqXH0W6uayCyQmR/jcPQcENs3cYhY2WbUNyH7xq55/zOd5AKn2pvsyEtaclqiqXImMN0jP7Q3gZpSTpuVS4p8hqaqMrPJ27PQ4seyCiNquXLlQws0oTUtUs6YdYbQQei39w34yVnYzgEEU72YIO4rzNjqFWNnnotGKZ57xLTbZbl0w/a/Yl0FZbOC+HUtGbo/wBWrMXFagyZhdSgOvCuVV6PcO0xbRr82qW+djLPa6zWUiOU5lo8DzzbuPMeaueO1wclPa+Qu75shvWhsUwORyNN/wBl5ZHbLTd7uztEZLfyknL+V+hHJaS6dr43mjm0G41quNlwuL5NkJJo3zSBzQ801SqaG+BI4tZ4QKk8zoPlFxSE/wB/K26DAq+I/oN3bFbCHvqacdeQ3/op4Bn09kHZ3ZF3E5dBkB9/NFxy5ZLpPhAzk4w/Nk7pKf8AKhfPX46DgFHJIoSUoy2B39awyJ2dCRhHmcz6VKHu+2iSENOoGBw5tyPx7qg2rkkll7KMGjR3iBvOdM+VPVV1nuS2hwLZAwEADu4nENy00NNPJZJyubGryl+6yAd0ZBWl2UaS0kgUFB/RQXbcrmN773OcdXOzJ9MgOQRzLA0Px1NaUzOVOmiWsdBbjrVeQjGYc4nIBoqT+nmi7N3mYiKEgGh1FdxQ88jWjiiYn1YDxaD7K0ueyn0AQ2Udq9+91KnkAMvlTWd4e91NG5eaHntAaxzuvuotno8LHn6nV9QFS7S+pb6stzJULK26Qi1ta3Q98+hHyrdloJe5vD4yzTJXNYS7IGlC7eQN1Vb+ZA9Dn/lL/wAubRz4+6ym1l4F1I2551dT2H3R9tvKtQzzd+iCsNxyTOxEYW/U7U9Ajj8zpAt12efzXdK+YNDS8uPdoK+25eg7PbLMs9JrRR0gHdb+Vn6u5q4DoLG04KYqULvzFZW+L7dIdaDgtkcdcsQ25dBe0e0Bf3WmgHusZa5aqa0TIB7qlVkkdDR4bd+w0ppTk0pB1mJRclXKFUHJUi5AbxVLE+ihquqrTpi82NZIOLLGOWitrtvh8Rq0rPRSKYPWqMrPMajTuEmmek2TaKKduC0Na4EUIcAQetdVX2zYGCRwfZJXRnXs61b5HUe6xsc9FaWG+Xx6OKJpS7MvMejSWG7pbM0iRpzcSXeIHcM+gCKdeJwkA6680PYNsTpJmOasha7LNqADxGXwrqlSGfGurCbPJkANwHsiw9CssjdWSV6pzrO/r0Kk7GZMsZdEj5UParWI2Oc40DQSTyCjex41afRZ3audxa2IA941caHwtoaeZp6FJnLahcVbJLtvRr35guricQMq0BdhB4mlPNaOB/53kVIzpoBua3gAsrs7AcZduAp5u4eQ90bfF5BpayuqyKW2O5j6t0g+1X0CaMqT6NHV288gPNMhtNfEa9MlUyRNcMiWniE+6roMZcXlz3VI727lRKUpSYVJItJnxuydpwxV9qqy7QNiFNBGPYLOtuvE8nAchllvJA+6ubbZ3ujLWChLcIrkOCZjUnboCTS9SttDu1ZgoKHmVOXysjwx0B4upQJ1zXDNGDjkaQeRy8yjnwQM/wC5JXlWvwmQ082rfDBlliuivuuNzWvc52N7nZmnAaBQWy65picxGziczTeQETatooYxSNo9As9eG073aGifHTRqpMU8zb4NFFFZ7O3PvOGhNPhUl6bTE5MyWatNuc7UlBPlT0lFUgKb7CrXbS41JVfLKmySISWRDKVGjFicnSOlkqo0yqWqzt2dzHBQjSFokouqlVDBqVclUKDEi6qRAbRapCkXKEFCmjkUKQlFGVCM+COWNMLDk4SINsvFSh60RlZ5/PppQdMMbMp47WRvVdiShyOzI4F/Z75e3RxVnZ9qJBqarHiRPEqKxbib6Ha47wi27VMOvwF5wJk4Tq7Ko9KbtJFwHouN+wHVrD1aF5uLQl/aCq4Iejf/AL8O5rfQKN+07P7C88NoKaZ1fBDfSbWgaBBzbYP/AC5c1izMmmVSy6NFadopHauKrJrwc7UlVxkTS9VZaQU+dQukUJemF6qw1ElL1E96jc9QdpUoJSo1YsDm6Q6SRRammaV6YUhys62PAsapdiFcCkXKgxapapqVQsWqVNSqF2GFcVy5CbBEi5cqIKmuSrlCMienQlcuTImDV+UnCcuXJ6OHPsVclXIhTOCckXKwGKEq5coCIuXLlZYialXKi0NKRcuUYSETCuXIWOgC2o5KOyrlyRI6mn7RM9MK5chNshpSLlygtirly5WQVcuXKgj/2Q=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104" name="Picture 8" descr="http://www.nabic.co.jp/uploads/fckeditor/uid000012_20131118162720cd84b58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6636" y="240146"/>
            <a:ext cx="8017462" cy="6011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246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3940" y="10990055"/>
            <a:ext cx="10515600" cy="6949440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9429673" y="28426"/>
            <a:ext cx="1661993" cy="692497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ja-JP" altLang="en-US" sz="9600" b="1" dirty="0" smtClean="0"/>
              <a:t>サンドイッチ</a:t>
            </a:r>
            <a:endParaRPr lang="en-US" sz="9600" b="1" dirty="0"/>
          </a:p>
        </p:txBody>
      </p:sp>
      <p:sp>
        <p:nvSpPr>
          <p:cNvPr id="3" name="AutoShape 2" descr="http://upload.wikimedia.org/wikipedia/en/a/a4/Flag_of_the_United_States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2" descr="data:image/jpeg;base64,/9j/4AAQSkZJRgABAQAAAQABAAD/2wCEAAkGBxQSEhUUEBQWFhQUFRcXGBQXFxQVFxUUFBQWFhcUFBQaHCggGBwlHBUUITEhJSkrLi4uFx8zODMsNygtLisBCgoKDg0OGxAQGzcmICYtLC8vLCwsLS0sLywsLDQsLCwsLywsNCwvLCwsLCwsLC0sLCwsLCwsLiwsLCwsLDQsLP/AABEIAMIBAwMBIgACEQEDEQH/xAAcAAABBQEBAQAAAAAAAAAAAAAAAQIDBAUGBwj/xABDEAABAwEFBQUFBgUBCAMAAAABAAIDEQQFEiExBkFRYXETIjKBkQdCUqGxI2JywdHwFIKSsuEzQ1NjorPC0vEVFiT/xAAaAQEAAwEBAQAAAAAAAAAAAAAAAwQFAgEG/8QALxEAAgEDAwIEBQUAAwAAAAAAAAECAxEhBBIxQVEFIjLwE2GBkaFxsdHh8RQjQv/aAAwDAQACEQMRAD8A9JiYpwmhOCAUBOSBKEAoCcAkCcEAUSgICVAFEqEqASiWiEqARCVCARInFIgECEtEIBtEickQDUlE5IUAwhNITymkIBhTCFIU0hAREJjgpSEwhAQkJjgpiFG4ICAhRvapiExwQFJ0aFZLUIDYCeE0JwQDglCQJwQChOCQJQgFCVASoAQhKgBCEqARKhCAaUqjtNoZG0vkc1jRq5xDWjqSs6xbR2SUlsdoicRqMQGvCtK+SA1Uiyrv2lss73RwzMe5vCtDTXA4ij6UNaEqodrYO27MVLdDKPCD+nNRzqwh6mSQpTn6Vc6BIlB4IUhGNKQrEtu0jWvdGxpc9hoRpSm/osue+536FrByzVeephF2JY0ZM6xxA1y6qpNeMTfFI0ea4ueR7j3nud50HrqqcjBqRpv19XFV5a3siZabuzt235ZyaCQdaOp60or/AEXllutWEUbr6rudjrb2tkjqauZVh490kCvlRTafUOo2mR1aSgro2CEwqQphVogI3BRuClKYUBC4KNwUzlG5AQ0SpyEBqBPCaE4IBwTgmhOCAUJyQJQgFCUJEqAVCRKgBKkQgFQkUNttIjjfIRUMaXUFKnCK0Fd50QHI7cWCdrnWqN0LmMjDcMzXn+HIJrPDhqMRxAGra5DNePXlY3yzEsoWucGsIc5zXOFA4hzxU1J1PErur02vN5O7FlYoqd5hIxSHMEVGrVg3pE2xzQuNezDsZb8GoJHKtFUqV/NsjyW6envDfLi5HdV6NgBitUZY5vdxAUIP3hvBzzFVsWO9ImnuuDmngc6cKKptUGTtbI2jg5oNdKt1Cym2Vj8wBp6cqrLqunNbuH1NWkqkHsvddD1DY2/O92DjVrqmM8Drg6a09F2dV8+2S2PgcHRmoa4EVOjgciPQLune1hm6yyk/jiA8jWtPJaGjqWhtk+OH8u30M3WU7z3RXPP69/qJt1dssMrrSyuAmpc33KgAh3AV36LPu7aJsjftAcTfhAoeeeiLx9p87gRFZomgilZHmT1Y0AH1XDWa9uze9z2t75rRgwtac8mMqaDNR6mMJZg8nlLcvUjupL1qe431zVae0mvfNTwC461bSyaRMw8zr8lYue2yvdR1M95qPXiqvwJJXZNvV7I3rVIXdToBuUOydrc287O1jqNBcySh8WJjqMPHOh81WtdsyLYjU+9L+TP3TqqNzuMVogc0HuysNBUkjEK9d6loSUZI9lScos99JTCVA+1Ac+iryWx24Adc1oz1NKHLM+NGcuhdKYVnmd/xH0CYbaWkYjkSB6miijrqbdsnb08krmgVG5SFRuVwgGIQhAagTglATgEAgTggBOAQAEqAE4BAIlRRLRAIlRRLRAIhLRYF9bXWazdo0vxSx0HZAEOLnNxDXKlM66BeN2Bevi+IrNGZJnAAGlBmS74QOK8cvHaKe0veHySGyOlJNaUFSaMy90Cgpn6mix3xPts0j7OMMbi8udicWue4udhjcTU0xeLQZU3LqbhhjkiMRbgLBgdH8PT9VS1GpsrR+pf02m3O8vp8y1aLia+MUFHNFWuGRad1OS5+G2ulfGbRG5rwx8bmvbQODXDvUPGvTJdJdTbRFG9lpLCGupE5upjA1csC9ZsUzOWPPlhj/wArPjKylHnBoyjdxlxn39h1pINQAAKZAUAAGgAWEZaVAPcJ148geC0JpMX4f7v8fXoqMoUVHy3T9/2WKkd1munv7DbTKCABSp3BQzRV5HimzyhmlAT5f+1G600qCTUZkYW/T/KuU6TaVsFKrXjFvdn9OP8AR8MBJAdXMgDDqSdBQrSsV2Me4iMVI1ecxT8W/oFmPk7VlGOo6hzpQtafEaAmlagHkumuQtiia2ItfvdWuppWulfLJc6lSpQv/hxp9labXT8mZaru7PMtqDo7QdFGGV104DRdVLbBI3BIwActP3zXMXkHROwgZHMO4j9VThWlPy9S69PCGbFy7YmF47VpcwatBwk+a9KuRlnLf/zNa3iKUd/NvPVePR2pwNQf0W7c19tLgGuwyDgc/JduEkitWd2eqmNR0CoXLeDpoyX0LmmleOWRI4q1M/ioXN8ENglkA/wsi8JsqncrUr1zO0t4YW4RqcgOZ0C9hds9awb+yG0htjZA9obLC4BwHhcHCrXt3itDlyW8SvP9gHdlaHxnWWPFXSr2Oqfk4ld+V9FRqfEgpGbWpunPaxEJEqlIjbDU4NUganBqAjDUuFSUS4UAzClwp+FLRAR0RRSURRAR0RhWXfe01msmU8oD90bavef5Bp1NAuQtntAlkqLNEIm/HJ33nowHC09SVHOrCHLJYUZz4Rv+0C/ZLFZDLC0F5cGBzgS1mKvfLRm7TIcSF4cYZ7bIXyudQg4pJM5JSRTMDJrdwaNAu8tt5SSj7aRzhwJyP8ooB6LLdRprTI5HlwJ5fryWZqNd5lGBp0NAkr1B2zUgp2WHA6MUwjSg3t/e9aJuuT+KbOxzRHgLXtoau4cuGfJQ2u5mzdm4PcxzCDiYaEgHNhWnarUGjP0VSTV7rryXFF22vpwV72tdBRcZahjeHV7oBoPirSp6ZDr9dS9bTjrXSoy5VzqsyQ5rmLtlE2xPDBzln2+04SG6VBNaE0A4U3q2XKF8RkqwGmIEVrSlRqpKStK9jmvmFk7FG7LP2hxipxGrQeVQCfnTqpbe1rXCOHvzSEUzObtARyFN2tDuzSytDSyOzgveQGtAr9oNMm7mfe304a7t2WJlmcZJWEOl98nGNwwNdQUbruzFKZCpuSko3m+ei9+/qZm3clTWI9Ze/f0KDrn7ENfIGmQtGKVgp3s8uB3d4eLTmc8BwJwGhBqKZeR/I86LtbUMbSMiCMjqM9KLlI7G+IjtKZnDkcsx+ZVehq3UT3c9u5NX0ag47eO/Y1LsvXINnaWk6O0B68DzTr5gDmZ1oDUEZEclXc0EFr8+HRNsUha4MfUtPgJ+h/JV3TW7fDHW3f8AT+Cypy2bZu6eL9U/n/JnNs8W9pd1c76AqC12hraBoDeDWDPlpmVtS3U0uzcQ07h+9Oi1LLc8TBiaAeYz9XKZV1a/JUlScXaxFsjtTLZ43/xMZINMJFMWVcnA5b1n33tZarQ7uExR/Cw94/ifr5CnmtWezB27oFTbZmtOQxHgNK83aD68lzGcLuVv4OfhyeEW9nbzkZG7t3lwpUFxJdX4QdTXgoiHPd2jx3j4W/CD+f76yQWfMOkoSNANG14fr9NFJaJAMyVWqVU5WiXqNDbmQy75MFpgf8MrQfwv7jvk5eokLx9s+ORgb8bc+jgV7E5bPh11TaZleI23poZRCchaBnnRYU4NUgalwoCMNS4VJhS4UBFhS4VTvW+YLMCZpGtoK4dXen6rzi/PadJISyxM7Nuf2rwHPI4tZo3qa9FxOpGCyyWnRnUdoo9Cvq+oLI3FaJA2ujdXu5MYMz9F5tf2309oqyzDsI9MWsrh+LRnlU81yji6RxfK4ve7VziXE8iTu+SmAos2vrXwsGrp9BFZll/gjijFSdSTUk5kniTvPMq219FAFZjYN6zJ1m+DSjSSHMq4rRs0HEKtHKxoqc/3xTJr7AyA4DugnXnkAoVTcss6lJLBZmkMGXuO05U3HpuPDLcK49st5cMyBvI1prlXTLL5pbRaHyAgsoDWpJq7kcsq6ZhZUjA0UpXrU/VWI2fJFZrgbPaxTKp14nhru+mpVZs+WeWfyTJ3lOjsjwMb4yWDM95rQBzqrUYJ4I5T25HNeCRixBvENJFOuiZbrR2j2wwM727IV0PeeeYrRvmdwT7xvF0obHEMDHZVOg/EN54N8zuA6K6tnXxNDmEucwe9rwIa45h1K8KaZHSby0knLEvwUpSnXbUXeP5I7nsv8LWSdnjoHyNJeG0FMNTmBkAaZbhrRblqc2RuVHMcN1CCEljvJkoLAKOaKOjIpQaZA7lSs92iJ73MJwvp3NzTUkkLM1M9ze7El+ff2NDTw2pbcx/b39yOw2PsmluIuGIltfdaQO7zzqa81RviOrHU1FCPIrUlfRZsgxnPwnQceZ5KOlKW/wCJIlnBbPhxKDWF4DvQceqe+Rr2kaOG45EEZhLd3gAO6o9CVNNC06gHqFalJRlZ9HggjBzhuXVZRNYpsTWk7wrXZtOdM1VYeCna5VJ83WCzGPls8kghbvz6mqcSBoFGXqC1SENNFyk5Ox1ZRQya1E5N9earOg3uNSpbMwAJzypl5XaJG1dXY+74/tGAD3m/UL1lea7N2bHOzgHB39Of5L0hhW5oItQbMHxCSc0h9EJwCFeKB1OFLhT1yu2G1Is5EMRHbOFSdezadDT4juHnwr5KSirs6hBzdka163zFZx3zV50jbm8+W4cyuE2j2stLmmlII+RGM9XfosK8NqcILYBikObpXVJ5kV8XUmnVcpa7S+VxL3FxrXESfQaU8qKtV1EYrk0aGjzlFi32sSNeKk11ca7yq1lcATzplvr03hELFegizFW1pxG4rKq6hPBqQ0+3KGdoBvonRyAkU319eunzWpBZY6ULN9d+W9bl32NvutA50+dVAowZI5SRzLLM93haSd1KgdNPzVuK4pXHMhufnT5/VdLK6OPxOFeqzbbfjfcHmj2xOd0pcFB1wsGbySVDKI2eBoHPf6qK03m52+iy5LRVRtuR2o2JbVaVkWmVTzOO79VcsF0kmr6HlqB14nkpoRUVdnMm3hGbZLFM4tcxrSMyMR1pvAHmpp4bVKQ1wDQDx7jSN+HMvPDEaCmi6iIBoo3M7yntjqo5axwflSPP+KpLzMzLj2aa3Jpo7XEQTVw7xLuJ8P8AVWuS6K7bzAd2EwDJGijRueOLTv8A3zCpfxJgOJ3gxDvbmHSrvukEtJ3d07irF52KO0hpfXuuBBBo4EEEtJ4Gn0I3Feqtugt+b9e3vscSpWl5MfLuvfUht12tNobOC5rmAggUo+oIGLpUpJXK1apK5rOtD/ln+/VVJNyauWoxUU2im4YySfAP+bl0UdoOissphAG4U9FBMyoXaeT1KyKFlADntG539zQ4f3K0Wqq3Kb8UbT5tc4H5FqvuCnr+q/dJ/gi0/ot2bX2YjWJxakokJUBMISqlsk7vmpZZFTtLqhTUo+ZMiqPDLERyHRSMZUpYIch0SW23xwDv9550jbm4/wDiOZU0KTlLBBUqqMbs6zZKzAFzjwoPNdfAFwOyEsnZmSSmKR1aDRjQKNYOmZrxJXb3fKSt2jFQgonz9ae+bkaQjQp2NySqa5Cbcj6Ak6AE+i+c75vJ1omkkJr2jy7yrp5CmS9f9q14SQXbM+IkGsbSRua+RrT5GtDyJXjNhkbIMTKGp7zfeY7gR+e9UNe5KKa4NPw3ZuafJHHZ+Pktm7LhfKcshxTIGgZ0Us94yEYcRaBuGX0WL8Vt5Nu1laJus2fhiFZZWjkSPoEya22NmTcT/KgXKyylVnuXV78I52d2dPJtCwf6cQHM5qnNf0jt9Oi5/Gk7Wi92NnvlRpy2knU1UDpVQkt7RqQPMKt/8q1xo04jwGfrwXUaEnwjiVaC6mi6RNjYXGjcz6AdTuRZbMXHv5DgNT+i0omhooPl+fEr1pQ5CvLgSx2TDmTnx/IcAtBhyoNFWBU0ZVWrUb4J4U7E7Bmr9kZnmqkLwtGFwUEY3eTuRcELTUOAIIoVgTsNkdhJrETRp+Hg08OR8umw2cDeqV5Wtj2ltKjeDoAeI4Ke64IdruVpLSKVrlxVaWTPgPnkaHL9VnODmuEbG4gCaHFkAQRhJORyJ41G6oJVh9je7xvHRufzP5BeOnGPLOlNvhELbSGHMih1pmPJaGBV4LIxprSp4nM+qtkripJN4PYprkoyWMdoHg6Bwp+LDX+0KV4UjiopHL3c5WuElG9iIuooi5SYKrOt97xxktaO0kHut0B+87d0zKs0qMpvCIKteMFdst9ms63W2NjgHPAoammZ6UGZPLksa2WySY4XyU/4bDhA60zPmks1la0d1oH74rUp6K2ZMyquvviKNK1X5JJUQjsm/FQGQ9Nzfn5KCw2QVrqSakk1JPNxzKRjQFq3JZnSysjYKuc4AAfXyCtxhGCtFFCdSU3eTPQLisf2bBTcPnmuvu2x0Ul1XRgaAdaLbhs9F2kRsgbDkhX8KFJY8M7aS622qzSwPFRIwjPjqF8uXrdktmmc3vBzDQOBwvAG47nBfWy5janYmC25uGF/xAI1dBOzPnex3padz2u/EAD8j+Smfetp+BnqeX6/Ir0O2+x2Sv2cjSOdQqY9j1o+Nnqqz09Ju+0tR1NZL1HBPvC0b+yHU/5VeS3THWVg6N69eXqvTofYzL70rB6laEHsYZ78/o1eqhTXETx6mq+Zni8k7zrK89Mv+3oo2tDzQCR5O6p/VezW72e2KElrXOlkGuYaxn43cfujPpqq8dz2aziow8MR38mjU9EbUfSiWnRnUzKWDzeDZ2jDJMzCBuyLicqCtMj6rTsNiDRoMuGgqNBxPMreva2Nlbga3u6g1oT95o5c1QiB1OROVTo+g93gd9Ouuqz69aTxe5qUNNCD4Eifu0VhgQ+DkeOhP01QwgZE6ior3QfMrNleRo+WKJFNGKpkTC6mFtag0OmYO+uozGgK0ILrkIq7u1bUDWjv3wA081y6b6nnxY9CvkMyRzPDrwSNtnwtc7vUy0/q04eq0W3U0k4u8TTXl1U5s4G7Pj/lcWjH5nm5sx8MjtaAVIPvVbxDcmpzbIMsZLiK+I1FDuw6UV+VirOao3UZ0oojcQKAAZacunBRucpXsULkQwhjVICmVSYl00c3EconuABJIAGZJyAHElE8gaC55AaMyT+/ksG0SvtJ0LYge6ze4/E/95fNXtLpHUd3wUdVq40lbqQ3pe7pAWxEsi0L8w9/IfCOWvRcpa7Y4d1gLG+jj5/ovRrs2VdKRUfoOi6+y+zSKVmGZtQfIjmDuK3acYwVkjAqVJVHeTPE7iioXOPL9/RbBK9Ouf2LYJHdraPsa90Mb9oR94nutPQGvJeiXFsfY7JQwwtxj/aP77/Jx8PlRd8nB41s57PbXaiHOYYoz78oLcvus8TvkOa9c2U2LgsIOCr5HeKV1K0+FoGTW/PiSunQulE8uNawBOQhdHgIQhACEIQAhCEALjNstrBE4wQHv0+0ePcB0Y37xG/cOZy6W/Lf2Fnll3sYSBxdo35kLwOa0OJLnE1eSS/U4iaknzKo6zUOnaK5ZpeH6VVW5y4X7mtbL5NNdNwrhbXe7eeKyp7Q57quJqNNKFp3fdFFC2MnMGh300O7JWIYDoFl1NTg3oUbDY28adBoK7grkOuenDd+8z6q1ZbqedGlasFxu4UVKTlJ3JHKEcFSydkAas16U8hTLyU8MMQIIjFQKeWWtOi0mXI0alOdHGzUhdf9lskO6m+CKyNFO6AOis9nxVJ1vY091VJb1J0XDqJDZJl94DVUtNpG5Zk1rJ1KrukKjbbJVG3JbmtCgdMqznpjnIoHtyyZlEXquXFNMlMyaBSxgRylYnLlXt1uZE3FIaDhqTyA3rFvPaJrO7F338tB1KybHY5LRIHSVc46DcByG4LR0+hcvNPCM7U65R8sMs1bDJJbZe+2kbc2R7q6Yn8TqvS9m9kq0LgodgtliDUjmTu6DkvV7NZgwAALXhFWtHgxJybd3yZ93XM2MCgWoyIBPQpVFHFwQhC6PAQhCAEIQgBCEIAQhCAEIQgPPvanfxjdBZdG2gSF7vwgBg/qI9AvOY4MziyOh5rt/bnczpYYZ2CroS5pHFsgBIHPu/LmvMrv2jbQC0A5ZCUD/qAaHmszxDTyqWlE1/DNVGneEup0EcK6C64IIgHTOFfhGZ9FzcFtjcKskaRyIUvaDiPULDUJp5RtyqRmsP7HXzbTxMFIoi7mcllWjaeZ3hAYOSwZbYwavaPMKnNfUDdZW+qnUasv6K9qUP7Nia3Su8UhVcknUlY79pINzq9ASqr9qWe4x7vKm4nf0PoulpKj6M8erpx/9I6NOBXLf/YJnDuQHzPTh1CjfedqOvZs6nrxpw+akXh9R9CJ+I0l1OsLgkLlxb7bOfFOB+Fv75qs8uPilld5hv0Ui8Ml1ZFLxSHRM7Sa0Mb4nAeYWZaNoYG+/iPBoLlzYsQJyYT1Jcr1mueR3hj+Snj4dTj6mQS8Sm/TEdadonu/0mU5u/QLNlEsv+o8kcBkPQLr7r2EtMpHcPkD9Su6uL2XYaGWg65lW6dKnD0IpVK1SfrZ5Zc2zz5CA1tBxp9AvV9kdhsIBcKDeTqV3F17NwQeFtTxK1wFOoN8kDklwQWOyNibhYKKwhCkSsRghCF6AQhCAEIQgBCEIAQhCAEIQgBCEICredhZPE6KQVa8UPLgQvAdstiJrLIXYSWE5SN0I4OA8l9EJskYcKOAIO4ioXjR6mfJ7bJFX7WN1eLCAfQhK+xWb3e3HI4fqHL6Rt+xdjmNXQtB4tyWafZpYfgd/V/hcWfY7Ul3Pn8WWzD3JXdXMGnkVMBF7lnA6uc7cRupuX0DD7PLC3/ZV6krRs+ydjZ4bOzzFfqln2F0fOLWPPhhZ5MrwO8neArdnum1v8Ebv5WAceA5n1X0lDdkLfDEwdGt/RWWsA0AHRNrPNyPneDYa3y6xv8A5q/mtax+ya1O8eFvUhe6ITZ8xu+R5NZPY9/vJR5Albdi9ldlZ4i53oF3yF78NHm9nOWTYmxx6RV6mq17PdcLPBGweQVxC9UIroeOTYgFNEqELo8BCEIAQhCAEIQgBCEIAQhCAEIQgBCEIAQhCAEIQgBCEIAQhCAEIQgBCEIAQhCAEIQgBCEIAQhCAEIQgBCEIAQhCAEIQgBCEIAQhCAEIQgP/9k="/>
          <p:cNvSpPr>
            <a:spLocks noChangeAspect="1" noChangeArrowheads="1"/>
          </p:cNvSpPr>
          <p:nvPr/>
        </p:nvSpPr>
        <p:spPr bwMode="auto">
          <a:xfrm>
            <a:off x="152399" y="2751137"/>
            <a:ext cx="360989" cy="360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2" descr="data:image/jpeg;base64,/9j/4AAQSkZJRgABAQAAAQABAAD/2wCEAAkGBxQTEhUUEhQWFBUXGBcXFxcXFx0fHBsYHBcYFxccGh0aHCggHRwlHBcWITEhJSkrLi4uGB8zODMsNygtLisBCgoKDg0OGhAQGzEkHyQsLCwsLywsLC8sLCwsLCwsLCwsLCwsLCwsLCwsLCwsLCwsLCwsLCwsLCwsLCwsLCwsLP/AABEIALcBEwMBIgACEQEDEQH/xAAcAAABBQEBAQAAAAAAAAAAAAAEAgMFBgcAAQj/xABQEAACAQIDBAcEBAkICQMFAAABAgMAEQQSIQUGMUEHEyJRYXGBMpGhsRRCUsEjM2JygpKy0fAVJENjc7PS1BY0U4OTosLD4USU8RdUdITE/8QAGgEAAwEBAQEAAAAAAAAAAAAAAQIDAAQFBv/EADERAAICAQIFAgQFBAMAAAAAAAABAhEhAxIEEzFBUSKhYXGR0QUUMrHBQuHw8RUzUv/aAAwDAQACEQMRAD8AtDLSClArvDDfK7BG5rKGjI8O3oT61JJKpF72HeeHvGnxoWgUDlK8MdG9WOWtJ6ulGQFl/j+P41rstGiOu6j+P49KAQQJXvV0aIKeTD0oSO6qu6mpmPB152eCAu3cv7+FBhRBNAe6hpBVwh2BLJrIRGvcOPqaA3g3SIs0IZhaxy8b99udK06uhk0Vy1eWpyLZkoJuCRzuCCD606cKeYoJjYB7V1qf6mvMlYFDVq9ApzJXhSsahQlIpYmNM5a9OnHTzIHzo2Ch4yX40hpaaEg5WPlw+FJJrWDaLaSmmauIpNq1mo8JpNqVlpax1rBQyabcUeuFJ5U8uzieWlGwNEVlrurNSy4RftX/ADQW/ZvRuG2S7exC58W0Hv1rWZorogNe/Rj3GrnBuvMfaKRjwF29+oPwo6Pc+LjLI7+4D3G491qZJi0jNZLCmS9Tu82zgszLFl6sWykNccNRfvuCfWoQYa1FNiOJ2bxrqcEddTWLQ/8ASZLZWbrF+zIA49zg29KYSCEG4jaFjxbDyNH71bMp8rCrxPuwNbZfTMvzLj3KKbw+6SZru+Zfs8PeeY8rVLZqI6t+myA2UJXa0col+11sRRgP7SG63/OAvU/9Ek+r2vP+AffUrFgyq5bIijgqa/uv38uPPifBDlFlGXS2nG3dpwHgLVVR8knLwRfVMNGWx8wff3U6sVFnDd/wpJh8xWo1nLCBqSBTsSFtI0LeJ0H76REtiCQGtyNTUe00AHZI8AKFGBodhltZXv8AkjQfx53qThw6RjsgL86Cfal+GlDvi70cIFsk5cYBw+NA4jGE8/TlQMk5NDu9ByCkKxEo4VGzreimph1qbKJUBPHTRSjWSkGOgMBmOkFaN6rwrww0AgJSm5Ygxuwvw7+Wg4EchRrxUyy1jAqwgcAB5X+8mutTzCm2oGoTavVjvSDXgBvcHUa1jUSWGwYPC7H8lSfjw+NSuH2JIeERHi5A+Avf30RsreRUjCtGMw4ldL9xOnH91Py70/ZAFUSj5JNsVBu259qRV/MX/Ff4UWu72HX8Zd/z2v7u6oSfeRzz/j0qOm2sx50fSgeougxGHj9kKPIa++hsRvEg4D3mqRNjiedCNiTW3+AbWW3Fb0NyNvKoLHbad+LH31EvIaZe9DdZto7NiSeJoZmriDSSpo2BoUDXU3XU1go2Ex13U05mpaEc6sIMdQPOlHAXH2fjRecDhSGloDYRAPhsSjWKxyDw7PxuflRpw/eBRrNTbChVGbsBMY7qbdKNaOkGKgwoCMdeZKLMVedVS0NYEUpto6PMFd1FLQbI4x0kx1INBSOpNChrARhr079C77CpHClB+MDeh09wor6ZGguFt42ArbUDcyLi2dfgrH0t87UUmxieSjzJPytT7bWv7IFCzbSY86NRBbF4jYKFTd9bG3AAHlw1qrPsd1Ju4t3aG/qOVTMuJY0JIxNJKh47iKkwtudMNDUo6U0YDSj2RhjpJFSEmFNuBoGTSgERfTiPvPlTYkPdavWam2NCzUKLVwvTWY1KbExESsevViOWQ2N+4i40486ZCtAy4RjyNLj2ax4WPlr8BVm/lnCr7GHzH8q1/jevH3sI0SJRTbV5Et+CHh3ckbgjn9G37VqOh3QkPEAebfMAH50Ji985bkZgCOIAFxUTid5ZW4ux9a3pBkta7rIv4yWNfIf4m+6h8bgsCim8rM1ja1rX5aKoFUuXabnmffQsk5NNaBkfbDgm+e3gBcD411C5jXUKBkncP0orD/rYUdplDKCAcoTMbdojVreNuVT+B6S8A4H4VR5nLb9e1K6Kox9HluBqwzX/AEjr76sWO3WwM2suEw7nvMSX99r11akak0iWlJSgmxGC3hw0vsSK35uvxGlSMeIjb2WU+Rqq43ou2XJr9HKHvSRx8MxX4VHYno2jQMcPtDGRMoJCmUFRzFxlU29aT1DvaaDkrurrPNnbrbQMcckO1BZ0RurkgU2uob21YHn3UWINuRH/ANHOvLK8iN65wR8a1s21eS79XXnVVSf9JtqR367ZchA5xSRyX8gGU/CkydIMiECTC5bhCQXKsucoArKyaMC4BF+RorPYVqu5eBCKUIRUHBvGCoLRSKCAeR/Zua7D73YViR1qqRxzXW3LXMBalUosdwkuxO5BQmLwUbnMQQRzU2PvFExyBuBBpWSjSYttA7DuFJMRPKiTHXdV41qMVbHbPxOtmZv0so9OpCP76i3weN4AMBx5H3lyW95q+mEUkxr3XqMtK+7LR1a7IoEexsRe5YxnvWQ3/VcOnuAqUgw8qjtuH8cttPHXj4/AVYDs9c5YFteWY5R5DlXHAL30FpUZ6tkIU76Oi2YCLllA/OopsAvjTbYIch/Hxptou9CRgoRxceg/+a9z4de9v48LUHjcGezYkcb29LX086FbDGlbrsMs9yRfakS+zEvmQP3VXMZFEzs/Vrdjc/8AijWwxptsGe6klKxkqIh417qfj2VmAOtjY6KTxF+63xow4A0X1sgUKCoAAAsutgLc70qaDJvsRqbH/Jb4D5saJi2R+SPVj9yilOsh4u3obfs2oaXB39q7eZJ+dHcvAtN9WFHDRr7bxL52v72Y14cbh1FjOT4KP8C/fUc2AHIfCkHA+FbmPwDYu7IbaKh5ZGUGzMSNOV9PhQ/0bwqwfQD3UoYKktj2ivDCGvRgz/Aqf+iUk4ajkDaIYYKuqZ6muo0wbiY6NLiFz3iJvfHerdJiV4EE+AUn7qrm4cKiBwQPqKdOQQafGrGcHH9gDyFvlXp6tb3ZwaCa01X+ZGxNEde0PNXHjzFqRi5ImVhnAuDoGtf0okxpm142tx+6g9s4WOWKRGYgFGU5XynVSNLHQ68aRNXiyjTrNAewMHGcNhyJCT1MY9oH6i0TJshiSVmZb8soPMH7qb3ew6/RoLPcmGL7J+oveKMmwBYW61vh91qZTa7+wr00/wCn3/uKgwsilbyZgOOh10t9rTXWs631w466QkaBwfRUDj/my+6tFgwJUr2728DrpbXWqdvvBfrT3kj1Kxj99GLywTjUVgl8MnYX80fKs3fAjrXTmQxPic7uP7sVp+GHYX80fKqViIbYsHvmceggJ+bmo6H6yuu/QSce4qcYcTtCC1tFlzKeeiyI2ngDTWLwGPgRni2k7hRfJPhV10vYOrLyB5Gr3CXyroOA5eH51CbexTJhpmYaCJzwP2T3XptsfBt0vPsQS4naqaXwOIsTzliOnmsg+NLl3mxcaFp8IkWoAImDqxIJNioBFrD2lHtedWOSbXtRX8bX+YqM3jw6yYVsq5QNbeNbYgb38B/Zm2GliWQoFuAbXv8AG1O/ykb2yfH/AMVGbvD+bjzb4sxHzo5F1rmm5J0mdEdrVtBqSE8qWGNdEtO5adJk20NG9IYURlpJSjtNYFJGTTBgqSMVIdLcaXYHcRxhpBiombFxL7Usa+bqPmajpt48EvtYvDD/AH8f+KhsNuBZYn+kL2uzkY5bflL48eOtqMaKgJd7dnA5jioSbEXBLacfqg91BTdIezVNvpFz4QzH49Xb40q0zPVXkm+przqfCq5J0mbOHB5G8omH7VqDm6WMEOEWJbySMfOWm5YvNj5LcYPCknD1SZelvD/Vw0p82QfK9Az9L4+pg/1p/wB0Vbli86Pk0BsPTTYes4m6XJfq4WIfnOzfILUbN0q408I8KvlHJ981blB5qNUMFNPDWRz9JWPbg8afmxKf2w1H7M3vxjQq7zZmaSWMkxx+yEgZbKFC3Bdtbc/KwlDarGhLe6RpXVV1UddvYkj8af1E/wAFdXPzoHX+Vn5QTtzeLaeEnZMGkhhIBuMOXUvchjmCHkFFr8qE/wDqXthfahX9PCyD5MtblgYMkaL3AX8+fxvT/rXoTe6TZw6cdsUjB16XsePbgw5t/VyD/u0p+mSTKVkw0BuCL52B4W0zXrdjQ+LVcp4HQ938WoIZpGI7J6YTDGkf0SNsqomYT2NlGW9uqNjp31JHpfifV8IwPeswJ/uxWjbp4KNsBhLohJw0FyVB/ol8KObYmGb28PCfOJD8xWUmZxj0ozjC9LuFBW+GxAt3dWb6W5uL1YtuYyPEQrLHfKz2INr6ISb2J+yKmjungCb/AETCn/8AXi1/5aidoYeJDiIolROrMLZEAACvG0a6DTjm91UjLOSc44wSuGHYXyHyqs42L+cfpm3m0dvuq0YYdhfIfKoDasJ6wW4lo7ed2X/qqOk6mU1FcA2DfvAH/wBbH6m3zQUjaO+GEaGUJjsKzGNwB1yXLFTYW87UIeibZnKJgOVpptPfKaE2r0V4BIZHVZAVRmH4VzqAT9YmqWLXzLI+9ERB6rEYSQ/VH0hNfC4Y291GYzECTDSG6FshJCMGAIF+Iqnr0QYP7cnhZuA5cb3qX2F0fwYXWOSW4JJuVswKlbN2NRqaOAZ/2E7v/wCrr5/vNe7QxbRgFbXJA19f3UrYyEQAHiCB8LULtn2R+cPka4eJk0m0dnDRTaTD8NtBz3e6qf0i7y4qB4lgmMYZSTZVNzew9pSas2Eqh9Kh/Cwf2bftU/CNykkzm/EvRoyccPH7kBLvfjjxxUvobfsgUDPt/FtxxWI/40g+TUG1INem9NHzfP1H1k/qLl2hM3tTSt+dIx+ZoKVb8dfOniKQRSOCG5kn1YMYxSWWn2FNsKVoopDBFIIp4imyKWiqY2RSaWaQaBRHhpNemkmgOjw0g0o0k0C0RJqw7I/1eP8At5/7rDVXjVg2Qf5un9vN/dYapav6GdfD/wDYifj4Curk4Curyj3j6AgxAdFYfXUMPUA/fSjIB53t4ny9KhNjbWQRKpEhK3XsRu2gJAuUU24fCpGLGx/Vjk14/gXBPmWUV7U47ZNHgab3xUgolm0Ay+Jt8ACfj8aY2q4jglchmCI7WUZmNlJ7I5nuFccX3Ryfq/vNN4nFXRhkcdk69jTsnX26VMdjW6f+o4T/APHg/ulo/EQZlIzFb8xa/HxBFRWwXK4TDhQxRYIgHNlzARrZspN1vxsddaO6xrcFHjnA+QNBPwaSscjwKhlbM3ZvYX0N+/TWq5i8N/OcdJ9pMHGAdRoz62PP8J8KssbvbghHfnP+CoXFyDrJlsQWeC+uhIXMAugPBdaom3JWJJKMXQTCeyPKoTbswjIc8ARfyzC9RQ3nlS65Y+zoLhuA0H1qC/lV8VG3WBRZ8oy31snWcz4VPS/WU1E9hoiYWEXsw18QfOgtvYWOPCzuoLERSWAIuSFOgvYD31GYfb2FCKJsVhlkyDOpALqSO0DdyeNwdKZ2nvTg+olRMSshKMAixkhiRoDlW9j33HnVZSaZOME12LOuyYuOv8eFqJgwyrGVTgb/ABqsjfXCaWnxLX+zhZD8oOFTOztrLKmdFnI/rIih87Oq6Um5yG2KA1B/SDukPxufvqN237A/PHyNV2TakolkCuQCA1h35mUn4fCgH2jK7WaRyONsxte9cXEu7id3DQaqRdcCdKovSoPwsP8AZn9qrRsuTTiffT20tnxzW6xFcgWDMqkgeFxXTwkNtSOL8QXNg4LF/cxdlpBrT5d2E5Bf+Gn3LQ77qp3L+qPuru5vwPF/49r+pe5mpptq0aXdND9VPcw+TihJN00H1Yf0mkH/AHxQc/gFcFLyvf7FAam2rQG3NY6rHCR4GX/MGui3QAvnw2bu6uRl875ma9I5IZcJPyvf7Gdmm2q3Y/YISQgwBF0sGxAzcBxGXvv8KGk2Kv8AsX/4w++E0m6x/wAtJd0VY0k1YX2MB/RSf+4Uf/z0w2zB/sH/APcr/lq1jLRkQZpBqe/k2PnHKPKRG/6FpmXZkfIzD/dof+6KFj8qSIU0g1LNgYx9af8A4Ef+Zpv6HFzecf7hP8zQHjFkXU9sg/gE/t5v7rDUL9Ch/wBrKPOAfdKaLw7Roiors/bkcnqyLZliUCxPH8GT6ik1FcWdGi9s02WCM6CuodMaluLfqmurzeTqeD1/zWj/AOkXmbeCeDTC9QS9w/WqzgZS1tFkW18xve/DhXqb1bSPF8IOHsxOLd/tM16QmH2ZYM+01bN2xkyA6k8RZiNbix4UQ0WzrART4qViAQI4jKbEXBKRRZgDyJtevX15bpXE8jh4bIKMhLbZx7ccWFH5MUZ0/STv50ymJxvBtoSMOY6mIA9/sgcaLi2HK2sUczD+si6o28na/wAqh97d3trho3wkXZRbEI0ZYm5N3R3KPytYXHCuf1NnW1ppX1CMNh5xEkf07FBVVVGRlWygWA0XgBb3Uo7NLe1i8c3nimt8LUV/pbjY0UvsyKAgdosr2FiRewSwFhfiePGofeLfqSHJ1sOHLvcsFhZWUAgDKzMRJz5qRppYg0KldWG4Ve0k02Th0BkmecogBZnxMtgLgXbt2AuRrU/guoZY3wAWVBMXlMTZ+19HkjFzmOt2j0vyqHwuP2Xi8JmlxogEi2ZDIiSRse4G5zDiCLg25iobZ+zNn4Zz9D2riu2CMqBnzaaX6lUvbUjuqsJSSySnGDljoFY/ZeIS+aGXgNQjEcO9QRULHtlcLGesRjllztyNmiaPgQALHLxP1gADR2AmMsqnDYqbGWOtpJGA5dpWJHMnnwoLBbC23HOZThFnUHWOWRHjdRoABJKXHJgeIIHlUoRalZbUnFwrBL7JxGFxCGcYrCxXOqSyBZASTbMCOYGhF7ipAYuIBguIjlyqzkRF3OVRdj2U4AUjaW1MWpKnZWHUd5gZ10va7BQo58+dVHeTbDrh3MsWGVi+QKmHbLlKtftDEEhuVso0vrQlBSl8Qw1JRj0wi67E2nFiH6uCQSSAElNQ1hYE2axsLj31bI5pkQjI/wCqx/ZBrBujn6A2IP0mafCMBeN45sqk3AK3EeZb8dX14Vedrw7M7V9p4mXjftPN7sooqGzoLLU3umgbD72wHF9TiMMMMCLB8RM0QAuzDNZDlBOaxJtwqdxWL2bGxDthQ3cmPLN+qQKzzbGy45oWXZ+bEOrhrfQysxWxGrpd2FydGsOHNRdro93txMMjRu8EsLjVcXOAqkXIKGR7C/A8eXdTOEZZr2E5kli/dlxxG+IjLdXhgsSsUE7zsYieQzLCdSNcouRY91WnYW1I8Sl4pI5mW2cRNfKTe1we0OBsSBex0qsbY2Vj5lzLs/Z7I3aBjije/GxVusF9Cdbc6quE3dxmGGIxGXG4aUapFhYXCPoMmYq1imdjdRcgBiONPB10Jai3dWbAyMOKn3Gmncc6+epN6cUkwMzSuysCUmeUG4NxcZ/mCPA1q28O2dl43CMn0yQRuRcJCS11KvazQ3FuzwPA871TmeST0vBbL3F+XfVZ3rw8ckkKyorraQ2YAi/Y1158aznZ+EGHxKPsqSfETA5hG8AVGUe11hEqnLY814kDS9Xnam0tovCZWwECGKNnd2jzZQFzPlzPcgAfVJvQeqjcppjsGWJAkVo0F7KugFzc2HmTSXxjfa+A/dVYw29UEgUPiIlc8bJIq8T3x5Rp3n1o3bmzsXIkT7NRpEIbO/WYZ1OoC5LSXuCGvfw8aZyQuxlejA/lIaD8cvzFXqcgVQsFszGw4uObG4aYRBw8rpGTlUaluxcWFr+lXTF7bwBVTHNM5a1gImHHQavGo+NIpJIMoNvAl2FMtbxpsShgGW4BAIBtcXF9baXp3DYV5DZQNLXuQBre3E+B4VrFoZZRTLwjuFQ+095o4ZZInSTNGxRiAtrg207XA8qd2Vt+LESLFHmzubKrC1zxte9veayYXBhb4cd1MPhR3GpiTZsw/o29LH5GgnuNCLHuNMpCOJGPhRTYw9u6pFqaKinRJoaEddTmSupqEJHH4I4dc02HlgiH1uokKgDxbUXOvaPM+lK2/jWeXrEZ2jAGQuuVlCm4C31sDwI4Agcq2PE9MMAOWOCWQ+FvkxU/CoDaU7Y85k2Oc41WTq5U1v8AWCjI/G+p9RxqLlHsv3+53wUllu/p/Cv3PMLvvtRo4166JjkBLKisTcnKSytluVy34a8qFxm+OIVJeuxs3Wrlyxr1aLlPHLIQSX49nK3s9/Cy4GDaoJ6jZmDw50/CyMpLeZDmQ/pVW99d29pyLM2MCuuVWUwxsRmXORlykldBlOa4OddLjMq0h18vdfsS/R7tTB452jkxOMExUfg8RiIysgOrCMKi5rZdbrex7r1ctqbB2SQv0lYXy3szuTa/HUHhoNPWsG3P3TkxOIy5WKo4VmCkqHGZrPY3C/g2UtY2LLp2hVx2n0ethoHlZY84YJGmgD+zZjIzKEFy3tC+g4XtQpvCQcLq6LDNsnYYVvo8rAAkt1DmWxsOOcOdO4WqtpJA0kYwMrztnRWOV4mVCcjupvYnj2QBofeNvzFDhsHF1UViZR+FOVZgxVmFnRSCntArmP1bHS9Q243SHiMJiI+unmkw1z1kZbPcFSAVzm4IYq2hHCl23lj5jj7A43T2i05eHCzsUfMknUmPVWurDOqi/A8K0KfenbMUaLiFSN9bkwEk6mxuhyXsCdBzq3ydJOzggcYgNcXACtm/Vy3v4WqKxXS1hgPwUUsvkpHvEmSmk/iTXXpgqT7y7QkOuNkjS+ViqRqot7WrgXI7sw9Kr+9G8ZErRtIMXFkUHric5DIGurK7Ri+a4ZNRfkasu1d/Y8QwB2dCdbhnsGBPPRSR5hhVY23sGfHSA4fBSaG2eNJMhXKir2ncp2crWIIuCL3PBI9SsnGsYLV0ZJsbFMwfCpBOmQqJcSziTjqgYqLjKLi31hV52hsHZMIfrGSK4IzGZuzcEXGZiAR4g8KzTdrobxTgtiisFmUqhKuSAbnNkYgX4DU210qzYfolPaeSSJW1OWNC1zx9o5fkaaSvsImk+oJtabZiuxw+NKGQMo6pMwzMbobxEZQrd9tCdRyyLbuz3imaPN1ltVa3tL3gXPiLXNiD3Vbtv7LkgeRGw+IygMokMTKt9LOGItYXPO2lObX3ukXBdUkOFWLEJLEwECqQAEIKMkna1kLXYA6cOZWLrqUmu/Umej5ttrhgkK3gyXhDLEbEuCeJDAWLnteFqK2pgttNfrGxNu6PL8OqBb41jaYkxtmjLRsOBVtR6qBWn9GXScYWeLaE00iNkETG8hU3YMDxc3uvf7NGUb7iRe3NWQY2OwmEm0IMXIGeNBmLIS2o1eaNsydk9kfaXXlQW9O8EBlX6BG2GRFs0ZCOpkzG7AaixGXSwF14Vs2O6TsGoPUmSY9yxuP2wo95FULeff5pgQMHh7d80ayHgTfLbTUAe0eIrbl0BT6lQ2HvvLDKrMsTAkBmEfVvkJBYB8PkblfUnUCta29HsXFIGkxSNwykYomSwzADtsW+s2hrDMLhkaRDMciNctktf2mACg6DUW8PHhWgw7pTOkf0WJ1iVWBkxAEYVczSEszhcw7R1VToOFaWEFRTfWiC3l2fspFf6PLjHezZc2XKCOF8yIctyNQTpSt09p4vDwkR4sxoRdYRqQxdb9mRMguuc3B42vrVuXo1gnAP8oRdZaxWNlkXgBcHMjDgDw40PiOiDFK2aPExkAgr2nU6WI4hgeHfWzQPT0IRVx+JkWV4J5ol7cnXkJCQCb5jJaHhrcHT0qz4eEadTHgnawsIsXCxHcAGZbfo0NtnZu3xEUDvMHMquM8LAxsqACzm+t5R38PCs1xu7OLi/GYSdLcWMT299rUktOMlTGjqOLxRrc0uJw8V12S0l8ykpJmcDkwyow119nhpWS43C41fxqYpeNy6yDwPtDuPxoPA7Unw5/AyyxG/BHZfeAdfWth2Z0rRSIWfDTKQQDkZGW5BPFip5HlTrCEfWzKt2sbCkyfSkV4LnrBkBNiptYizCxsdDWgJh9i3V8OJBISCmQ4lCCTYEM2g870DvN0g9YcggjK8+sVWNvKxsfU37hVQnxKykEMY1ChQiZrCwtxIufXxoN4Co2zQoMVJKF/nMqxEA5JHMjHU8TxGltLnW/HjTOAhDRRkyLcohN817lRe/Z43vVIwmKdF7EoA7jrwPnV/3Q3VnkRXxBaKLKpRRlDsCoKngcq2tx1PcONRvVt0/Ys4aNLcn9QnB7Akl1Fgmvb4i45Ac9ajdupFhXEc2IRWK5gCkvskkA9hGHFTz5UZvRh8HhCqTT4hC6NlIXNYHS4K5bEGx9BVHxWDwkpu21GcjQddh5jYcbXBbSuiEp1k5Z6eneOhNDaeH/8Auov1ZfvirqgP9GFOox+BI5XkcH3GO4rqpvYnJ0z6C6Nt6YcbhlyCOOdBaaKNcuXUgMq/YIsb3Nr2PCrRPtCNDZ5FU9xYX9BxNfKGxYZheSJ2TKSr5Ws2WwJB4XU3AtrqRccKlkixM5yhsRN3qrOw9QunvoX4GcVbPobHb34SL25Qtvtdn4yZR8ar+N6WMCnssXPhc/GNXX41leF3DxAuXjjgAGbNIyjQe0bLmYAcSSAB31ati9FolCs+LiItciFS+ngzFdPHLQ9RltDz0sRu7LBhzmNySQFubadoPe/mtULb+0sbNFJLiMS3VXuI7rexawW6qo0BGpte3AVrOzei7AxEM3WyspuC0mUX8owungb1Z8HsXDxW6uCNbc8oJ951+NCp3h4Kxlo7XcbfYwaDZRODcQtjcQJYybLCzJcC65rKxUXA58qq+ztgSSzKqxkgW6wE5bE6kEsDZvCxPhX1jehcZgo5LdYisRqCRqD3g8QfKnSV5JObr0owjae7rQIAosgsFJBNhbVnKgWJYk2F+NIwmHj6xb2kjysWKsBrdcoto/2uVuGtahvVuN9LUhMXNCOSWVo/UWDn1eqBtDo2xGEbNEgxBGqsuIyN55SAQR+QWNGa0uyf1Noy1U3bXyr+cDG0NtiLBypHDBlderLhPwoz3swkzXJUgMFNuHEVSMFvXi4Gvh8ZiFHIF2t6oWZfnVjlimELvOqPCMpyyO+bNqi9pGDk3e2p+VU3bOCyzEKojDZWVbk2DLmtc6m3jUkmlk6dXbKbaVfD4mv9GnSpJLM0O0ZoguS6SsFQlwyjKxFl1BJ4D2a136bHlzZ1y2uDfiPDv9K+Ptk7PaZiq6aceV+QJOgvrx7quWyd35SEhTMWANwHsupLHiQG0IFhfhWcmiWxNm4bW36wcFw8ozfZ+t+p+M/5TVI2r0m4dmyx4bMCQC7IoGptfM3a7uKCqDjcG0F1CKLBr24aAnuHdTWNgsjczbXXu14elSeodMeFlTddrIneDDiTENIkYRJLyFF0CsQSwFze17nu15CwpW7+HhQq0ozOHVkAa1ipuFN1IYEjW1j41dd38Js1kWTGTT5yrM0PZCXylPxmQHVMp9oWvx0Jq17u76bCgsMOFw7aDM8LZv0pLMx9Wp1lEdTD6FU2TuhjJ1usLqLNYyDqxf6pGftEeVxTW2N3dootjgmt2cxiIk0Rg4I6o5h2uHPQ8NK2jZu3MPiBeCeOX8xwT7r3owvQUUgPWk8HzgMMUkhYR/RHj1UAnMpDiQFet7QOYt32t4mpTbu++Ow6xGPEs6uHDCQI17ZRzUH6xreJgrCzgMO5gCPcai5NgYUiwhRAdbR9gX59lLA+oo5sDlGqo+UNLc7/AAqR2bt7E4e3UYiWO3JXYD1W+UjzFbbt/olwk7NIkkkDEcFEeTTnlCr661mm93R/9DiMy4qKZAQLZSpYk27GpVyOYDaU1gTTLtuF0nxvF1e0JrTZyFfIApQhcuYoAAQcwvYcqtmN31waLmXERyHuRr8r/UBPuB9ONYHsXBRZo3ebKysrGModQGvZWBOpFuIHHjRsM+vZCFQbWN9bcwVYWHdSSCoW8Fi3t6RPpBaLqgYzoxkVSSD9lbnL5lmPdlNVgbXiygIoj1LEImjNYC5D5hy0AsBmPnQm1mViCFC27JF76gKRrYE6EfGujVZFt1YGULZgLFiPavw4/fRfQaKyEHJIA5AvmAPd3cOHDKfWiMNsvrXWOKPPIxsAo1P7gOZOgFye+hJIUW2Un2hpc2t61e91t7sLg0CphnMjACSTMpLNewC3IsvDsgAd9zrS9cj24qqHU6KpQg/nEZbiVKNYHmA1yT55fShG6PsbGHymNjkYL1czA5rdm2cKBrUjt7pIws2GmjUzRSlGCEAghxqvaXhqAKzSHebGjVcXiBb+ue3uLWplEnvk1TJHam6e1NDNBPJlvbtdZbvtlZqgsXs+aP8AGQyR/noy/tCrBhekXaKH8fnHc6Ifjlv8asGz+l2YaT4dHHMxsV08mzA/CmF9Rm4PiPfXVsK9JWzzq2HlueP4KI/HrNa8om3PwRG6L4QYZjIWBzOTeJjGO7tZSGNgvE+nMqXfOOI3WUt3ZQ1vlTWz0wKACRTiZ84UKhY3BYADIlrtY6KRYmwuL3EbszEh8XNlhWBQLAWAyZTlI7I4k6nyrqhxL0oVFI5J8CuK1VvlLHTOF8ie21vv18NpYJDGLXkCKCp4AqXOuttAB5jjVCw+25YXzQSMmtwVOW/iVva/v86sm2cKyqXXVmKoOzoSxtbxuL6VS8dg2ikeNhqjFT6c/Ua1zvVnLMjsfDaek6jk2joz6US7NBtGYXOXqZWAA55ldh+jYkd9zwrXWmA1JA56mvjrB4V5CVRSxAJsBc2HHTiaseBxeIEagzyKALWzcACQBrqBa1BypCOCs+i9ob1YeEEuxsOZsg/WkKg+hNVLaXSvAtxF2zyyKz/E5EHozVkAwlyHIZr8Ga5v+kf30ZHhDzstu/7u+kk5VbGhGMpbVllo2p0n4p7iNMg5F3P7MWT4s1Q2F3nxEjkTPx1sgCA+eUXb9K/CkYTZTStliSSZtLqik2F/DUDxNWXZ3Rfi5HR36rDrrfMc7ju7K9k8TxYVK92EjqUFpNSk18iP29A8uzjJEAoSWMSKBYyAsFRR49YU7vhUN/o5CHxMQl+kTQuIYEjBzO66zMUFyEUnKpvY5T5VtGytxoYo+rkklmXMj5WOVQyMHUgJZvaANix4VZMJhUiULGiooAFlFtBwFdPVK/By6k05tx6WYtszo5xrRBYkTDKbE9cxVi1uJChmv5gU1j93No4UfhYGmQfWjHWj0CjOPMqK3S9eXp1qNHO4JnzntQSSRtmgIUix6xyrWGugBJtfWxI8qicRiyUEbKym12suhsCRYgnTMB6A19LbR2XDOLTRJJ4ka+jcR6GqVtnopw0mYwTTQMwAtfOml7XUkMeJ0L214VzSi5PNHdDWjCNRu+/cy7ATo46sHNIYZLKovr1DWB8b8uN7ad1R2ngzC7JKro972It2SLjjqefurRdp9E2NjJK5MQnLq2ynzKNbXyJNUzejZkiFetV43HZyyKytYDQjMNRe/voQShgbVk9WpWulYIBJCDdSQe8aGrZu/wBI+PwzLeZpowRmjlOa68wGYFl05g++qjlp7AQq8iK7ZVLAM3cvM+6qEH8TedidLmDmIWUPA35QuvC/Fb6eYFSuN3/waqTHMjnwudO8BblvLTzFY5ht344265JkkQLJw46oyjTje5HKmJHym2i37+7vsOA/caSWMB04bsroXLbW/M87BIV4nQyW/wCWO+QeBcufEVnm2UxEjscQztKpsxkzZrEZl4i4WwNuXdTkiZyptfNmOvIDKBx8D7703HDrIg5hW8Lgn7iaypFHptKyL6prAnQHQX5+QpyFLG9xcfVJP/SaVJCwYgXy9459+vjT8ShdTYW8NaLkaOm7yOvdmBdMt9ePG3hx0q6bmblyYwB3zRYf7dhd/CMEa/nEW8zoLJur0dRowkxzpI4AIgBuouP6Qn2z+SOzx9oVb94944MEiPPmVGbICq3ANrgEDUaA2sOVChJauWo/UpuP6I4SD1OJlQ/1iK/7OS3xqCk6LcZHIjJJDKispIBKtYEE6MLXt+VV/wAJv1gJNBiUU8w+ZP2wBU1hsWkgzRusi96MGHvU0xJt9zCdp9HeODM3VjVmNgSdMxtcgZeHjVUx2DeFykgysOIuD8iRX1LmprExq4tIquO5wGHuNE25o+V69r6F2huRs+X2sKinvjunwQgfCq5tDoowrX6qaWIngGCuB6WU29aIeYjIAa6tTTopIFutRvE5xf0BNvfXVjcxBWwtlYJBN1yZlUi2cki1uOVdL+lRGM2jhYJyYrhCNFVbajuJ4Curqs6isIVuTnV9iF2xjZsVLGIAy2ZSgJAOckBTfvueJsPLWk714YHF4x9BkkSMAaDNlYHkNPwT15XUt3d/5gzVVXj+UObD3eZBncgk20HIcePfw4VYIFW5KqM3Eu2rend6V7XV6XDaMNqlWTwuP4jUWrKCeLf7je3zdBds5Gt9fvqCwuOLMFUXPIf+Sa6urm47VlB4O/8ACeHhqJKXksmx99J8H+DICxklvtXY8cx9oCwHAG3cb1a9k9LUbMEnQo18veL+BXj6gV1dXBpzbVs9XiNGMJOK7F+2ftqOX2Sb8wRwqSBrq6qyVOjki7R7XGurqAwmkmurqVhPDUHtbasTCSLq1nC36xXA6tdPrZgSdPsqa6uqcnQ8UmYDvx9FedmwkYjXJZwgKozXFiinVdL6cNBpe9VHIRXV1OuiKVlr4jiysPGnVxTk24301sfidfjXldWYUhyWZg/bHaAy2B0HO1vC/AEC/wATMNNna44ZAp9CQb+Jvy766upZeRoePIXEq2vz+FC4lh3eleV1SXU6pP0pi8HPMGjyyuuY2ADnRQVAsOHM6eFNbX21PJmhmkLokhIv3rmUH3E11dVUck0r+pFTDMzEajjXQYh0IZGZSOBUkEe6vK6mFeSy7M6QcfDYdcZAPqyjP8T2vcat+yel1TYYrDle94TcfqPqB+ka6urC7UX7Y22YcXH1uHfOt7G6kWPEjtAd/LSjCtdXUSLPQK6urqwD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2" descr="data:image/jpeg;base64,/9j/4AAQSkZJRgABAQAAAQABAAD/2wCEAAkGBxQSEhUUExQVFRUXGBcXGBcYGBsXGhwcHBcXHBwYHBwYHCggGholHBwZITEiJSkrLi4uGB8zODMsNygtLiwBCgoKDg0OGxAQGy8kICQsLCwsLCwsLC0sLCwsLCwsLCwsLCwsLywsLCwsLCwsLCwsLCwsLCwsLCwsLCwsLCwsLP/AABEIALYBFAMBIgACEQEDEQH/xAAcAAABBQEBAQAAAAAAAAAAAAAEAQIDBQYABwj/xABKEAACAAQDBQQHBAcHAwIHAAABAgADESEEEjEFIkFRYRNxgZEGMkKhscHRFCNS8DNicpKi4fEVQ1OCssLiY5PSFqMHJCU0VGRz/8QAGQEAAwEBAQAAAAAAAAAAAAAAAQIDAAQF/8QALhEAAgIBAwIFBAIBBQAAAAAAAAECESEDEjFBUQQTImGBMnGh8JGx8TNCwdHh/9oADAMBAAIRAxEAPwD0OWaQBtfbKSMoILM5yoo9o8qmw8Y7EzGVtdz4Hr0iRpSzBRgDcG4BuNDe0c61C20gRsRJo+JEvs3NAZbZuyOgWYdL/iFq25V0Mh7RncRseU4dRISVnFHeW7rmrqAikKo76jpxixwYEpVUWVQAKkmw6m8UnOF4FinWS2JiVIgEwRKjCBuVhofMNoglTKGHTnjK4rapea6GacKkorWY6Fi5NwAAKZDxJNTw5hkrdC8GwVrw6bpFbsfaaz1NCMyHK2U5lqOKt7SnX3GhtFiTUROaoeIimHPEaQ9jARmSS3rDozQ227YgpIQTEl2nNWlCRZE4PM45eXK1dDInK6hkIZTcEQ9OhepLWIHNDEwiCcYVsKCVaohjRn9g7WnPisRImSSiIFaW5K7wNQTrUg20Frg0JFdC0IwrkZWGTDHGAsdOZRYVFd48QOdOML5g20y//wARNm4ifKQSSDLDgzVoSStb0AIzCld2oJrrF56M4B5SHPPeeWoQWBVQtBRVQ+oOmsHyWqIkkNViOAFz1tby+UHzHVG2q7JyIDxRAqT9YNgPHuFudIR8BQDicGT97KpmpccHH1h+AxIYF6kAEJTjmJFj5qB3mJwcm8PVNz0/WHTn584C2coJYimUTGavAsQB7h/qHKF6hMl6XimKU8ap8RAG35dzBm137bGqB+IHwF/lEO3tTCPqVXQyE4XiGetUPdBOIF4hmDdbuPwiZUrgYJG0poXKJszL+HO1PKtIEhpMGhRXmREzRzGI2MMkA4tHRGTCw1As97nEhq6il1+Y5935KKMozLdPh/x+Hdok0b5KneAFRwI4V5d8SSjqy6+0htf5N7j74oQJTOoKw1kLCrbq9bH/AIj390CYLKHcgl7nKv4btWn4eV9KU6QZNtd7ngo08OZ6n3RrDRaS9BEgERK1okRoYUDnFg5qaroOnQ/WJAprVWKHQkUuORqCPpwiNjvPS4rvL4aj6cYZNnBMupDEBaXNToP5nxjKTQasImPlv79b/MmD5TVEVZFDzfgOC9f56nhFrIHwEZOzNEYgaZiSWK6U9/dBJ1MBuKk1tfdI4H8/SEtoNFe3o5hzMZ+xktnOZsyAnN+Je/iDUHXWtbnAqF3VoABZRYAC1hAwnUOX2+A59f2esE4SxPE8W68h3fm9YO9vBqC4BnTGDCvq6V68j8v6QaDAjG7cRow1p1/l+SGzIcZakqxAJWtDxFeUGSnzCo4xV1o2Q1y5c+bpWmXv68usWGFY03rVNhyFrQYsEkPYQNNJBtfmOPhBDPeBZ9c1uHDgen84VhQJPPZUK3RyAByZtKfqk+UGYc0JA0Gp5sbn89acIExzEBSgrmmKKfhJPrU6cR0gnD6mnqiw6mtz526mvSMuTMIDQDjZoBqTQCDIAxB3vGM3gyHocn7B0/VPL9k+7u0ocVOWRJanGYz95tTwFK+AiyxuOSQhDEEUsP8Aaen54RlRKbFMGfdlDQcxyHTrAbGSGbEkHent7VQvdxMV+2Z1axc7RxQUUFgLRktoYiphHhUUjl2V07WEnLSU7dAo72/41iWRJLsABUmI9tTQCJSmoSuY83Ovlp5wiHZTkRGyxo5TbPVBnGMeZS9DKlpXoSGNIoJjrw08/wCsMAHYRE5h2IxSiApis6lrKorQnieQ5mKRQrYj4m9oWAGnKOBMLFdnsT3LufSU+XVuRGh5fy6Q5TU/hcaHgR8x01HvIg2nJZrTU/eEFrMR7ZlPKjCx514QooNs+aDMmhEyvXfJBpq2h9vj5+EGk6hLtxY38+Z6DTpCNgmViGZSDfdNz3kaeH8olIoKCwgNNcmsMWJFiJTDwYYANXfPA1OU8D0P08R0Zic1VyUBzDMDw/WFrn4xKBUkHn84gxkquTNmNGBBXj+q1OfHgYUIQSKGhoupbi3cfn5cDBZYgVXlAwUm7eA4D6nr5dS1MazDZJJuYHlkZmpe+8vPqIMEByZWprepIPLp3dIDCNP6QfhyH7ziBX1edevTnBmG8hSy9OZgFv0oN65f0fAtX1600HP3VpB+HSlSbk6n5dB0gIzCBAaHeNLHhyI5fn6wWDAkoVr3xmZEf97UXGUUTjnzHyAFT7+UFyBY3qa3PWg/p4QF2Z7UmhDZApbhTMTUcM2nd3anygAKCwjIzFlpSB5i1a1iND+eESzMSi6so7yIrG2vJDHfB6LvH3RmZEuPLHJksTMRXHIcSP1gNDxtBOFatxZKUQdPxePDoK8YpsZtETKZZU03vogIvY5uF/jEc7Gz29pJQ6bx+QgWGi/xGIVBVmAHWM3i9tFyRIUua+sbKPGA5yyheYxmH9Y28haBcVt1VFFoB0jNhUSf7DfPPbO34fZH1iLH7UAFBFJiNqPMNFBMDvgnIzTGWWvNiBCbuw+3uMx2PLG0D4bAvMNaW5nSCMW0rD0qkx2OmZSi/wAQqfIxRbV287ijMqL+AWHjxPjC13H+xZY7aSSgZcg1Y2aZ8l69fLpnmMOmekU907JXmugA3MxCADSoNqaRSTcex9Zso5C5iig2LaQdPxAGpgTtWeuWgA1ZjQCA2mqx+7DEWux1Nenfp0hq4dpilixC1oBSmoND8IstOuSbn2HS1zVI3iBU360ifD4ZmQu5oAJwCj9RFPP9f3RabPwKy0JA9eVKapv6wUn31h89VGFJ4/fr5qh8eEK5+poaMW4pmew2FUrUi/fHQfIlbo7oSC9R3yLHTVHoErbrMCayWA1ImIfnEqbTr/dSz3FD8DGFly8NkYdpMDECgo9K5hWtK2y1EQ7bwuHDKcMXaWag5xQ5gTa40oVgbfuaz0hMd/8Arnw/kYnXaFP7qcO4v8jHkcrDhmAsK/qj5CNPhMDJGFVknzu0c733T5KCtQpEm9LnX2e+A1X+Blk3abYA4Ygf5n+cTLt8D+8nj89VjzOdhypJXEzsooR+kFQa0JoooK5daVrHSO0zENjJiUrbPNBoBWtCbWvGrF2as1R6gnpAv+NMHeE/8YKl+lFAVGINDrVU+kecYntBlAxz0p6xdxaxFjMuDXWg0imO28SrMvbuaEiuZjp4wE30ZnFHsA9Ih/jj9wfWJl9JP+unig/8o8tw+IxhQN9pUhhXKaEjj4HTzEQYjaGMRqdtmFaaJpah06+YMZJvhmaS5PXB6Rn/AB5f7n/KHStv00nSv3D/AOceUYbH4urVnoABaolbxIO6CyUrDcXtTFImczV9bLlpJc0pruppwhd1OryMoWrPW29Ia37aX/2/+UJ/6g/66eCf8o8k2ftbGTScsxbXukrkbfotbQdtSZjZTsqTkmBQDmVJdCSfV/R+sPnGbd8m2Ys9MPpCP/yPJViIbeUaYh/AIP8AbHm2zsTjZswoJwQDUmXLa2ZVJsl/Wr4QnpBjMZhnp25ZaVqoAFnZSPV6V7jAT9wbD0Z9uyzrNmn/ADU+AiFtqyj7Mxu9nPzjzLA7axczMftBUci+UdwJNtOELi52L7Mv9pckAkqJzNoQAN17Vr7jG61YdtKz0sbRX2cPX/JX4iFbas7hKK99F+MeUS/tbGhmzGFQaZ5mX1pi6Fz+D+KI9p4R5VGY1qe/41gNpS23kKhcd1HqE/aU6lWaWg5s6j5xV4ja6e3ipQ7iW+AjzvCYJplGFPWINQvIHiKcYNxGyMq17QBr0owXh0pxMbG6rDTUbo1c7a2FFPv2mk+zLU17r/KsBT/SSUhouHNf+oT7wctPOIpGzMHLALTkcnsq1mg0bJNJ4nVstR0ij9KZUr7ROaSUyBlVVUiwANN3Ud/SNFJtozwiz2j6aPog7IaEBl15gotadKmKLE7Ydm9apIzVoxJHOr0tE3o40tZnaTfVQgndLVBlzRooPHLrFliXkzGmOA9H7PJWWVGRUHq5qWNPdD4vKEz0KKYZjaB9SDVgLjWgXx8olXBsJdSoob1oK91SCfKLmU6KATKmETGYqaCgDOSLBul4Sbjpy/dmRJAVM9XZm3cuatFAFxCOUrqKKQimsvJmdo4cpMKmtqW7xWJJclTJmNWjKkxhent4ZRUcbO4HfEu2izTWL0DWrSwqABapMS4CQTJJBAqzK1RqpVGItSoJQcefWLRnSTZKUNzaQHsOTmQ0BO/LAtzLW9wg7Y2GBlzFYqtkIzsB7TX58IgmGcv2cnIEnFcqoDSgbLQ5gQDrx+EWey9liZOCzS+UCaWXOQBlDUAynQEDSGnKrbEhG+OhL/dIiksVQZqLQKFdqXNySpFBS2Q61tX4nbCJKMrQkTFYhSxIfLW7+rZQN3h1JjR4XDSZEqb2OYZmStQ/APT1++MrsZjMnoznOxMg1IHF+FBaJQzcuxSWEo/cFkbcCimQPxqxIPupHRNtrEv282jLQux63J1tHRXy4Sy1+WT3yji/wi4GxZZKVcAZBmosuuej1A+70zBB3Ewk7Yv3aBWBbeZgcoFbUplUajnygORlIrmlk1FAAprXNXnaoAhoObJlyMQAWyqtKAX0HTXWA91cjLb2J8NsqaGBsKDNWoN+Xf32iyweEnCWFM0KBXdCyyAGJDexW4Y8eMUpN81qVSm5ap9Za5fnwgxpyHM2YeohqJQpTIWJ/R0FwD3c4Wpexm4lv9karjtbFQBVUuQqmh3bAGotTQaxFM2e1VcsGds2c0W1bVFr7vxitw5Qnea5LE0l2oAaUrL7h4k9YkTKQc1c1akiWo4NU+pQGt6adID3Lt/H/ocMvBLmUUZwRUBhQVyg86a2EUmJ2FMzOwKGpJF6E687e/jDVpU5ub0AQaDNT2eQHl5xMU3svAt7IsM7ZRpyAHhAqXOP4CnHguFlzQvZ9hKOVVGbOozENLvpUGqg3/D3QNI2RM32KLmJNs6muptQWBqPKIZaq4EsSlO+GqSASDVaHd4mB3KFi5lilWGUUtlJ4U4gRluXb9+Q9TUYSbOzEfZ5K1RZJq9VpnLF7Lz4U4xR4rY84hlKAk0OYODS9MtwLaGA2CUeqUqRQgCi2FteNfcYkQS9ACp1qbj17cT1hPV+/wCQ4tB+yMF2QJm4ZJ4JACsy7tPauDzpa+sTzMBv5kw0tQ4NEzDKtnU3yWJB5RVYVq63O56tORPStfpDZLmljMrlprQkkm/reHhG9RsFvIw5Dlfsy0EuYtC2ZTnC8cnAWpTgYrDsdmFFkFD2etAActyLCzGlhS9oWdNdGK55gaumfh2YYaN1Bh32hsyb8wVDZgXblW19KECDcqNixuyNmzLBpTWcNRhS4lzaXIpT55YtZBBbsxhic7bthSksu2WrDjQi/Na9K0YuYoX7xt4CtCTqSL1J5e8RN/aM1a/eGooBUD8dOK8qwLkGkVssjs5faSnygJLG6oLGXnBbXrT+sTYyShFFlPLNic4ArUWpQ/msFja8/wDxBx4KNFJ5dImxW2J9blG9UXHP9lgISe5u/wDkaFJUUuHEsBRMVm3mIygHgBxP5pF7sp5IDZZMxqkLTKtb62Li1h5X6w/2u1d6VKOp0pp31iSTt1RfsAPaqCDoaaZRe8BOSldfkLyqAcMWliZLKvXMu6q10I4Bj7q1rBG3JyTkJly2VmmkglMtRlNhe4uPIQQdo4ZixZHUtTNUGliCNHPEDQQcMVImiiuoNGpQgEZiDWjAaUAHSHlqrmmTjFoz/o9MWUuJWajntECDKhe+8TULelNe+J520kmMCS9Qri8t/wAcyg9W53hYdYssHsvsiaOTVZgoVy1L5ONaGynzEC7SxKiYpJKBWq2ZWUXEq4IBVrq2hOsNGUZJ0xXuTTohw+0pSy0ldoC4SUg3WHqq1aVA408+kBYjbaEHMszMZTSiaClQT14aeEHTtooaZZiMAJaAKa2Cithfg3DiIrcGVZ1oyNTEBvWAOUqpJvQ0BT+KKRissDdK1+8AuPmiY5cAgNQgHW44wUzgy0AmICFFi1NEmCnfUgU6wuHwqFZeYGu9W9LhCRpw08oQbHVsR2UxRlyuQATbeABJJ1pytAUVeSj1HFNLtX8iYqUTKwAWjZGBcKcxWswtvAaC51i0lIUnTGJWjLPCnMNSDQXPGK3afo3Lw05MrE70sj/M9FEVUzAAkks8sXNaZgd61KU4X6Qzqb5IxuK4/UazFIwlMCbnLSpAFkNdTzii9GsA/bSycoH3Z9ddBmbgfdAmAwbPLmMZjlFCspIN70sC1tdYCxc5pZp2r1oDcV17yYMNNpOAJTTakFY+SpmMWYAk1153HuhYrF2lMUUDmncPpHRRQmsfv9COcHn9/s1UrY9DXOoPc/Mn5mJ8JsGpojivJc2nEd140svBtzA7lUfKM1t+dNlTuzWYTYGhPSp0HdEXJtYZbbTCH2FlAR2agoQMo4aG8PTYy0KgzKEUI7MUply0t0jOYnHTSVVprqBrlLDUi1tf5wEZrsxUzZrXygZjXNm6mGjBtW2LJpOjaLsQa7//AG6ch8AIX+x1vVnvroOf1jHHCCmYhtWFS3JhUa8oT7GGUMFNN8dTkAY+4geEZwXcymbY7Nl6lm4/3qjWsINnSb7w/wC8gjFvgBkLZNLa33gaezEk3DBqsEC7pIv1Lfh1vTwgeWu5tz6m1/s6SKNmpXQ9ugrQ8DW9zEz7CShJVgBc/eLTXU+fvi89DJC/ZFt7TfGDdrSh2MwAarT+JT8ok+MFqMoNkSiDSpFq0mpS9AK+NPOGf2VIPtf+4h41g2Qwl4SYlLs8r3TUMYXG7PDbwCEjhWhN6XtpevhCwqTaZp4Vmul7Fl6hm4aUOndDv7AXgZn/AG+/6xkBs9SU3FOoIr+Gpvu8c3uhz7M7IKcmoJJRjpnyU0GhHkYr5a7k97NVO2BmbMXNf1lp7OX4CGPsRj/eIbFeOh10HdGaRJodcrYhVy3VZhBJNb+v0r4xJJ2rPQAfap9bVqTM0BDm4b2hB8rsweYXH/p+YB7PDRhwIPE9IdP2dOofu29q4FdSeVYGxW3MTLlq2ZGNaHOiX53ABi2wm2ScO050lsylRuFlFyvNmuKxF1Sdl0pXVFHNwzAmoIueHNDzhk9f9p98bZcSDLmzGzBZKszVo4oOQtUxTy9s4Gdq8nlvgyT/ABBV+MZQk8oTelhlA3reDRHL0/yt8VjVzthymGYFkGoJIZdNc30rFK+y1Q0M5CL3UFjry098I5qPJRJy4K0jXu+YiN5NcopUm3ui0EiWugZ+G8co8lv/ABQ8YilltXggpXyuffC+d2H8l9SHZqTpRFGyrxRt6o/Z4eNI0OBZnDMF3BW1zbXXjavlFVIwTPrboD8SLD86RfbPwbItA7AaUohHdvKYhLUjJ+r8Bcdq9JXYzYUlnWaq5XUggjS3Cn0jH+l6BXreu+SDcXc0NDxygR6M8nrHnnpdie0xByElFUSyablQcxGZt0cBrwi/gdWUtSnlEPEQioXwPwWNyBUzS92wVhzHA2ifE7TyThOeWbrl3W/WqTf4QA8qkozrZwwXQGn3bvUVHGo8hFzLwaqEULVaksKW3gDw0Gsdco7WmS3XHgj2ltuTiCrI9GHZVDAi6NW3O3windC5TJVhUA3JAzECltBSsHyMOhxHqjKGYUpUWVufWKWYCMzIAmVmSqkitCOAGkPBJPAsm3GqDNjklcUxNakDyYk/ERCJKvMOYA0EnUV1Vv5eUM2djuzlzQwzZstCDxrcmuthDpOIluz5WKkiVQMK3UMCLcNPOH7/AL2JvoVm2EpOmftsf4jT3R0FbWkffTNPWsRyIB+cLFFJURkss9bRozG3cLnxROgyCp6n+kESdtZiAMqilamp91QfdHYiYC1WdO+4jg1JpKlyeileTNbWwWQh827UagGhr3HhE2GwuGSnaCcX9ZrMt6FiQTl4AmLPE4zDjdmMrjioFa9Phwitx21VYky6i5opDMaBRU1NuNIfR1JbaolqQV3YDOVZjOJYm5SAUGbSq1zGsy5OvExBKwDgXWY2vw6Vg58XMIpmObMK7q0ofnA32qZShZ6nQ6a5qad3wiu6ddBdsLDsHhjMcDsUliinM5oLX/AL8PCIvsMzLQSgbEm4FTugLw4Cte+IzPa121A9cnjdj3VhJgJIpvAAXzG+hrrfWBul7B2xNngsXNlysOktstJtZosdyq1HlXSNFidpymUjONOR590YjZ8iSZe+ozb3D9V6dOUTJIkoXKqp/SKK6UvThrCKL2rK/fks2iy2s4MshDU5kNB0dSdekZn7I9QwRSd4AN+srA1odNB3mLKdhmmnclJSvsoT7b8QPyBEC7JnKK2Q6b7haCxrQNWvhziV7XloLVqkVs/DsSGMhbKwsDwWtTum5p5tD3lhUJ7FRUVBqQQEBJBGQajrwEHpg8vrYrwQO9L83IEEJiUX/EmdGKqPJVr/ABQz8Sl7/wAgXhpMpkmBaMe1pyVjUW/aHPhEmDwZIB38xLCyZzfepZG5k8ItP7QoapLloeYWp82rDGx0w6u1OQNB5CEfi+yHXhG+WMx2ypzIoyqtSc3aELqKaFgeJ0grDSEXDtKmzVzMwP3SswoCv4qXtAWa/X3xMZBAzMVRebsEr3A3PgI5lOcltR07Ixy2Wc3bKdnMlrLqswFXznUHUbtKecU+HdUP3cuXL6qgzfvGre+CpeGVwRLE2ax0Kp2csd7TLsO4RLL9H21mMF6Kc58zu/wwW2l6pC+hcIBn4mtyxY99Y6TLdmGVCV4muXgOJFPj3RepsaXaikn8T7x8K2HhFlhdkgCnCIeZFPCsdybWcGfTZxYUNO5bnxdv9oEH4XZIHDKOnHvOp8Y0KYMLHMnKElOT5Esr5eHCi0PuBUmgHEwLtjbcnD+uavwQXP8AKMLtH0gm4maik5ZZb1Boe/nD6Xh56n27iT1FHk0W2drM6lZOlwWrQm3s29/9YxXYHtQGFFUEhTarUZve515UjQg04QrqGFxWPT0YrSVI5dR73bMliZjLVKnLUbp0qLA04HhWCpmMmzJgZGEtgqjU73ClKGvd3xcTsLyuPwt8jwisxEoLTKpDCYjG1wopavKt4tGVumiclSwyXZe1QHrOU1bMQ6DdrlN6UGsCTf0RpdTNmkHgbrSK+SfvPF69bNEjMijdm34rlanjFHCpYEhOlb90Wry1CgAAb0nx1rEsrYCutXJqzooykWDIDcFbmvWBX2is1BorBkFrKaEeIsQfAxpMKadkP+ogPhIb6QkW1V+4Wk0/gopGHKVVZjkAkCtPzSOiFMWBWpuWfgT7bAadBHRKSlZaMMFrtB17FhapUDTkYzpkgpWwoRqQNW98audgAooGS4o2dhp0yE0gV9m4cmrup6KrN8WHwgvXV5B5TawVM9lMxastTU8b6EEd94POzZhAojMSPZFSBaxtbQQckzDp6qOeGoUfwitPGJE2sFFElIBrer+O+TEvOp4KeS2sgkvZE4n1KftMBx5EwVL9GJ5uci9Se/p1hH21ONg5A5Luj3QM+JZtWJ8YV60uiHXh11Ycdg5fXxEkdBU/AQq4PDr6052/ZQD3kn4RXQ4RN6s31KrQgi0XEYddJbv1d6e5AId/a5H6OXLTqFqfM3iqzDn5QXhcG73AAH4nYKPHj7oSpS7j1CJJO2jNf1pjHxgcmCWl4dP0mJUn8MlTMP72kSyqH9DhJj/rT3yj91aVjeU1zg3mroAZhE4wkzLmyHKOJIX/AFERbycBiGG9MlSF/DJQD+I3h42FIBq5ac3N2LfyjNRjyweZJ8GbWZU0BBPJAZh/gt5mD5Gypz6S2pzmMEH7qVP8QjSyQFFERVHdEiyydSYlLWiuEb1PllNhtgAXeZTpLUJ/Eat74scLs2ShqksZvxNvN5m8WMrCwXKwgiUtWcjUkA9m5/lE0rAiLBZVIeITb3Nu7EMrD0icL0im2r6SSMPYtmf8K3P8ow3pD6az3FE+7UmltfExfT0ZTxFCSkllm72tt6Rh/XarfhFzGI2v6ZTZtVlfdrpb1vPhGTSYWarEk149xiZePf8ASOuPhYx+rLJPVb4GTWJNSamupiTBL96nQxG+sPw/rjpHUiLNC0IDCUhrCFoxIGiKfJDa68CNRCVhQ0YBTTNn5XBIpcmuta1sRw15dIpsCuZ1HP5mnGNk14qHwSpMD0sOVBxr+TFozw7JShxQBPkjQWvpQXNQOEF7M2y8llEwZ5akEUALLRSopQ8iYldF+0SgBullNzmBuCeEV21qLMKKimnEKKmt+AhoVJZBqel4EnUrapBqRXqxPDvjoRVsLUsLR0Cjri8It80OBhJconRT8IlMgj1mVO8/WkcNF9yGCF0hDOkj22c8lB+dIJw+dv0eH8XP9D74zi+oN66C4PCvNbLLRnbko+ekHzdgzpZUTckrMrtV3BAy0sSlQCa2HQ8o6TgMUdZgl/sCh/e198EyvRuXXNMZnPNjWCnppZVv8CuU28YKqZ2SgVngtmFURSd2hqQwquatAByvbSOmSO0K9lJnU5swUHvBBt3ERp8PhpEv1UAPdBBxXIQj1Yrsg1JlHhNjYni6ShyUFj5uSR4QWvo9L1mu8083YmDxMYxIsiIT8R2GWmRSJEqVZEHgIIExjpEqYaCJeFMQc5PgeooFEknUxNKwvSLKVhhBIlgQuxvk2/sAycJBSYYRLWKrafpDIkg5nBI4Lf8AlDKC6C22WygCIsTiUQVZgo6mMBtH08dqrJUL1OsZnaGNmTTWY7Me+OiPh5vnAjnFHoW0/TSWgPZKZlLVpRQepjH7S9KMRPJUvkWhNFtx0MGzE/8ApOGPOY3+qd9Iz2HwxdnI9iXmPdmUfOOiOhCDEeo3wRSxvj/N/oaIdpaDv+sS+0O8/AxHtLQd8Xj9SJS4Y2UtMp5/QxKOPePlDE0X88DDhx7x8oz5MuBjRJhlue4/AxG2sTSBrzNB76k+73wTF1LNo5oYukcTGFEJjgYbmhpMYxLWEIiMNDs0EAO0vIwbgD5XB8rCKXDknEgsKE3/AITGhYwAJISYHoOh8ND0h91RYrjbQNY3JFTzPh8o6Ox93NgulhpHQFLA7TLiXsmc/rzSOi2HupBmF9HpQ9a/eYK7Yw5K1jiesdK0wiRhpSeqo8BExn8gBEKy4mlyIjLVfRFFBdRDNYwstSdYIlyIITDxJuTGtIGTDwSkiDpWHghJIEJsfUG8Cl4WC5GH5wQFhSwGphtqQLbFEsCHiKXaPpLh5OrhjyW/v0EZLa3p3Ma0pcg58fOKw0py4QraXLPQsTjpcsVdwveflrGa2n6dSkqJSlzzOnkLxiUxSzB2mId9RxtfSpF4XHhN3JlpQ6fnXviy0KdSE8xNekMxfpLPxJKl8g5aDUCn9YrsWVrlCmq6sWzZqgG3KBsJgO1z81IIFaV9aHCSybpJtSgPD+sdShBL08ojvm3ngs/RbZC4qbMlmtcoIK6i/lA21sH2M15da5TStKcAdPGB9nYp5U7PLdpbi4Kmn57jaJ9p4lpkx3e7MbnnwrbnSsK1Ldd4HW2vctROP9myVrbtCaeM36xH6PJUYs8sK3+oRBKc/Y5Y4Bj8XhuysUyGeBo8go3cTr3gxou5P5M1SXwV/tL4/AxFtAWHfE8sVcdzHyRogx/Dvho/UhZcMcRSn54GO59/0jm1H54QgHx+kYwnGC5a3UDgM3iwFvD5xHhpdy1qKMx8CLQRgxqx1Y1jLLBLCCY6sKYYTDiHEw0mOMNMYw7NC5oYI6sYw+sNa4hKw3NBQCB1AN1r16R0Tkx0DajbmaRZMESpF4ISVE6So8xRO3cNSTBEuTEstaRIIO1AtiLJpE6LAGJ2tKles4ryFz7ooMf6bAWlrU8K39wgqLfCB9zZCggDHbdkyvWcE8heMLOx+KnneOUdfoIe+xkEpnYs7ZSbmg04AfOsF6a/3MN9kWmM9NyzBJCVJsK3P0ih23jMUSBMbUA5Q2gqfDhFfs22Kl/tD4RqdsOoADFQWBALLW46nTxjoUYac0qJOUpRdGOlE2qFJqON/j8OkdjBUqOZ+kXmK2aFXMpzC9mG8BwNdD32ijxZuvf9I6dyclRFJqLsmnJMQ5WAYZl41IIPTlc+MTsoAAHWp531iJCaltc1AbAmzE8YSXMY2altPHgYOpwLpPIVsOcqtMDECpFK95+sF7atlHG9uPCKnCIpL5qihUggA0ObQg8D8ocG4cukQnp+rcdEJ4aLb0Vwmd57BQ3ZqjUNK3NKivWg8RAu2v0r+H+kRL6MbQ7Cc7i5yqCODISO0Xoctx1EN9Ily4iaK1uKHmMoofEUPjCtPzPj/obGy/cFkCktLEEgm9wRmNGHLiD+yONYlwTU7X/+Y/1RLb7LJtvCor0JY/EfGBcO15n7A+MPF3J/IrVJDZbAOO5h5qwgfHez3xJ7Q8fgYjxns98GPKElwx/EfnhD5SEmg4mEpcQTKXIizbWY28xCtjpDJ1KKgFGvn/eNB8D5QXLFBAeGBJLNqbwYDFYxpUSlK2KTDSY6sMJggFJhtYSsJWMAWFhpjs0Yw+GmG1hKxgD46GEwkE1noMsRK0ygrHR0ecjsKHaPpOEqFS/M/QRnMX6Qz5xy5qdNB7o6Ojp04RcboTUk06RTNNZpgVjXeAPnGjkSFX1QBCx0HxGEkjeHzbZOIsMatJLA/gPwjo6OSsnRMyGAH/zMv9pYv/SlPulPJh7wY6Ojp1P9SJyx+iRQ4XGugKg7ptQ3F+I5GB8WLr3/AEhI6LpJSEb9JJh9TStKmlddYJmjSOjopP6SWn9QJKamfvWvnEiamOjoSXCKQ5ZLswN29VIBUFv3RW1OME7clus0iY2dxLkZmJJqewlXqbnvjo6FfNexRL037kx/+0k95/3QBJ1f9kfGEjonDl/P9hlwvgYBvDx+EMxQuvfCx0OuUI+GHYCQHeh/CT8IHn3fJXdQmneTeOjoWH1/AZ/SFpCwsdFiQ0w0x0dGMMMcYSOjAFjgISOjGOhIWOjAEAhY6OgmP//Z"/>
          <p:cNvSpPr>
            <a:spLocks noChangeAspect="1" noChangeArrowheads="1"/>
          </p:cNvSpPr>
          <p:nvPr/>
        </p:nvSpPr>
        <p:spPr bwMode="auto">
          <a:xfrm>
            <a:off x="304800" y="349091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2" descr="data:image/jpeg;base64,/9j/4AAQSkZJRgABAQAAAQABAAD/2wCEAAkGBxITEhUUExQVFhUXGR4aGBgYFiAcGRoZGBwXFxwdHBgYHCgiGBwlHBcXITEiJyksLi4uHB8zODMsNygtLisBCgoKDg0OGxAQGywmICQsLCwsNDAsLCwsLDQsLCwsLCwsLCwsLC8sLCwsLCwsLCwsLCwsLCwsLCwsLCwsLCwsLP/AABEIALcBEwMBIgACEQEDEQH/xAAcAAABBQEBAQAAAAAAAAAAAAAGAAMEBQcCAQj/xABDEAACAQIEAwUECAUCBgIDAQABAhEAAwQSITEFBkETIlFhcTKBkaEHI0JSscHR8BQzYnLhgpIVQ1NzovFjwiQ0gxb/xAAZAQADAQEBAAAAAAAAAAAAAAABAgMABAX/xAAsEQACAgICAQMDAwQDAAAAAAAAAQIRITEDEkETIlEEYXEysfBCgaHxFJHh/9oADAMBAAIRAxEAPwDcaVKlWMKlSpVjCpUqVYwqVKlWMKlSpVjCpUqj38daT2nVfVhWMSKVUWN5uwlve5PoP1qrPPlt/wCTae4fIT8lBrBphjSoMHFeK3f5eG7MeLwvyYz8q4ucA4jdH12MW0OoQFvmSoHzoWGgwv4u2ntOq+rAVTY7nHBWvavKfTWh5uU+HoJxGKu3fW7A+FoA/OmsQOEWh9Vh7bN95hJ/3PJNFJsDcUSL/wBJlomLFm5dPkD+Qry1x3i+I/k4VLQ+9cP5ST8qobnM6IZRUWOkfnUTFfSYw0BgeR1+VO+P5YFK9IMf+AcRuf8A7OP7MeFpY/8AIkfhTmD5FwbavdvYg9S92R/4QKyvG/SHcPsqCfFtT8zUOz9JOOt+w4HlqR/tmKR9F5HUeR+DfsFy7hLX8uxaU+OUE/E615xbgeEvobd61bIb+kBh5g7g1g1v6V+JhpN9T/T2SZfks/OjzgvPd/G4YlRZF1d1AM6dRLaT/ihHLo04NKzLvpB5MvcPud4ZrTk9m46jwPg0UVfQ3xC2+ExeFdoZgSNdwywfyrzmjjN3F28t4k5T7JHsnr76CeEhsPiA1sxVJRaySi7CW5hyuh0I0Pupu2KuMTi7WJ9nuXQNQev6+tD/ABPF9jowg1zSjRYmivDiVG5FB2L467bVXXMc53Y1kmGjQRxBPvCkceh+0Kzg4hvE0hiW8TRpgpGiG8Dsa4JoEt8ScdTVhheOsN6FM1BgKVU1vjaQK9rWamfUtKgzG87KDCwPMmqfiHO427VR76sMuGRpLXANyKinidrYuKxjiPPA/wCqT6GqS9zrroCfWhkf0Uts3q7x+wv2p9KaHMVr/wB18/3ub77+yIpi5xPGPEsRO1MkI1xo+hbnNGHX2nA+dV+K+kHBJ9sn9+tYdbwbMfrr5Xy1J+FEvCsBwpBNwXLzDxMD4AjSm6Mm5QQX4z6VrIMW0zHpuf0ri3zPxXEfyMM4B2YqFH+5/wBak8H4oMh/gMBbEfaCjfzIC6+81J7TjFyFyi0CdSCogfM0vVg7rwiInL3F7/8AOv27Q8MxZvgNPnUzD/R7bmb+JvXD4LCD8z86tb1r+GtyzszHd3cs0+QOwrm3cvNbzXLvZq2wiWI/KueXKlgok2PYblfAWo+ptk+L98/+ZNd8RxV62n/41uywHQH/AOogfOq8WPu4r/cn+aSApM3rLD3g1P13el/3/wCh9NfJGtvxS8QGHZKdSRGg8o1mqfmDGWLL5ne9cA3USzSNz4gfKizCY4IDN9W+6IMAe/eljMRatq1/slYRBOXvP5CaquZvKx/kTolsxfifN+Zvq0IXoCfyE1QYvj1xuoHoP1rYbFnhGJU3EwtokySMgzA9cwGxqEeX+G3CFGBmdjbBj4jSKz535ZVKC1Exe9jmO7E++vThL8ZuyfKdiVIB95rYOG8oYHD8RRTaYrkLHMwZEadBp10PWri5xvD3L727S5wupAWVAGh7wEUsuRJWwqd4RgSYW6xAynUxRBw3kTFXLgRhlnUHxrfsFwDCOO0FtYYeGxq1w/DkSBG2x61RZElyMxXF/QpiOzzW7q549g/hNAmH/icDiIYG3dQwQdiPzU19YM4G5FCnPXJtrG2ywAF4DRvHyNGUbQeLkqWTNbSLxBA9oqmI+0p2P6+RoL4pae1dZSAHUwY20qRi8LfwN6DmUg6H8qs8Tat463Kd2+BtPt0/Hy9vbLf7m5/p+vvhr9gdxHEs4B2YdRTqcdDp2d9BcXx+0KY47y/iMKVF5MuYSO8D+HrVI7UJxadoWM01TLS/wmy+ti7r9x/13qrxPD7qHVT6jUfKkt2pNrFMNmPv1/Gk7MLiVZryaunxJYQyo3uqLctgj2APQ0ewvVlfXoqxsWE+0hPv/wA0+qWh/wAqfU1uyNTKoGvatAF/6a/v3UqFoYsbt+825Pv0pm9ZIEu49Jk0w10HXNJ8Irggkzlj1NXaghO3JIseH4a3cdUBJLEKJ0EnQT5VbXuBZHe3NoPbgsSZG0wCaGBa19qPSnXeTLMzHxJ/Ol9WKGXByPY4cU2YiRoYkbaeFPrcO5uddBvUNXHQVfcO5R4heg28Ncyn7TDIP/KDHupXzPwh/wDjxX6mSeXcEmJvrbOc5tWO0Ab1p9qzg1tiz2AFvZXjvT45t69+j/6PVwytcxDZ7zCCFPdQeE/aNEbcPwyL2bEt3p8/TT/3UeTk5HVNC9eNNpErh+EW0gFm2QhEk7T5x1pixjlVouvudCDpHgeoqK7YjtDc7RVtKYHVj5BenvprDYpLl1rq2lJTd2OgjrHjU5STedmSpErE4AXb4DusAZ1tLMsBsST0npVPx69ce8qC7atKstdzHWFjTy3FNcwcfwcZ8RezQDlS2CCekBvszpr8Kzjir3zmF1byYc99LJJLm3I1YtqoM+0fE1N03hfz+fc3Zo0TDjD3zcWzibvbKBBW39X5aEGVncyDSxvE8gAfChmAOZ7UuojYkSCCd46VT8D5ywb2OzR7tlZyEdmGu5TqwDoMpDQBmMHbyqXa5hsWQgsm3aVlibrMbbEkk5yohWiBOo13isotYa/n9xezObWL7UZlVrYXvFmGUQN+7ExPWrbhSi9IuA3VEfy2zgTBAPe0JHlNAXEeb8TiLzWuyTEWrRKulu4EW4zRDG4pghSIBAgiR1mifh2Kt8NwRRWtDFXzmuKWjs8ykwNQWC6L3epNPGKX4A5NjnMXE1wZNzCLbDyqmzkEEt3WzEakjeJ0g+lUt7nLHXsPadXVYzrc0KL3e6GLKRqZzaQARHiCK8VxD3Ll0BLhvqyqFPtKVB7QEAw0DY6wI1611xLC38ObV17YQvrYstMgzGdxOmpkSTGkxtRq8AHOJcxOLFvDi44BdjfZACzAmDlZvaLA7wBoKIOT+cLVsLYs2jbQnUA5mA3LXLhUZm8h/is+v38189syuTvBhRuQBGmhg6Vb8mcYFothrrfUs2YTBKXJHUjTbfymjKNIMTbuHY+8SFWTmGYKREr4iatcK5ZSXciNN9j+dZ7hOMOim5bZ89sMs3gJyKcqsIEkFcusHUmnuD8xOWHaDtVG2Xp5svX3fClc1AdLsH+Du2ZC5gzbyepqyoDx/GRdvYfKuRkcTOhganTeNNKLU4tbOkwfOqw5Vpiyj8FHzvykmMtkgDOB8f8ANYDxDB3cHeymQQdDtt+dfU1q6rCQZoS585Pt4u2WAGcD4/5ppxUlaL8HP19stGU4ni5x+HFqV7dRCltc3lPQ1nOJtFWZWBV1MEHcGr7iGCu4W7laQQdD6fgaIbvGHx+GXCstgMoJVysOzdBmG00/Hy37ZbB9R9N198NfsZwa9D0/jMI9tylxcrLuD0qKTTSiQjMkK9OB6iK9OhqnQ9kkPXueo4aus1AA/mpVHN4Uq1GJK3iRoK9GYx51uGA+jexhL6i4BcsXxkM/YubjXwbb1FWeE+jHCrnWNJlTufEfCtWSnrGCWOHXXbIFJPpRCv0fcQa2rrYcydB4/HYedfQeH4Jhyq/U2w6aSFEgjz3g705icQcwCK2mhIGnv6RWa0L6rYFcj8nWsEEzW1fGOJdjqLQP2R0EdT1NGWIvoni5HUnu/CoWP4motG6IEkho+0y6RNDlqxjr7B2As2tYLnLp5L7R+AqE+10kZZyy0TmNi8Fgqa94LIH786qsdzS9tg62C5M5XVAAeklpgVR8XTC2FIN53J3Gyn0G/wA6q7fGSywGOQbAgxpSXJbY1J6Qb4bH4rEArdSzbDahncswBE7IVA9ZqsXgVzs1YjPkzSGPdyn2u6sA9PGn8DiMQ9rswntqGyqO8F0yn1O8dBvQ5iuOhCbd0nuNsNGVhsYP4j/NNJL7iHHM+NtriLbIyWSqhWXswJAEd2SSTOmoHjVDxHj964i2wVMLDdwrcuTrBYM+YTMAhYprD4ZsTeZ3cBp7qEkhBrqzLpmjzO/jArp+D3Lads9y0g3QBibjRsVVVYzPjA86y9ouC54ZwnPfzXcJiEsoMv1ci3oIDl7kK/eMkzr507xvgFu9iFZcVhVQ5ZQsXIfTMGW2QI9nZhM6VScTW7bw3aYnEuZ/l2rl1jdctlBHZtJAjKSzdAYmhyLy2zcCSoMl8oDAtplk7jXzqkXev5+wppPLnAsFhCHbEriQubRAihTKjvzdECV2J3BFN8cxnDS1zGviLovDRLYVCyvbjLHZB1XvQxDHx01is/x/BbqYa3ibp0uD6tGeXgzHTYiWy75TJ3mqVQANfeBoYHup1YKDvA8VtJL4fJcuAGLpV0BdzGe4ozTAMx3R0oW4zfxDzcv3HdgAqljMhhrHRVEAfDwqIuN7PupDrvDrAkgTEHfTQn4U7hXM557JY+zrGkEhGOsk6mdz5RQUeoSPgLqqyrcAKkiSG2A8RsYBNW+KcTGVMrCFuKYMnaWUCdARBPjUbiWBuC2LgC3rQgNd7PIwJJADAGQCdmO+2hrz+LsHCkXGIuKVFtACSSGksxMgLkMaEa9DReTImYLjdy0r2yQJ0LSNh6g+A1p5+aXQzkVI6psR01G/rQ5hmDOS2You8ESfSRHTwok5XwuJdHuYdAyqSGVlDgKRLSD5dfOlcR0yy4Xx+5ccF2zCetabwnDqbZZJuKBMBpKf6T09IrLMRywz3Ge1CbHIkgroD7J3HXeiHkTiuJsXszLmtpKsynLBMwGDHWSOlT6qLyM3eTRuH8Ru2TJGZD4Lr5a/4qbwPmpb9+5YdDbdYKyZV1afZPj3TpVVwPi7uWYJMCSVGw16bH8a54vghiznN3voPq2XQqd9RuBIFKnNL2O/sCSR1z7yamJtsygZvL8vOsFxuEuYa5laQQdD4x+db7geMYsW++FfIIcqNJ8Y6+tD3NHB7ONQuqgPGsdT4jwPlVLU0dPByuGJaM6uonEECsQmKURbc7OPuP8Akf8A0QjF4d0dkdSrqYZTuDV9jcLcw9wq2hGx6EVY3wmOQK5C4lRFu4dn8Eufk37N+Plv2y2T+o+m6++GgLVq6zV1icMyMyOpV1MMp3Bpon407icykOZ68zzTI1pwCkoN2daV7XBpVjH1/edsQhti2SNJdyU1EEMq5S07HpXmBxV50zEoGUlXUz3SD96dREHarYkaMNR+IP7/ABqp4/aYqUtqAXYZiN4ggk+4RQaYExm7xgKrNIYzl0EZm6ALJJ9agXOJXc62lYgKJcjcf5J0qGzol51CkdjCAn7zCSfWDv51FOI76oPHO/ko1+eg99Jn5GwXgt5It4dM7jUlj3bebUmT1nrFRcVwq9cZe1xCAfaVZLMN4WesdeldcE4iCMgdULNLN11kDr5UuE4S6LnaOWa6CRlBAULqJYmZka6eVBpOrCrM++kPlrFBxctYeLJaO4wYgmYkAyBpvVhypywEwZfGqZvTlXOQbdtRowAMSx116RRpxjmC3bYC+o7pkAGZI29detBHNHGL+JUtZt3bh65EJVR4EgQKnJx/p2Mr8lxg+ZMKHSyywoXKHAhtBl9sGQY+0Ke4jy1ZLHFHJibRMkuga4ggLIIIBAAXWNAPU0FvwZrS2gTmxVw6ie6ub7IPWOp9fCi3kR7lpsVZuEMihendliVbfpEfGnhd1IWSW0Z7xDl7iFq6XXslGZnt5t3A7yns2BUkrlMN4eUVA5hvcQZf4m/ceD3A5HkTkEqNNDtpRZz1zGqYkZngsJVvMaR5CYrrivM1i9grQv2ScQjC4bWTKpZQyr34CEd4NBHQTqBQq3nS/wAitUkZ3g+D4gBL5t58z90OCV2LFnAIMTr5nTrFM4nEuGAYyELLHQEwRHQaiPdV3iuPsVIyrJBkHUL6Rv69Ko8JYS5cZXYICJHhPh5daKbk7YWqJNy8z4fMZJRiBOsiFEQfIxUa/h1FtW7NlzDdjCyJB1j5ab1a2Q96yLCKqlG77TAMywJnqxBHnGm4quxvELmcpcbOiAIAghGgZRlBHmdYnU9adCsrUwsmACvXeQPMkbDSpq4NDlOR2lTqGgsROZlWJMbbdDuag4nESTAC6+yNgPMkyTt/jap/DMNfuK1xLkdmMxMbEagbe1GvntTOwDGIwBtsQ1sjIdVfRxImMp7wjzA2priNqIkEE6wdx129KtODcRxdvEI1trguTAYhWjNpMXFIG+502NWmJ4lcxeIZb+Kt4ffW4oIzdV0QQDqfAaVg2CmBcAgeNaDy/wBrh0i2fq78zlMaxqD8JFAWLsG3dZLiiVYgsk6wdxOh+A91bJ9HnY/w7W8SCoK9xmAzDqCQJ8opXV5G8A7i8e6YpL6ZsjLkYek+1P7MGifh/CWxIfsIVXbMzH2F7sat6jber8cMwNqw6XJuq8FlbuzGoOmqx61Dx3HnKZLNv6oaKtsDKoHkv6UsmlvIVksuWuGdgClu8zkauwhE+cmn+N3lOwLmPsuBPuGpoD7fEFSQlwakECTPmIHWrHA4cXsFeupmF6y/VjOiglSPHr76lGTrrQ7j5LjhXEraZluHLusDU+8mp3DMPhmlVZ8xMhgNh4ECQR5xUTg3C1yC7iVBuZQXzaqg3AjZ3jx291Rcdxtbh7HCqqKT3iNB+/L4Cg3VOX9jVeiHz3wTC3kyqB2xkgqZ1H6iZrHMVh3svlbf5EVpS8UFu6dZPj1EEH8qmc28spiLIxFoaMMzAfZbqR5TuKKn3Orhn19rM2v5MWgRyFvKIt3D9odEuHw8G6fiL4nDsjFWBVlMEHcEVc4vDvafK2/TwI8R4inMQVxCQ5i4ohHPh91z1Hg3Sunj5L9siH1H0/X3w0Dy616WivLttlJBEEbg1wRPrVGjlsRu0qapVqNZ9rYY5Xa2dvaT+0nUf6W+TLQ/xvj5w97vgqg0zRI12mToD41f8VttlFxBL2zmA+8PtL/qWQPPKelQOPYKxiLSu5Btkb+KMJ089iKnJOsBjV5BbmHi6XIuqBESSOrCR4eQ+FDvAsU1xsRdYGAoQN0knMw89FWrBOEWHP8AD4cuLagm47tOXWQfKdQF6/E01xbH2sP2diyIUHWes9SepO5qN37m/wDZSqwi8t3MNh7Qbs07RlHdfvNB1kiSFM+FVJ5mttfCKHURLlfZ97HQelCnFsfcuXQigu7HKoGpJNXeD4DZw1s3MddmBJRXyoPJnGrt5LHkTSNt/gaqHV4lhe3Nx1NyD3RdIYadcoAG9F/AeYO0fwRVJgCFGwG229UHB8Rh2RLyYK0tu4YtPctqS4+8MxLhfNoJ+dT+M8QQWZS3bt5p9hQJA0kkROtZe123rxVGeVglYHg2GvMmIa2BcUtB7ZlBJzCckkTE9Kl42xkACIFbNliZzZtTJ66GZP5UFcB5ih8mTPOkQZPpHXzq3PFHUOGBkGFLiCFM/wDqfCqcfJcbElGmVXG+DlrxvWV7Q25HZyC6kaaf9T3a6bGg3H2rl1mN23cXyIKn5ip9rjN21euS2oYlkPnrKn9gzRLwznBw8sGfTrrFKpW8jNVoD+Acq4e6xN666Io9kRmaOgY+z8DvUbH8NsjFAYfuoVhe/rprJPUkiJn8K1o8WV0zW3Kt/T7M/wBSdOmo86z7mC/dvYgI+GLXOhWBmB6qRAI85p5aEWQT4zw8o4zEjMYLeuxI60PhncMy5oU6nWIOnunXTT0oz5i4birForetuqNoM0EBtxqJj/3VbgcCq8PvXSdXuQo8Aqgmfe1OtAewaVZGUQAT8T013irvHXblnDphw0BxnIR53lTnUbMSBv0UDaKqeH2M9wRAMjU7SSBJnTTerPgvAL+LuFrKkWs5QXJVdhK/6ogmPHpTVYPJd8uYq+LS27z3zaIkW5kHoIV/ZHWR4SKv14vcvKbK2bFm3bEMuTtLjjqWdgWBG40HhrXZ5Kxdqz9UtguNDluzcgdBmVQW36nfTxqDyLgWTFO960ezKm3LaQ5gbHqO900NLbMl5K4ctsTFyzcCElu1UxAMEMy3JMEAefzp24VwlzuW2zToWPdAO0A7+us+NHHEyLzLazC06SC2UkMD0IB0E7epqDf5Ju4p7VtiMiuCbtt9BbBBYHMJBygxI3jzpMN0mOsZJGE4RiMQgJud1wC9wiSGDaKg3YkRp8YohXhWEw1sdorMwGzHKT5sFiAYiDJ/OdxK/btkMjL3Vy2ra7L0LGeukUB8wfxT3CLitbtg5czbN10jprvQk0nhBSvYW3+YrhAgqoAkKGyiKj2eYDcDM2mTWZ3bpJ6wBPwrNsfxEI+UPmO0nQfrFNDi9xl7G2JLMfZnXoT5DzqC7drZSlWAg5i5he6VtITHXXcnxpi4j2XUajSffGsx1oeb6pyLhBbpkb2T5yNan4rHdrMH7PjsRvp5ilnBy3seLS1ok4nEBwzBBLmS0agmJAPSWk+8VovIl0th1RohcwGu8tPyrNeG45ew7EkyTmkeR018oFGfLWMC2kUHvCdZ3kk/nVYpYEbIfP8AyepU3EHd1JgaofvDxXxFZJi8M9p8rCCPgR4jxBr6XwmMW6sHfqKznn3lJVUug+q303tMevnbPUdPwdo6OHlv2synFqLi66MuzeA8D4r4Hp6VUkEGIg+FXOKw72nKsII+BHiPEGoeJsZhI3Hy/wAfhVocl4ZHn+nr3R0RuzH7FKm+0I0pVWzjPtiy+YA66669KEOdb7YfCstgEkvtvlFwkwB92ToPQUWYW8HUEbHUeY8dKH+MXRYe5euEEGMiHbQbn3gaeXpUuRe0eOyuTAF7CrayrAGdDC9+BmYn7RJnXes35/tm3ft2xO8XGj7TxET0AOnpRjg+ZVDM+Vmu9oG3GQjYqV6aEkHXUDpVHzC+IxWJt3DZJUMmaCPZVww0npr8TUkuysfTJfLvBRhBmPexNwRmbTIpOir93NoT7qpsbyNxPGXC2Ja1aSdA12QB/SqT8TBP4WnF+IscRck91SWMGCQCAIHXefdXeH4ravobd972U7Pbutbdfepg+8GhavIc0X/FuXcO9nDWXv3FtWFUFLXdzhFC5S0yFMevnTWJu4TEF7ffjLA1AyKIHdgdJG8ig3jGLKkpauO6KAFLHvQBAnXU0P4TiLJdU5jvB8w2h/H5UspuUsoKjSNVt4jB4BSuH9rY3G1Zj1k9B5CBQbxfmoupH9ZPrVJzO1wrdWYyguB/bqfkDQZhOJGcraTRfaWgKlsMV44pQpdUMvQx3l9DuKiXrxXVHnTQ+PhVGLkGaetvGkyp28jRSxkLLjAcwPbYFjGb4+v+KKH47bKg3AGt+GvdJ2IYGU33rM8esd4iY3/WrnlriIAcHVYAKnUaz8tKNVoDyGGNvC8gTvXUI2Yy0DXcbkDY76ChDGYF0RwNQ5lB1PSDPXpV7wbBmy2dHUodlzSZ6aRVZzZirrMFXQzrBiBPStVbFK/mThT4Gzbtll7W8M7qjBoVgjBSI3mAdYMbHeiLGY84O2lq0VYWhkXLILOSQ5eQNZB6bCgl+JXExKXGLM6NIJbUwIHe6aRRby7Yt4xo72twFid9CD0MQRIp5ZpCpZJDcexNkjtC0EA6+BAI+RqXx/ibtatXZIM6/DQ/L50W8Z4B/GtlCALmVM8aKFif/EfGKGPpRxNpVS3aWFVumpgCNfeRSekknTH73RDx3HL5Syd2VREDWG1O24/zRhwHiLfwnasfrHBhR0QSJPqdfSPGsq4lizcW0qHuhAH1ggjpl3IPwOlWeE5hy5VJOoywPA7QPcKFVKzbRevxnvnO5ULrIiZnT2gRXa84WbrmxcGZG019kzOnkfA1T43DC7rMfZuAbx94ecae4VAxfKLsQbD5pI0bQjUagjc+6khBjyaPOM8HcX+yXvBtbTE7odpPQjr8etXHEcdZwFgWbSqb7CXuR3jMaAxKqPCiPFWu8zW7We6i5EggECBOhO5gfCsw49Yvq7NfR1J6sNPcdjVdaFWdkBMXLksTJ8Kl2MQ256VU8Ps5ryDoXUfEgfnRxzZglw94CBlY5WHuGvu/Os4IKkVVm+Sy/wBOg9CSR+NF/KySWWX30ggAaAj2vKOtCr4bs7bQQSXBB/pAJ/E/uKl3MS9u3bv2yQjkKx6a7T+FBrBrNWw6XE7xHX2hsfeJg1dWLi3VIIBOxB61n/C+LXbN3LujAeJXUefQn8aI7WJIcxplYj9KIoH89coC2JX+ST3W62WPQ+Ns/KszxWHe25VhBHzHiPEGvpO3fS6pVgDIhlPUHy8KzHnblPs9v5RPcfc2yfst4of3rutUd3Dy9sPf7mZm2p8R6bUqkX8HcRipUyPASPcRvSpu0vkPocfwa7wrnX+G7NwZs3hnVTshmHReoCtOmuhXxFX/ABh14ggNq+LbkbXBKEeu669R8KyflO8jJ2FwZwjG7bHWVEXFH91qT/clutA4xwXF2kUYS/ntuAyq1vOMp1lWKn7JGsgieu9U5oNfhnnwaf5KXh30eY4m4ruLRXW2ZDW7gM6Bwe6QehGxHnEngnL+NsXC2KugIh7qhgxudQO77Kg7zuPfDGL4hxPDoSylgNe6J066AzMT0rjF4Hil+z2oUi3lz91lzOkToFMtKmQJ1MVBX/TEo/ux/Gktic7pmhxMkayAYMToQYM+dSb+NwejPYyE6kd4Dw0CmNwdqmvyvbw2Gt3rNxrtu6QxYxBzLKMABoOnvob5tYlco03ZD6mSB46kiqOLUfuTu2XlniPCnIzIynxBb03INP3OUeGXSt6zfuKVdWZGhlYKZIECRMbz12rKruLZIJB1qxwXMDLHe08D+tIpSTyhnFeAh5muDPdcDZWPlsay574OhHvrR0jErl6kd3+oH7J8j+NRMByVYu3Pqg5Yb2zqsjx6+4mjxVkE7A+y7ZRI9D41IsuJynY7Hwo6vfRnjL3t3LFhP6mLNH9qjT0kVNwXJ2GwlgpihZxDliRcVnBywIESIiD8aZ0lbBfwAVxSNDv+Nc4a0EJZQdRqo/T9KL8fy7h7oC2Ljo32Q3fHkAR3vxp/hHIbp38dcCKPsJq7+/7APx9KCaau8BZU8icMu4i6b1yUw9oySdM7D7C6anXXwFcceuhr5K6DUUWce4sWtixhwttF0UAwB0nzPnTXLnKVrDjt8YyP9pLQJifFyd/T40HT1pGWNgfwXl/FYtYGHcp0uHuII0JDvAPumirk/ldsHeZ3vK8Ccq9Inc9TPhUzjXN+c5VPkFXRR6CncBbC2Sc2Z7pAJ6eg8h+NCM70sGcfklcc5hOGsqZMZZAG5ZpNZNxPib3XLu0eGu1X/wBJWP7yIDAH/wBQB+dBFq2W3Migo5thvwF2BtWnwF1wvfWIbyDCflQ1gBkvoxMjMDNHvJ3K167YuC99TZcQGf2jI3VBr8Yq8wnKfCsL/Mum7c6G4yiD5JED3zVLS2KZ9c4hcW4Ss5Tr5ak9aIuV8SMz3TAyDQa6sf0/OlzLhsM2qXjPmAQfeNqr7Y7PCvB9qdR8KTG0N4Fa4/c7RmVoBPv/AM0S8Os4vFgCbT2jo7kwFH9Snf0BPu3rOeHXlF5SxbLOoHh4UV8Q5xbLltwiAaKNAB6DQClSURnkLgvC8GAq4azdZTmzsgzF/EfdGmgG1Z1zvxk3ruaddTHgWP6VVYzjTNMGSetVtltddZoru8yNSWiecQy2wJ8h796NeR7qXLZw1zVbk907gxuDHjr6xQrhcHbuRmuFSNB3ZH4jWifgaWMM63u0a46yVXLlWY3IkliNfKimk1kDWAo5Zvg4q9auWyLaDKw6DKREHwELrXmN42v8UYUKjk5GnQsJlT4GNY6ifAxTY3mYLh2YH6y6xMTO+gzfCY/Wqjld2u57dxWdHMzro0gzI9nWIPQxWnPwgxj5ZpuHeYZdD+9KtkdLqFLiggiGB1GtC3DM9lX/AIg5EQA9s6kKynQTp7fQqNeo0NShx1CoaxbuuzMVQsBbXbVySSYHQES1FZVgK3Eck3gxFm8Bb+yGUsQPCZ1pUT4C9FtRdfPcA7zBcoY+OUEx6V7SlvXn/Ej56w+ONlldRDqQQ0noZG/TSK+jPow40t/D9n9zvIP/AIn1A/0mV9wr5uxKgt5eQArQvo24wMMyMGYqhXPp9i6SHUidlZQwPXM2mhI9Fq00eemb3ewyOCrKCD4jrVDy9YWw93Bn2U+ssf8AZYnu/wCh8yx0UpRBcYaEGQev4H9+NUXNKFAmKQEtYOYgbtbOl1NN5UZgOrItc+mUK22nZC9gWEo03LA/+N276DWZt3DIiIV7Y6VneLxadpcw1wyUPXTXWCvgdNfGNularxK4Cq3UgndW/pceI6Hu/AVlHOXLNx7t7EFW3zN/YYJKxuVMn3CtPVhjsqOIcLssmt0idR3JI+etUV3hdof8xj6KB+JNNW0xTXhY79xpgAa+c+kdTRvwvkooM+Ju2lI1Ce2ff0qNN5KYRE5UwS2xL5hbnMpJ7x8QNNBRXf5otIrdmUtJu2XcnxJ6mhHjmLXPlDZ18tNPcaG8TjEnbTwOoqcrbwFILbnORc9ySJ0LHU/pUDFcZe4csS0xHWT0qk/4sDoAvuUfpVnyi6nFBzBKqWnwI0HrvS+lFsPZo0HheGt4FATBxDCWY7JPRf1oa41x3tGPeJHUzQ/zTxi61w69386HVxhY70JQcvwGLS/IS2eIIj5tWjb1pnjPMN28e8YHhVAMYQTBNMfxBZoGpp1B1Rm1dl1w1Xu3Aibnr4DqaPMNfBuLaTVLKfPbX3k0D4LECwhj+Y2/kPCiLgLdnhmuN7V1tJ+6un4zTpJCPIPc2AXMRLahelSOFvZtMtwrmcbDTKPd4+dUfEcVnus3npUa/iSNKVWNSCXjHN9644hiFB0A6x415jL1nEqHzhLkag7N/mhI342GtR3BbU60y4/IrZb3lVT7Y9xq4GJVsIADIEz8ZoQgCrPhmIhSh2Ovx0NM40jXZ4+MVZyimVvZt/hUe8mUkdadwts7nas0qCnk9ZFWm2vjWBHnXt68CfTSubVszoBWS+TP7FhhLWcLAJ16HcHeiPE2rVq2xUS8d4jXKPDfr1ocFwWwI0PWP3pU/C8ZARkKghhufGIkfI0jGog3cZPQR50Q8p4pTeVL5dVbS2Q7Kmb7hCkQeoP7FHhsIQQxHd/fyoz4XwlDb7G4JW4JRuoI1iejLuD1HoaW1ELyXt3gFuWk3JY5g4uNIaZEgmCQdgQQYj1m4C+f5bgZ13jZh0ZfI/IyPWv5e4i4Y4TEn61R3H6XU6H+4R8R7zdY/hxuAFTluJqj+B6gjqp2K+h0IBGumDZLDHwn30qqRxu0ul4m3cGjIQTB8jGoO4PUEUqagGcc38BFi+Wsy1lwLlox/wAt9QD5iCPdVTw3iDWriNJOUyUnRhqCp6QykqfWiLiV038GGUnuHtFAOyuQt5I8FfLcHgGagthqdda9KWHaONfDPp3kTiwu4fs82bswMrdWsuM1pvXKQD5qRV7Ztt3lLSDMA9D+n6msR+ijjuSFJ/k7+eHuNr69ndIb0uN4VtgfX1/Y/SufljTvwysHaBjhLFRewbaG3LWf+0xMAafYaV/tCHrQr/8A7ZrdxrGKUrB9oAFWG2oI0O3xFGHN1vIExaDvWSWYAataIAuroJPdAcAfaQVRc58vpiEF5BmIGYR9tSNR6kHTzipe6sD4vIwh4bbm7bt3ATbiQxgLPTfTp8KEsZxbDO5Cu8dRmmm8Xwq/hh2lsm5ayk6agown8IPuFCLsO0DbA7+h6/vpNTbbeUMopeQle1gX+2wPmxB/E1B4pwewcuS4Tpr3gfxAohwfJiYoLcEoqrLgbkjw9YoO4xbFt2VBCgwPKKaVrwBZEvCidFYfvzmp/CeF3bTl8ylcpBAOvQ/lQy955hZJOwH6davrHAOIhcxUoP6yAY9N/lWUcBbIXGMJcZi6GfET+tQcPwy88whPjH6Va3y9vu3YnyNM2OIujSrT76EZVgLjeSuaw05YI6Gd/hVtguF3FEwFn7TeFL/jrjoJ8Y1+NQMXxG5c3bTwopgaJK2s1xbaEs7GJ/P0G9XvMeOVALaHRFCD3VB4LbWwhvN7bCFHUA7mqPiGJZySJjxNK84Cvka7UTHU1GdiCa8CR616zydRVEqBZ0mI8RXTWw2ximoNe9nWwbJ12BG0V6lpgZkCuFnauSD1rGLEXkbeJHWo928B1mowE10EodUg2dK69R8qkW8Rl9kb1HCdKnYKyGlTvv5+ooOgoZw6lmGbQMYBI0nwmrLC8IYOAw7pOh/I1d5Fu2D28JGhZoVT4MpOk1X2uPWrKZGftyNJVSqkdJZ+voKZ8bawL3S2FHCeDKGAbVT7M/Nf309KvMUcPZSLl1UXpLAMCNo6yDWV4zm3EOMqt2a+A397f4qiu3CxliSfEmfxreje2L6nwaJzNzfg7iqF7R7tsytxBlA8dW6MBqI8PAVVcQ+kjG3BlRltiIlVBc+ZYjf0AoNrosIp4witIRzbLC5xe+xJa9dJO83W/WvKrgR517T2KFPAeIZMynVdTHiGGV196/gKqOI2glwqDIEFT94ESD7wa8tvlYHwqTxe2sBhOuq+GUzInyOlGErjXwU5o1K/kkct8ZGHxFu6RKCVdejW2BW4p8ZUn3x4V9D8vYrNbyFsxtwA330IDW388yFT6zXy8j1sH0X8ezWlBPesRbbzsOSbZ/8A5uWXyDina7wr4JJ0zV7i51K+I+f7/GhnlqbYuYVpiyfq/wDstJQf6YKf6RRELmvrVLx1OzuW8SNlkP522jN/tOVvca5UyzI9qwFZ7BiPbtz91j3h55WO3QMtZ5zFyqod7YER3rfmh3H+lpHoRWk8dQwt5NWt971X7Y966jzAqBxyx2ltbqd4p3xH2lI7w966jzArTVo0XQLcE5rFkKGGW6gCnXRh0MdZj8assaeH4vvXcOCxMko2WSf7aGOaeGiReTVYkx1U6z7t6oVxbWj1H4e7xqLnNlFBGlYTCYewk4bDW7f9ZEt/uOtDfH+NNrLS3lVHi+a7jLGbTyofxeNZhPjSu5PyFRS2LF3AxlzJ8KhN5CPWkykiRTlrBO6Z1BIG8VRGYw58/lXK3CD4+tWScFvMoZUJ0keYpkcOuFc4RivjFMAYbFuw38qaAkV09sjvQY612VjX40DDfZz614bcipBTr8a7NrrQ7Boi2xI8xvTqLNPYi3li4Btow8R4+6rLgnAsTiSDh7Fy6P6VOX0LeyPeaNN6AnWymu2eo6Vz2ciRvWn4L6P7zAdogQ9QTLf7Ekz8KjYrkZMNmY23u+Tv2aD0CyxHqRVY8M2ib5IpmbC0TGUEnoANfSKs/wDgt0KGuAWZ/wCocp/2+0fhVjjeLG33EdLY1kWFjy1fVj8ap7t8zIEk9WOvv60/pJbYvq/A5ctWl2zXD4gZV+J1PwFNXMcy7FLf9ol/9xkj3RUW/dPVo8hUW5cHhRSS0K5NnV+8WMksx8WJJ+dM17SyGg2ZRbPKU12Erql7Drj+RsIa9CCuprwmhbGUUj2KVczSrDFhdEaVKtNntFTuuo9Oo/ClSpofqDyq4FRRHyZxn+GxKM2ttu5cH3rb91vhow8wKVKrcf6kcktH0Dw28cpRjLWzlnxjVT71INTLqB0KkTI2PzFKlXPyKpNFovCZWcLnIbR1Ns5ZPVd1+UD3VX/xH8KOyKNcJJNtVIEIdgSxjQkjTpFeUqCYfIP45ruY2ES3ahc4DfWSGYyJ0gDwofxPCmu5lukAoBlyaLliPZ6GZpUqlJ5HWgRxXDijMsyNx6VP5d4UDeC3V0YErrO0T+NKlR41bDJ4Cu9y2tp9AMriY8GG/uIqJgMKMPfgAdnd0jwYa/MUqVCeJgjmIS4PDhZUARuPzFM8PtJbutaKjK8uvkftD0kz76VKnQoxiOA2zmUKPTyPShS1wgB3sMBK95D4oeh8xtSpUkkqYyZ3geCntBbiSfZ2o34H9GqsCMTdy94hbdtQWj+9u6PhSpV1cPDFxtkeXkadINuF8hYK1GXDWz/VePaH/ae6Kc4rzTgsM3ZO7s4GltUIH4BY99KlXRwQU7+xGcmCnE/pAxbSmDsWbXm5LMPOBlUfE1lvNPErztOKxbu3/TVSF+AhY+Ne0q0sLAFlgq+MUeyo99R2vM3WlSrmbZaKycBK6CilSqdl1FI9pTSpVgnhavJrylRAeE0ppUqIp5SpUqxj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AutoShape 6" descr="data:image/jpeg;base64,/9j/4AAQSkZJRgABAQAAAQABAAD/2wCEAAkGBxQSEhUUEhQUFRQXFBUUFRQVFBQVFRQVFBUWFhQUFBQYHCggGBwlHBQUITEhJSkrLi4uFx8zODMsNygtLisBCgoKDg0OGxAQGiwkHyQsLCwsLCwsLCwsLCwsLCwsLCwsLCwsLCwsLCwsLCwsLCwsLCwsLCwsLCwsLCwsLCwsLP/AABEIAMIBAwMBIgACEQEDEQH/xAAbAAABBQEBAAAAAAAAAAAAAAAEAQIDBQYAB//EAD8QAAEDAQUFBwIDBgUFAQAAAAEAAgMRBAUSITEGQVFhcRMiMoGRobFSwSNC0RRicoLh8AeSorLxJDNDU6MV/8QAGgEAAgMBAQAAAAAAAAAAAAAAAgMAAQQFBv/EADARAAICAQQABAQGAQUAAAAAAAABAhEDBBIhMQUyQVETIoHBM2FxkaGx8BQVI0Lh/9oADAMBAAIRAxEAPwDylrU9rFLhTg1ZbPURxjBGu7NTNapGtUGLGiFkSnYxOATgqGRhQrQngJoTgoOQ4BKkCUKBIVdRKuVFiLkq5QsRclWzurYB0jGvkmDMQDiwNq4A7qk0r5KxObPjxK5ujGMYSaAEk6ACpPQBIctcuq9XuXYtlmn7Vry4BpADgKgnU1HL5K0E1miJBcxhIzBLW1qd9VODn5PFYKVRja/b7HluyOzJtL8UrHiECtc24idA08FqZP8AD2zF1Q+UNy7mIa7+8RWnmtRLaYxqQhJL5jGhr0Uujn5ddmnLdF0vYzsn+HcBkxNklEf0ZEg/xnd781eWTZSysApZ4yQKVeMRPXFVI+/huHqhZb7efCr3JdiZZ881Tky7gu2OPwMjj/gaAnuka3V3usrJbJX/AJiPOigLXE0cflC8kRWxvtmnkt8Td4Qb79jbXCPQKiMXElZraV7mvAaSGltaA76lWp30Owab4s9iZsrTtOBwHUgKotW2A+sfyglYdyjRWdOPhcF5n/n8mntG1pOmM+YCrbRtDI7QAdSSqkpqoctDhj6BMt5yn89OgAQskrneJzj1JSEJrgoNWKEekhuELkmFcrLIKJQE6iUBCFRzQngLmhStCgxRGhqdhTwEtFAtoyiUBPASqBUNAS0RNksMkppGxzugyHU6BXEGzDtZpGM5DvO/QK1CT6QjNqsOH8SSX9/sZ9KFqY7DY49Q6Q/vOy9Aior3jZlHFGzmAAmrA/VnMy+PYI+RN/wZaG75X+GN5/lPyrGybK2uTwxHqXNH3VraNpXnIUA5Ka5tqOzxYycxkOKksO1WuTJ/v05SpRS/X/EQw/4f2ilZHxMHIl5+AtlLaOzDcJqQD5miy1r2xLsmj1VrZog9jH1ccQDteI5LPkjNK6FZNa9S6k7r2CpbxmOmXshHGR2rvlHtaoQ2hcED3WAqAjDXUlcyEVop5BmUjNUp3fLCsQRrmM16qUpWjVHtQNkFE7D3vJLvTwM1EUwa0NzWS2qd+K0cGfJK2NoGawd9z45nncDhH8uX2Kcu2dDwyN5b9kVxTCnkpER3WMokKeU0qAjSmlPKaQoCxtVyRcrBIk4JAE8BCEkKE5q4BSAKBpCBPAU1ksrpXBkbS5x3D5PAc1p7LdENmGKciST6PyNPP6j7IowcujPqtbi00bm+fb1KS7bllmzaMLP/AGOyb5cfJXMd3WaDx/jP55MHRu/zUN5X45+QNBuA0HkqSa013rTHFFHmNV4zny8Q+Vfl3+5fWu/3EYW0a3cBkPQKont5OpVbJOoHSphyW2+WHutSYbQgca4SKrJQZ264TITtUokV2VQaJFv9kZ8dmaPpc5vvUf7l5u2Rej7F2YssocfzuLh0yaPiqTn8ho0vnLyNQz5O6hOscwdWm5xb6Jlr1CxS6OgiOUKOPUKRxUe8JU+w0PkT4VHKnWc5Ik/mor0IpXUepGHNCSyd8lEQHIIYO5Mj6Ok8RWLvfZ+aKrqY264m5kfxN1C11vlDGucfp99B9lUWG/HNoDmOB+xW/FjUkyo+IS0k1t5T7MaUhK2tvuuC095n4cnEaH+Jv3CyN43fJC7DIKcDq1w4tO9DPG4nf0mvxalfK+fYFLkhcuomkIDWLiTHOXFIVAGxua5JVcrBHgJ4CQBOCE0IcArK5rofaH0bk0eN58LR9zyTbkup1pkDG5AZvfuY3j14Baq9Lcyzx9hAKNGp3k7yTvJ4puPHu5fRzPEfEY6aO2PMn/AyW1RWVhjg/mefE88z9lnLXbC45lRTzVKCllWukjx2TJPLJyk7bHSSoaSVNc5RFUUkc+RRl6R7lEXobDSJMSUOUQUsRHAu5KrLocCpGpHOP0geX6qQQyFuPC7D9VMkLmkTaS2aIvc1g1c4NHVxoPlezRwiNjWN8LGhg8hReYbC2V0lrjdSoYS49Q04feh8l6bbZgxrnHRoLj5LPmnaNOnjVsrrntIdJaGj8s1PVjfuHIu1aqq2etQkfI8NAJwl1GltT3sznmVcWkJLkpRtD8UrVg9clG7cpCFHIdEmY1D59EkZySv0UIOSL/tZPQEdqi7O7uoKQ5+aIgPdS8XmLl0Vm1Vqoxrd7jXyb/UhZtsistrX/iMG7B7lxr8BUWNdjFxBHH1LvIy1s9rLTqr6z2yOdnZzAOB9QeIO4rIMkRME9E3sXCcoO4sW/bjdZziHeiPhfw/ddwPyqlbe7Lza9pjlAc1woQd4Wa2gug2d4LSXROzY75a7mPdZcmOuUes8N8SWdbJ+b+//AEqXhRkp5KaUo6jG1XLqLlCiUKaCIvcGtFXOIa0DeTkAoFsNhrCAH2p+jKsj/iI7zvIGnmVIR3OianULBieR+n9lnLG2w2cRNIMjs3uH5nb/ACGgWRtU1SSj73thkeSVTyvotqVcHhMuWWWbnJ8sZJVDPKkLyTqh5SrBSGveoJHpJZKIR8tUDdDIxJHvUXaVNBqV1BSpPQcUOx9DUJMpew1RNBY7EDQEVJ3lX9hsELW4XDE5xGhoQd2HgVnrPbnjwNBpTEeui0FnYPE7ccnDUb1hyud8MGdouRc8D3HFXFQAMfU79QQc1Da7CztaF4bgaBgDjTCRT/tgaa+iG7YUydR1QSTWvWpQhk77TixuBri3mhrnXmkxyy9WBuNrsnFC0P7IDKgrhIOdTQ16BO2rnLIcs8Tw3Su4n5AHmoNlZgXS5944XEcK1U+1eLs42tr3pQ2oFQDQ4a8MwM01yuFmqP4ZDsrY3MjLn1xPcTQgAhoyaD/qPmrmXRPa2mXDL0SUzTEqjQ6C2qgaigkCKe1QSjJKfKsYhrTkmJY1xCu+EyFeFNEclG1veIU4alY/ctlBtfCaRv3DE0+eY+CsvVbPbDKz4vpew041q37rDmSq62GXy0cvUR+eyUOUrZEJjTg9OsRQfHPRX932ltojMMmhGR3h25w5rJB6LsNoLXAqrsZCThJSQJbrM6J7mP8AE005HgRyIzQritftXZhLCy0NGbQGycwdD5E+6xzllnHaz2WlzrPiU/X1/UTGlURXIR1sLqvRbyj/AGayRQjXAC7m45uPqSsTcFn7S0ws3GRtegOI+wWv21m/FI4BOwLtnH8ezOo4/r9l9zK2iRAPKnmchZCtB5tEbig57W0Zb+A480RNIGgudWg4bydAs859SSgk6H44XyESzkqBzyu7Q6eykYyuXslsfVDcRdQVFOeSLsVmEj2MGrnNaTXiQCR6pSyuWHpmnCXs6EGhByzpmN4IS5OuiHpDdlGNZQRhwyrU1xAbiFFNYMBFIiGilGk1AP3HJUdy7U2t1aSNLAQKObU6V1yO4ol+2Fse0/gw5HDiLnDPoXc1lnz61+33AdX2TT1iIOQrUBprprlXNJZbUzC4ubgqQWPOdSK1b05rTWSGM2d07zm8YWHIitNRlkCda8Fly1xkdgyqMs6U3OAp5FI2qL/UBr0Rotm7eBO1tQe0a5ozG7vD4otTaoMYA4PY/wDyuBPtVeVWZ5hcwtFHNfWuubTy3ZL1G77c2ZjZGaOFacDvaeiuFVtNGF8bQhyZDm4KWlQVBGO8OqbfBoGyDNQyDJGPbmUEXIFx9SyGMJC+hAO80HWhP2KdGmPiq5p+gud5lpaP9xVryojBnHvKZmZA5oebVTWU5pOP2LZVbduIsuW97a9BU/ovOg9el7YEfs5rxA9iV5axy6EWY8qt2Fh6UOQzXpxctEZWZ3EJD0VCUFCC40HCvkNUXHGWmhRFNcGz2dpLDJC7RzSKeRFfcrATsLXFp1aS09QaH4W52Sd+IBxCzG2EWC2SjiQ7/M0H5qhzLizseDZmnKH1KhcmVXLMd7cavYhlbbDyLj/ocrXbB34z+pVNshJhtkJ/eI9WuCvNuGUlJ45rTg8pwPHk/jR/T7syMpQ+qlkQtomwNLhwyTTixRVXpa8Ti0aA0y380BRcUoKS2bEqRK0DzRLYwO9UaVpucBqNeihacxTU50/4KnjdmQ+tMweIA3AHQqEBXg1pX++Se6MEak5jLjxXOf7DLroirkuya2TNhhHeOrtzG73OPBA6SstKy22asE80uCzsr4cZrRrGE6n360W3OyE2LMtprQN1z481sNltno7DCImd4nN7z4nuyq48hoArfs6rkZ9Rvlcehv8Ap4vlmWu64nsFC6jMOERitK6lx3VOax20DmQSSWd7XMa+hY8txMcRnq3vNPQHRetsiArTes9tVdccjauFXAh1NdDl5oVqKa3B/AT6MRZe9AXYKE1aA4UNNa+2nNP2btjrOTkXYiMTATQcwDodeC69bRUtjYKVIBpqBvWjuy6GVaR1pTU8UcpJNJMz/DakX9llDm1GiUZGqe1gaKcFBiJ00JoFolwqNKFJqEG9uZVqYgBTkqdspEpY7fp8j7qpfLVlrkRwoUkpoD0RM7MqqGTcr90UVEtoBcRvAB9f790XYXaoC1uo48UXZjRqTBfOE+iS8LIyZmB9aa5HMHiOKw17bMTh4DGsLD/5AaU/iGo91sX20YsKmxVGRWyMk2JlE87vKwNgbRxDjStRlnwCpY31C3O0l1NmaaHA/jq08iPuFj5LqfEKuLcuBT4iZRDbhZiLugr0Jz+FPiJeSdST8oVo7KQFoq1zGuArqHDMVHAgjyR0k7XuqG4agZE1zAzK0LozyNFsuPxWrPbfn/rX/wALPgrT7IRd+vALG7Yz47XKeBDfQf1VZfKbvCvxG/yKjEkTFyzHoNxe2K0dnIx/0va70IJW+25gxxslGhGq85XpOzkotdiMTj3mjDzy0KZgfaMfjuHdCM16cHnOAucGjUkAeaAveOjcjkXOaOeGhr/qCvf2Z7JS0DvAkEkeFujjyyrms9fLzhjp4TjoPMfaidLo87jXJTNZU00zpU6JWMqaK0usRO/DlLGB5FJiHkxuG6jTTCcq1GWuSBtMOB5FQ4AkYmmoNDqCNyWaRY2ZhuF2Kprx6YfVTSsDGkPxY6g0zAFQaAjUnROsghwvdK55cMOCNmRcTXE50haQAANKZ1UAhJNGguc6haGnE7XSjdXaKEFsllfK9scYLnvIa0UPiJGXQak8F7xsbsyywQYB3pXUMj95PBv7ozogdgtk/wBmYJZs53tzzPcBoSBXQmgqRrRbCnr8LkavUb3sj0accK5Yg5HqU+IUJ6Df1UIA1Og0rv5qaHnrr/RY79BpK91BVUN7SmhoKuJoBvJ3I+3WnOgUcbQ3vO8XwqxYXml+SD8qKG7rgDcTpaOc6hp9FK7/ADV/ZIQ1uQpw5BAS3i12LC4GlW5GtDwRwd+GKa4B60XUjS6ENP1KS/72ABYw97Qn6ePmruysADaaBo+FhbVdUrpC5pYGHd3sVep1zqtpdrjgbXXC2vWmaGF3yR9BNpfQdclU3nZy/C9niaa0+ocOqfftoLcPDOqjgtOLI5H5Um03tZEqVk0EweMv+DwQ/bAPwE5/3l1Q9rsr64o3lhOtACHeoyQzrM46+LeSquXsXSLO03c2QcDucNR+qqbwss8Qq0CRo4A4hzI/RWl32g6VzVoDxTIqMuQXaPNo5quxV1JqOqsWWvCaUOHjuV3f2zbJj2je5J9TdHfxDf1VCxhiOBxqdM9/kooNMjaY29GF7e4aO3V0PIrB3hbXklrhhIyIW8tNobHTH4DofpJ48lWbQ3CJG9pEQXDPD9Q5HjyK0wQiRVQmkNmfvDpW9Qx7XU/+hVnbLCQcYHdd3mkc86HmqWGcmKNlMmPe4Hj2mEHLkY/dX9ytfMWxatBxD90Z1A5Z18lqi+DJPs01ysENndI7Ko9gF5VbZsb3vP5nE+pyXou3V4CKEQs3jD+q80cgyvpHX8Nx7YuQi5IuSTp2W1VfbI3r2Ew+k5FZ6qfG+hBQxdOzbqcSy4nA322901H7RFo5tH04HQ9F5veUdYWn6ZHtP8zWEf7HL0zZO+g5vYy5gigr8LP7abNmBsjmCsTsL2n6XtOh/le/2Wt8o8Y4OE6Z542gOYry090XFD2kbnOlib2YAEbu694r+SjaOOe81UZjT47ISQBmScgEm6G9hFy3Y2V5xuIjY3G/CKvcKhrWRt3vc5zWjrXcvWtidnexHaOY2Ikd2JpxYBuMkhzleeJyGgAVLsds22EiR9DJTIHRleHPmvQo9P6LnarVNrZD6sdjx+rCiaaJAAN468ynxLp6cPhYFFvhdmhELhiP7o9yN6SQuoQCBXef0SOkTPEeXyf0XTw+HKv+R3+Q6MUnyCssWeIvJGugA8kdDECK06VzJ4pzYqnMVO5v6ons8AFczX34ALdDHjxqoIDJminwVNtu5uGoY2tdwAJ9F1j8Arzp0R009AdN9TrkNw/VA2l+GEkahlfMiqXmrsU8m5UAXhYyO9GKje3f5J12z1YCK5OLSCKUpyOfFA3Rf+LKQUIyxflPXgfZXraOGR1z681jik3aBfHDBbU1r9QCOeajZG3khr1ul7n9oxxrgw4QSN5Na+afdlkOAYwcVTUHXU09lKe7oviiyja07worXd+IHCcJ3bx5hZS3dr+14InOGdTQ5AZZkab1rbFMRQPNeauMr4aKaoy9ts0kczGtJLiRQbqV7zuFKVWkszq1ad391CKtcVRz3H7KghmJnadNW05HWvmB6Iq2sq7RbNtIbJ2ZyJGJp3Opr5rL7a3eGvjm0oacq7j8q72ghP4LmmhximWoO72+VDtG8dkcWlRlzqmVw0wDFX1MDA4HyRuy0ZFnGMnQmhFMIr3RmmPtUA1Ay6IK99omtZhjzJyFOPkmQFyKw2cue8tzrK4AdA0kjqXH0W6uayCyQmR/jcPQcENs3cYhY2WbUNyH7xq55/zOd5AKn2pvsyEtaclqiqXImMN0jP7Q3gZpSTpuVS4p8hqaqMrPJ27PQ4seyCiNquXLlQws0oTUtUs6YdYbQQei39w34yVnYzgEEU72YIO4rzNjqFWNnnotGKZ57xLTbZbl0w/a/Yl0FZbOC+HUtGbo/wBWrMXFagyZhdSgOvCuVV6PcO0xbRr82qW+djLPa6zWUiOU5lo8DzzbuPMeaueO1wclPa+Qu75shvWhsUwORyNN/wBl5ZHbLTd7uztEZLfyknL+V+hHJaS6dr43mjm0G41quNlwuL5NkJJo3zSBzQ801SqaG+BI4tZ4QKk8zoPlFxSE/wB/K26DAq+I/oN3bFbCHvqacdeQ3/op4Bn09kHZ3ZF3E5dBkB9/NFxy5ZLpPhAzk4w/Nk7pKf8AKhfPX46DgFHJIoSUoy2B39awyJ2dCRhHmcz6VKHu+2iSENOoGBw5tyPx7qg2rkkll7KMGjR3iBvOdM+VPVV1nuS2hwLZAwEADu4nENy00NNPJZJyubGryl+6yAd0ZBWl2UaS0kgUFB/RQXbcrmN773OcdXOzJ9MgOQRzLA0Px1NaUzOVOmiWsdBbjrVeQjGYc4nIBoqT+nmi7N3mYiKEgGh1FdxQ88jWjiiYn1YDxaD7K0ueyn0AQ2Udq9+91KnkAMvlTWd4e91NG5eaHntAaxzuvuotno8LHn6nV9QFS7S+pb6stzJULK26Qi1ta3Q98+hHyrdloJe5vD4yzTJXNYS7IGlC7eQN1Vb+ZA9Dn/lL/wAubRz4+6ym1l4F1I2551dT2H3R9tvKtQzzd+iCsNxyTOxEYW/U7U9Ajj8zpAt12efzXdK+YNDS8uPdoK+25eg7PbLMs9JrRR0gHdb+Vn6u5q4DoLG04KYqULvzFZW+L7dIdaDgtkcdcsQ25dBe0e0Bf3WmgHusZa5aqa0TIB7qlVkkdDR4bd+w0ppTk0pB1mJRclXKFUHJUi5AbxVLE+ihquqrTpi82NZIOLLGOWitrtvh8Rq0rPRSKYPWqMrPMajTuEmmek2TaKKduC0Na4EUIcAQetdVX2zYGCRwfZJXRnXs61b5HUe6xsc9FaWG+Xx6OKJpS7MvMejSWG7pbM0iRpzcSXeIHcM+gCKdeJwkA6680PYNsTpJmOasha7LNqADxGXwrqlSGfGurCbPJkANwHsiw9CssjdWSV6pzrO/r0Kk7GZMsZdEj5UParWI2Oc40DQSTyCjex41afRZ3audxa2IA941caHwtoaeZp6FJnLahcVbJLtvRr35guricQMq0BdhB4mlPNaOB/53kVIzpoBua3gAsrs7AcZduAp5u4eQ90bfF5BpayuqyKW2O5j6t0g+1X0CaMqT6NHV288gPNMhtNfEa9MlUyRNcMiWniE+6roMZcXlz3VI727lRKUpSYVJItJnxuydpwxV9qqy7QNiFNBGPYLOtuvE8nAchllvJA+6ubbZ3ujLWChLcIrkOCZjUnboCTS9SttDu1ZgoKHmVOXysjwx0B4upQJ1zXDNGDjkaQeRy8yjnwQM/wC5JXlWvwmQ082rfDBlliuivuuNzWvc52N7nZmnAaBQWy65picxGziczTeQETatooYxSNo9As9eG073aGifHTRqpMU8zb4NFFFZ7O3PvOGhNPhUl6bTE5MyWatNuc7UlBPlT0lFUgKb7CrXbS41JVfLKmySISWRDKVGjFicnSOlkqo0yqWqzt2dzHBQjSFokouqlVDBqVclUKDEi6qRAbRapCkXKEFCmjkUKQlFGVCM+COWNMLDk4SINsvFSh60RlZ5/PppQdMMbMp47WRvVdiShyOzI4F/Z75e3RxVnZ9qJBqarHiRPEqKxbib6Ha47wi27VMOvwF5wJk4Tq7Ko9KbtJFwHouN+wHVrD1aF5uLQl/aCq4Iejf/AL8O5rfQKN+07P7C88NoKaZ1fBDfSbWgaBBzbYP/AC5c1izMmmVSy6NFadopHauKrJrwc7UlVxkTS9VZaQU+dQukUJemF6qw1ElL1E96jc9QdpUoJSo1YsDm6Q6SRRammaV6YUhys62PAsapdiFcCkXKgxapapqVQsWqVNSqF2GFcVy5CbBEi5cqIKmuSrlCMienQlcuTImDV+UnCcuXJ6OHPsVclXIhTOCckXKwGKEq5coCIuXLlZYialXKi0NKRcuUYSETCuXIWOgC2o5KOyrlyRI6mn7RM9MK5chNshpSLlygtirly5WQVcuXKgj/2Q=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122" name="Picture 2" descr="http://sapporo-sakura.cocolog-nifty.com/photos/sapporosakura/cimg060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388" y="396908"/>
            <a:ext cx="7378861" cy="6042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9029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3940" y="10990055"/>
            <a:ext cx="10515600" cy="6949440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9675894" y="28426"/>
            <a:ext cx="1415772" cy="692497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ja-JP" altLang="en-US" sz="8000" b="1" dirty="0" smtClean="0"/>
              <a:t>アイスクリーム</a:t>
            </a:r>
            <a:endParaRPr lang="en-US" sz="8000" b="1" dirty="0"/>
          </a:p>
        </p:txBody>
      </p:sp>
      <p:sp>
        <p:nvSpPr>
          <p:cNvPr id="3" name="AutoShape 2" descr="http://upload.wikimedia.org/wikipedia/en/a/a4/Flag_of_the_United_States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2" descr="data:image/jpeg;base64,/9j/4AAQSkZJRgABAQAAAQABAAD/2wCEAAkGBxQSEhUUEBQWFhQUFRcXGBQXFxQVFxUUFBQWFhcUFBQaHCggGBwlHBUUITEhJSkrLi4uFx8zODMsNygtLisBCgoKDg0OGxAQGzcmICYtLC8vLCwsLS0sLywsLDQsLCwsLywsNCwvLCwsLCwsLC0sLCwsLCwsLiwsLCwsLDQsLP/AABEIAMIBAwMBIgACEQEDEQH/xAAcAAABBQEBAQAAAAAAAAAAAAAAAQIDBAUGBwj/xABDEAABAwEFBQUFBgUBCAMAAAABAAIDEQQFEiExBkFRYXETIjKBkQdCUqGxI2JywdHwFIKSsuEzQ1NjorPC0vEVFiT/xAAaAQEAAwEBAQAAAAAAAAAAAAAAAwQFAgEG/8QALxEAAgEDAwIEBQUAAwAAAAAAAAECAxEhBBIxQVEFIjLwE2GBkaFxsdHh8RQjQv/aAAwDAQACEQMRAD8A9JiYpwmhOCAUBOSBKEAoCcAkCcEAUSgICVAFEqEqASiWiEqARCVCARInFIgECEtEIBtEickQDUlE5IUAwhNITymkIBhTCFIU0hAREJjgpSEwhAQkJjgpiFG4ICAhRvapiExwQFJ0aFZLUIDYCeE0JwQDglCQJwQChOCQJQgFCVASoAQhKgBCEqARKhCAaUqjtNoZG0vkc1jRq5xDWjqSs6xbR2SUlsdoicRqMQGvCtK+SA1Uiyrv2lss73RwzMe5vCtDTXA4ij6UNaEqodrYO27MVLdDKPCD+nNRzqwh6mSQpTn6Vc6BIlB4IUhGNKQrEtu0jWvdGxpc9hoRpSm/osue+536FrByzVeephF2JY0ZM6xxA1y6qpNeMTfFI0ea4ueR7j3nud50HrqqcjBqRpv19XFV5a3siZabuzt235ZyaCQdaOp60or/AEXllutWEUbr6rudjrb2tkjqauZVh490kCvlRTafUOo2mR1aSgro2CEwqQphVogI3BRuClKYUBC4KNwUzlG5AQ0SpyEBqBPCaE4IBwTgmhOCAUJyQJQgFCUJEqAVCRKgBKkQgFQkUNttIjjfIRUMaXUFKnCK0Fd50QHI7cWCdrnWqN0LmMjDcMzXn+HIJrPDhqMRxAGra5DNePXlY3yzEsoWucGsIc5zXOFA4hzxU1J1PErur02vN5O7FlYoqd5hIxSHMEVGrVg3pE2xzQuNezDsZb8GoJHKtFUqV/NsjyW6envDfLi5HdV6NgBitUZY5vdxAUIP3hvBzzFVsWO9ImnuuDmngc6cKKptUGTtbI2jg5oNdKt1Cym2Vj8wBp6cqrLqunNbuH1NWkqkHsvddD1DY2/O92DjVrqmM8Drg6a09F2dV8+2S2PgcHRmoa4EVOjgciPQLune1hm6yyk/jiA8jWtPJaGjqWhtk+OH8u30M3WU7z3RXPP69/qJt1dssMrrSyuAmpc33KgAh3AV36LPu7aJsjftAcTfhAoeeeiLx9p87gRFZomgilZHmT1Y0AH1XDWa9uze9z2t75rRgwtac8mMqaDNR6mMJZg8nlLcvUjupL1qe431zVae0mvfNTwC461bSyaRMw8zr8lYue2yvdR1M95qPXiqvwJJXZNvV7I3rVIXdToBuUOydrc287O1jqNBcySh8WJjqMPHOh81WtdsyLYjU+9L+TP3TqqNzuMVogc0HuysNBUkjEK9d6loSUZI9lScos99JTCVA+1Ac+iryWx24Adc1oz1NKHLM+NGcuhdKYVnmd/xH0CYbaWkYjkSB6miijrqbdsnb08krmgVG5SFRuVwgGIQhAagTglATgEAgTggBOAQAEqAE4BAIlRRLRAIlRRLRAIhLRYF9bXWazdo0vxSx0HZAEOLnNxDXKlM66BeN2Bevi+IrNGZJnAAGlBmS74QOK8cvHaKe0veHySGyOlJNaUFSaMy90Cgpn6mix3xPts0j7OMMbi8udicWue4udhjcTU0xeLQZU3LqbhhjkiMRbgLBgdH8PT9VS1GpsrR+pf02m3O8vp8y1aLia+MUFHNFWuGRad1OS5+G2ulfGbRG5rwx8bmvbQODXDvUPGvTJdJdTbRFG9lpLCGupE5upjA1csC9ZsUzOWPPlhj/wArPjKylHnBoyjdxlxn39h1pINQAAKZAUAAGgAWEZaVAPcJ148geC0JpMX4f7v8fXoqMoUVHy3T9/2WKkd1munv7DbTKCABSp3BQzRV5HimzyhmlAT5f+1G600qCTUZkYW/T/KuU6TaVsFKrXjFvdn9OP8AR8MBJAdXMgDDqSdBQrSsV2Me4iMVI1ecxT8W/oFmPk7VlGOo6hzpQtafEaAmlagHkumuQtiia2ItfvdWuppWulfLJc6lSpQv/hxp9labXT8mZaru7PMtqDo7QdFGGV104DRdVLbBI3BIwActP3zXMXkHROwgZHMO4j9VThWlPy9S69PCGbFy7YmF47VpcwatBwk+a9KuRlnLf/zNa3iKUd/NvPVePR2pwNQf0W7c19tLgGuwyDgc/JduEkitWd2eqmNR0CoXLeDpoyX0LmmleOWRI4q1M/ioXN8ENglkA/wsi8JsqncrUr1zO0t4YW4RqcgOZ0C9hds9awb+yG0htjZA9obLC4BwHhcHCrXt3itDlyW8SvP9gHdlaHxnWWPFXSr2Oqfk4ld+V9FRqfEgpGbWpunPaxEJEqlIjbDU4NUganBqAjDUuFSUS4UAzClwp+FLRAR0RRSURRAR0RhWXfe01msmU8oD90bavef5Bp1NAuQtntAlkqLNEIm/HJ33nowHC09SVHOrCHLJYUZz4Rv+0C/ZLFZDLC0F5cGBzgS1mKvfLRm7TIcSF4cYZ7bIXyudQg4pJM5JSRTMDJrdwaNAu8tt5SSj7aRzhwJyP8ooB6LLdRprTI5HlwJ5fryWZqNd5lGBp0NAkr1B2zUgp2WHA6MUwjSg3t/e9aJuuT+KbOxzRHgLXtoau4cuGfJQ2u5mzdm4PcxzCDiYaEgHNhWnarUGjP0VSTV7rryXFF22vpwV72tdBRcZahjeHV7oBoPirSp6ZDr9dS9bTjrXSoy5VzqsyQ5rmLtlE2xPDBzln2+04SG6VBNaE0A4U3q2XKF8RkqwGmIEVrSlRqpKStK9jmvmFk7FG7LP2hxipxGrQeVQCfnTqpbe1rXCOHvzSEUzObtARyFN2tDuzSytDSyOzgveQGtAr9oNMm7mfe304a7t2WJlmcZJWEOl98nGNwwNdQUbruzFKZCpuSko3m+ei9+/qZm3clTWI9Ze/f0KDrn7ENfIGmQtGKVgp3s8uB3d4eLTmc8BwJwGhBqKZeR/I86LtbUMbSMiCMjqM9KLlI7G+IjtKZnDkcsx+ZVehq3UT3c9u5NX0ag47eO/Y1LsvXINnaWk6O0B68DzTr5gDmZ1oDUEZEclXc0EFr8+HRNsUha4MfUtPgJ+h/JV3TW7fDHW3f8AT+Cypy2bZu6eL9U/n/JnNs8W9pd1c76AqC12hraBoDeDWDPlpmVtS3U0uzcQ07h+9Oi1LLc8TBiaAeYz9XKZV1a/JUlScXaxFsjtTLZ43/xMZINMJFMWVcnA5b1n33tZarQ7uExR/Cw94/ifr5CnmtWezB27oFTbZmtOQxHgNK83aD68lzGcLuVv4OfhyeEW9nbzkZG7t3lwpUFxJdX4QdTXgoiHPd2jx3j4W/CD+f76yQWfMOkoSNANG14fr9NFJaJAMyVWqVU5WiXqNDbmQy75MFpgf8MrQfwv7jvk5eokLx9s+ORgb8bc+jgV7E5bPh11TaZleI23poZRCchaBnnRYU4NUgalwoCMNS4VJhS4UBFhS4VTvW+YLMCZpGtoK4dXen6rzi/PadJISyxM7Nuf2rwHPI4tZo3qa9FxOpGCyyWnRnUdoo9Cvq+oLI3FaJA2ujdXu5MYMz9F5tf2309oqyzDsI9MWsrh+LRnlU81yji6RxfK4ve7VziXE8iTu+SmAos2vrXwsGrp9BFZll/gjijFSdSTUk5kniTvPMq219FAFZjYN6zJ1m+DSjSSHMq4rRs0HEKtHKxoqc/3xTJr7AyA4DugnXnkAoVTcss6lJLBZmkMGXuO05U3HpuPDLcK49st5cMyBvI1prlXTLL5pbRaHyAgsoDWpJq7kcsq6ZhZUjA0UpXrU/VWI2fJFZrgbPaxTKp14nhru+mpVZs+WeWfyTJ3lOjsjwMb4yWDM95rQBzqrUYJ4I5T25HNeCRixBvENJFOuiZbrR2j2wwM727IV0PeeeYrRvmdwT7xvF0obHEMDHZVOg/EN54N8zuA6K6tnXxNDmEucwe9rwIa45h1K8KaZHSby0knLEvwUpSnXbUXeP5I7nsv8LWSdnjoHyNJeG0FMNTmBkAaZbhrRblqc2RuVHMcN1CCEljvJkoLAKOaKOjIpQaZA7lSs92iJ73MJwvp3NzTUkkLM1M9ze7El+ff2NDTw2pbcx/b39yOw2PsmluIuGIltfdaQO7zzqa81RviOrHU1FCPIrUlfRZsgxnPwnQceZ5KOlKW/wCJIlnBbPhxKDWF4DvQceqe+Rr2kaOG45EEZhLd3gAO6o9CVNNC06gHqFalJRlZ9HggjBzhuXVZRNYpsTWk7wrXZtOdM1VYeCna5VJ83WCzGPls8kghbvz6mqcSBoFGXqC1SENNFyk5Ox1ZRQya1E5N9earOg3uNSpbMwAJzypl5XaJG1dXY+74/tGAD3m/UL1lea7N2bHOzgHB39Of5L0hhW5oItQbMHxCSc0h9EJwCFeKB1OFLhT1yu2G1Is5EMRHbOFSdezadDT4juHnwr5KSirs6hBzdka163zFZx3zV50jbm8+W4cyuE2j2stLmmlII+RGM9XfosK8NqcILYBikObpXVJ5kV8XUmnVcpa7S+VxL3FxrXESfQaU8qKtV1EYrk0aGjzlFi32sSNeKk11ca7yq1lcATzplvr03hELFegizFW1pxG4rKq6hPBqQ0+3KGdoBvonRyAkU319eunzWpBZY6ULN9d+W9bl32NvutA50+dVAowZI5SRzLLM93haSd1KgdNPzVuK4pXHMhufnT5/VdLK6OPxOFeqzbbfjfcHmj2xOd0pcFB1wsGbySVDKI2eBoHPf6qK03m52+iy5LRVRtuR2o2JbVaVkWmVTzOO79VcsF0kmr6HlqB14nkpoRUVdnMm3hGbZLFM4tcxrSMyMR1pvAHmpp4bVKQ1wDQDx7jSN+HMvPDEaCmi6iIBoo3M7yntjqo5axwflSPP+KpLzMzLj2aa3Jpo7XEQTVw7xLuJ8P8AVWuS6K7bzAd2EwDJGijRueOLTv8A3zCpfxJgOJ3gxDvbmHSrvukEtJ3d07irF52KO0hpfXuuBBBo4EEEtJ4Gn0I3Feqtugt+b9e3vscSpWl5MfLuvfUht12tNobOC5rmAggUo+oIGLpUpJXK1apK5rOtD/ln+/VVJNyauWoxUU2im4YySfAP+bl0UdoOissphAG4U9FBMyoXaeT1KyKFlADntG539zQ4f3K0Wqq3Kb8UbT5tc4H5FqvuCnr+q/dJ/gi0/ot2bX2YjWJxakokJUBMISqlsk7vmpZZFTtLqhTUo+ZMiqPDLERyHRSMZUpYIch0SW23xwDv9550jbm4/wDiOZU0KTlLBBUqqMbs6zZKzAFzjwoPNdfAFwOyEsnZmSSmKR1aDRjQKNYOmZrxJXb3fKSt2jFQgonz9ae+bkaQjQp2NySqa5Cbcj6Ak6AE+i+c75vJ1omkkJr2jy7yrp5CmS9f9q14SQXbM+IkGsbSRua+RrT5GtDyJXjNhkbIMTKGp7zfeY7gR+e9UNe5KKa4NPw3ZuafJHHZ+Pktm7LhfKcshxTIGgZ0Us94yEYcRaBuGX0WL8Vt5Nu1laJus2fhiFZZWjkSPoEya22NmTcT/KgXKyylVnuXV78I52d2dPJtCwf6cQHM5qnNf0jt9Oi5/Gk7Wi92NnvlRpy2knU1UDpVQkt7RqQPMKt/8q1xo04jwGfrwXUaEnwjiVaC6mi6RNjYXGjcz6AdTuRZbMXHv5DgNT+i0omhooPl+fEr1pQ5CvLgSx2TDmTnx/IcAtBhyoNFWBU0ZVWrUb4J4U7E7Bmr9kZnmqkLwtGFwUEY3eTuRcELTUOAIIoVgTsNkdhJrETRp+Hg08OR8umw2cDeqV5Wtj2ltKjeDoAeI4Ke64IdruVpLSKVrlxVaWTPgPnkaHL9VnODmuEbG4gCaHFkAQRhJORyJ41G6oJVh9je7xvHRufzP5BeOnGPLOlNvhELbSGHMih1pmPJaGBV4LIxprSp4nM+qtkripJN4PYprkoyWMdoHg6Bwp+LDX+0KV4UjiopHL3c5WuElG9iIuooi5SYKrOt97xxktaO0kHut0B+87d0zKs0qMpvCIKteMFdst9ms63W2NjgHPAoammZ6UGZPLksa2WySY4XyU/4bDhA60zPmks1la0d1oH74rUp6K2ZMyquvviKNK1X5JJUQjsm/FQGQ9Nzfn5KCw2QVrqSakk1JPNxzKRjQFq3JZnSysjYKuc4AAfXyCtxhGCtFFCdSU3eTPQLisf2bBTcPnmuvu2x0Ul1XRgaAdaLbhs9F2kRsgbDkhX8KFJY8M7aS622qzSwPFRIwjPjqF8uXrdktmmc3vBzDQOBwvAG47nBfWy5janYmC25uGF/xAI1dBOzPnex3padz2u/EAD8j+Smfetp+BnqeX6/Ir0O2+x2Sv2cjSOdQqY9j1o+Nnqqz09Ju+0tR1NZL1HBPvC0b+yHU/5VeS3THWVg6N69eXqvTofYzL70rB6laEHsYZ78/o1eqhTXETx6mq+Zni8k7zrK89Mv+3oo2tDzQCR5O6p/VezW72e2KElrXOlkGuYaxn43cfujPpqq8dz2aziow8MR38mjU9EbUfSiWnRnUzKWDzeDZ2jDJMzCBuyLicqCtMj6rTsNiDRoMuGgqNBxPMreva2Nlbga3u6g1oT95o5c1QiB1OROVTo+g93gd9Ouuqz69aTxe5qUNNCD4Eifu0VhgQ+DkeOhP01QwgZE6ior3QfMrNleRo+WKJFNGKpkTC6mFtag0OmYO+uozGgK0ILrkIq7u1bUDWjv3wA081y6b6nnxY9CvkMyRzPDrwSNtnwtc7vUy0/q04eq0W3U0k4u8TTXl1U5s4G7Pj/lcWjH5nm5sx8MjtaAVIPvVbxDcmpzbIMsZLiK+I1FDuw6UV+VirOao3UZ0oojcQKAAZacunBRucpXsULkQwhjVICmVSYl00c3EconuABJIAGZJyAHElE8gaC55AaMyT+/ksG0SvtJ0LYge6ze4/E/95fNXtLpHUd3wUdVq40lbqQ3pe7pAWxEsi0L8w9/IfCOWvRcpa7Y4d1gLG+jj5/ovRrs2VdKRUfoOi6+y+zSKVmGZtQfIjmDuK3acYwVkjAqVJVHeTPE7iioXOPL9/RbBK9Ouf2LYJHdraPsa90Mb9oR94nutPQGvJeiXFsfY7JQwwtxj/aP77/Jx8PlRd8nB41s57PbXaiHOYYoz78oLcvus8TvkOa9c2U2LgsIOCr5HeKV1K0+FoGTW/PiSunQulE8uNawBOQhdHgIQhACEIQAhCEALjNstrBE4wQHv0+0ePcB0Y37xG/cOZy6W/Lf2Fnll3sYSBxdo35kLwOa0OJLnE1eSS/U4iaknzKo6zUOnaK5ZpeH6VVW5y4X7mtbL5NNdNwrhbXe7eeKyp7Q57quJqNNKFp3fdFFC2MnMGh300O7JWIYDoFl1NTg3oUbDY28adBoK7grkOuenDd+8z6q1ZbqedGlasFxu4UVKTlJ3JHKEcFSydkAas16U8hTLyU8MMQIIjFQKeWWtOi0mXI0alOdHGzUhdf9lskO6m+CKyNFO6AOis9nxVJ1vY091VJb1J0XDqJDZJl94DVUtNpG5Zk1rJ1KrukKjbbJVG3JbmtCgdMqznpjnIoHtyyZlEXquXFNMlMyaBSxgRylYnLlXt1uZE3FIaDhqTyA3rFvPaJrO7F338tB1KybHY5LRIHSVc46DcByG4LR0+hcvNPCM7U65R8sMs1bDJJbZe+2kbc2R7q6Yn8TqvS9m9kq0LgodgtliDUjmTu6DkvV7NZgwAALXhFWtHgxJybd3yZ93XM2MCgWoyIBPQpVFHFwQhC6PAQhCAEIQgBCEIAQhCAEIQgPPvanfxjdBZdG2gSF7vwgBg/qI9AvOY4MziyOh5rt/bnczpYYZ2CroS5pHFsgBIHPu/LmvMrv2jbQC0A5ZCUD/qAaHmszxDTyqWlE1/DNVGneEup0EcK6C64IIgHTOFfhGZ9FzcFtjcKskaRyIUvaDiPULDUJp5RtyqRmsP7HXzbTxMFIoi7mcllWjaeZ3hAYOSwZbYwavaPMKnNfUDdZW+qnUasv6K9qUP7Nia3Su8UhVcknUlY79pINzq9ASqr9qWe4x7vKm4nf0PoulpKj6M8erpx/9I6NOBXLf/YJnDuQHzPTh1CjfedqOvZs6nrxpw+akXh9R9CJ+I0l1OsLgkLlxb7bOfFOB+Fv75qs8uPilld5hv0Ui8Ml1ZFLxSHRM7Sa0Mb4nAeYWZaNoYG+/iPBoLlzYsQJyYT1Jcr1mueR3hj+Snj4dTj6mQS8Sm/TEdadonu/0mU5u/QLNlEsv+o8kcBkPQLr7r2EtMpHcPkD9Su6uL2XYaGWg65lW6dKnD0IpVK1SfrZ5Zc2zz5CA1tBxp9AvV9kdhsIBcKDeTqV3F17NwQeFtTxK1wFOoN8kDklwQWOyNibhYKKwhCkSsRghCF6AQhCAEIQgBCEIAQhCAEIQgBCEICredhZPE6KQVa8UPLgQvAdstiJrLIXYSWE5SN0I4OA8l9EJskYcKOAIO4ioXjR6mfJ7bJFX7WN1eLCAfQhK+xWb3e3HI4fqHL6Rt+xdjmNXQtB4tyWafZpYfgd/V/hcWfY7Ul3Pn8WWzD3JXdXMGnkVMBF7lnA6uc7cRupuX0DD7PLC3/ZV6krRs+ydjZ4bOzzFfqln2F0fOLWPPhhZ5MrwO8neArdnum1v8Ebv5WAceA5n1X0lDdkLfDEwdGt/RWWsA0AHRNrPNyPneDYa3y6xv8A5q/mtax+ya1O8eFvUhe6ITZ8xu+R5NZPY9/vJR5Albdi9ldlZ4i53oF3yF78NHm9nOWTYmxx6RV6mq17PdcLPBGweQVxC9UIroeOTYgFNEqELo8BCEIAQhCAEIQgBCEIAQhCAEIQgBCEIAQhCAEIQgBCEIAQhCAEIQgBCEIAQhCAEIQgBCEIAQhCAEIQgBCEIAQhCAEIQgBCEIAQhCAEIQgP/9k="/>
          <p:cNvSpPr>
            <a:spLocks noChangeAspect="1" noChangeArrowheads="1"/>
          </p:cNvSpPr>
          <p:nvPr/>
        </p:nvSpPr>
        <p:spPr bwMode="auto">
          <a:xfrm>
            <a:off x="152399" y="2751137"/>
            <a:ext cx="360989" cy="360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2" descr="data:image/jpeg;base64,/9j/4AAQSkZJRgABAQAAAQABAAD/2wCEAAkGBxQTEhUUEhQWFBUXGBcXFxcXFx0fHBsYHBcYFxccGh0aHCggHRwlHBcWITEhJSkrLi4uGB8zODMsNygtLisBCgoKDg0OGhAQGzEkHyQsLCwsLywsLC8sLCwsLCwsLCwsLCwsLCwsLCwsLCwsLCwsLCwsLCwsLCwsLCwsLCwsLP/AABEIALcBEwMBIgACEQEDEQH/xAAcAAABBQEBAQAAAAAAAAAAAAAEAgMFBgcAAQj/xABQEAACAQIDBAcEBAkICQMFAAABAgMAEQQSIQUGMUEHEyJRYXGBMpGhsRRCUsEjM2JygpKy0fAVJENjc7PS1BY0U4OTosLD4USU8RdUdITE/8QAGgEAAwEBAQEAAAAAAAAAAAAAAQIDAAQFBv/EADERAAICAQIFAgQFBAMAAAAAAAABAhEhAxIEEzFBUSKhYXGR0QUUMrHBQuHw8RUzUv/aAAwDAQACEQMRAD8AtDLSClArvDDfK7BG5rKGjI8O3oT61JJKpF72HeeHvGnxoWgUDlK8MdG9WOWtJ6ulGQFl/j+P41rstGiOu6j+P49KAQQJXvV0aIKeTD0oSO6qu6mpmPB152eCAu3cv7+FBhRBNAe6hpBVwh2BLJrIRGvcOPqaA3g3SIs0IZhaxy8b99udK06uhk0Vy1eWpyLZkoJuCRzuCCD606cKeYoJjYB7V1qf6mvMlYFDVq9ApzJXhSsahQlIpYmNM5a9OnHTzIHzo2Ch4yX40hpaaEg5WPlw+FJJrWDaLaSmmauIpNq1mo8JpNqVlpax1rBQyabcUeuFJ5U8uzieWlGwNEVlrurNSy4RftX/ADQW/ZvRuG2S7exC58W0Hv1rWZorogNe/Rj3GrnBuvMfaKRjwF29+oPwo6Pc+LjLI7+4D3G491qZJi0jNZLCmS9Tu82zgszLFl6sWykNccNRfvuCfWoQYa1FNiOJ2bxrqcEddTWLQ/8ASZLZWbrF+zIA49zg29KYSCEG4jaFjxbDyNH71bMp8rCrxPuwNbZfTMvzLj3KKbw+6SZru+Zfs8PeeY8rVLZqI6t+myA2UJXa0col+11sRRgP7SG63/OAvU/9Ek+r2vP+AffUrFgyq5bIijgqa/uv38uPPifBDlFlGXS2nG3dpwHgLVVR8knLwRfVMNGWx8wff3U6sVFnDd/wpJh8xWo1nLCBqSBTsSFtI0LeJ0H76REtiCQGtyNTUe00AHZI8AKFGBodhltZXv8AkjQfx53qThw6RjsgL86Cfal+GlDvi70cIFsk5cYBw+NA4jGE8/TlQMk5NDu9ByCkKxEo4VGzreimph1qbKJUBPHTRSjWSkGOgMBmOkFaN6rwrww0AgJSm5Ygxuwvw7+Wg4EchRrxUyy1jAqwgcAB5X+8mutTzCm2oGoTavVjvSDXgBvcHUa1jUSWGwYPC7H8lSfjw+NSuH2JIeERHi5A+Avf30RsreRUjCtGMw4ldL9xOnH91Py70/ZAFUSj5JNsVBu259qRV/MX/Ff4UWu72HX8Zd/z2v7u6oSfeRzz/j0qOm2sx50fSgeougxGHj9kKPIa++hsRvEg4D3mqRNjiedCNiTW3+AbWW3Fb0NyNvKoLHbad+LH31EvIaZe9DdZto7NiSeJoZmriDSSpo2BoUDXU3XU1go2Ex13U05mpaEc6sIMdQPOlHAXH2fjRecDhSGloDYRAPhsSjWKxyDw7PxuflRpw/eBRrNTbChVGbsBMY7qbdKNaOkGKgwoCMdeZKLMVedVS0NYEUpto6PMFd1FLQbI4x0kx1INBSOpNChrARhr079C77CpHClB+MDeh09wor6ZGguFt42ArbUDcyLi2dfgrH0t87UUmxieSjzJPytT7bWv7IFCzbSY86NRBbF4jYKFTd9bG3AAHlw1qrPsd1Ju4t3aG/qOVTMuJY0JIxNJKh47iKkwtudMNDUo6U0YDSj2RhjpJFSEmFNuBoGTSgERfTiPvPlTYkPdavWam2NCzUKLVwvTWY1KbExESsevViOWQ2N+4i40486ZCtAy4RjyNLj2ax4WPlr8BVm/lnCr7GHzH8q1/jevH3sI0SJRTbV5Et+CHh3ckbgjn9G37VqOh3QkPEAebfMAH50Ji985bkZgCOIAFxUTid5ZW4ux9a3pBkta7rIv4yWNfIf4m+6h8bgsCim8rM1ja1rX5aKoFUuXabnmffQsk5NNaBkfbDgm+e3gBcD411C5jXUKBkncP0orD/rYUdplDKCAcoTMbdojVreNuVT+B6S8A4H4VR5nLb9e1K6Kox9HluBqwzX/AEjr76sWO3WwM2suEw7nvMSX99r11akak0iWlJSgmxGC3hw0vsSK35uvxGlSMeIjb2WU+Rqq43ou2XJr9HKHvSRx8MxX4VHYno2jQMcPtDGRMoJCmUFRzFxlU29aT1DvaaDkrurrPNnbrbQMcckO1BZ0RurkgU2uob21YHn3UWINuRH/ANHOvLK8iN65wR8a1s21eS79XXnVVSf9JtqR367ZchA5xSRyX8gGU/CkydIMiECTC5bhCQXKsucoArKyaMC4BF+RorPYVqu5eBCKUIRUHBvGCoLRSKCAeR/Zua7D73YViR1qqRxzXW3LXMBalUosdwkuxO5BQmLwUbnMQQRzU2PvFExyBuBBpWSjSYttA7DuFJMRPKiTHXdV41qMVbHbPxOtmZv0so9OpCP76i3weN4AMBx5H3lyW95q+mEUkxr3XqMtK+7LR1a7IoEexsRe5YxnvWQ3/VcOnuAqUgw8qjtuH8cttPHXj4/AVYDs9c5YFteWY5R5DlXHAL30FpUZ6tkIU76Oi2YCLllA/OopsAvjTbYIch/Hxptou9CRgoRxceg/+a9z4de9v48LUHjcGezYkcb29LX086FbDGlbrsMs9yRfakS+zEvmQP3VXMZFEzs/Vrdjc/8AijWwxptsGe6klKxkqIh417qfj2VmAOtjY6KTxF+63xow4A0X1sgUKCoAAAsutgLc70qaDJvsRqbH/Jb4D5saJi2R+SPVj9yilOsh4u3obfs2oaXB39q7eZJ+dHcvAtN9WFHDRr7bxL52v72Y14cbh1FjOT4KP8C/fUc2AHIfCkHA+FbmPwDYu7IbaKh5ZGUGzMSNOV9PhQ/0bwqwfQD3UoYKktj2ivDCGvRgz/Aqf+iUk4ajkDaIYYKuqZ6muo0wbiY6NLiFz3iJvfHerdJiV4EE+AUn7qrm4cKiBwQPqKdOQQafGrGcHH9gDyFvlXp6tb3ZwaCa01X+ZGxNEde0PNXHjzFqRi5ImVhnAuDoGtf0okxpm142tx+6g9s4WOWKRGYgFGU5XynVSNLHQ68aRNXiyjTrNAewMHGcNhyJCT1MY9oH6i0TJshiSVmZb8soPMH7qb3ew6/RoLPcmGL7J+oveKMmwBYW61vh91qZTa7+wr00/wCn3/uKgwsilbyZgOOh10t9rTXWs631w466QkaBwfRUDj/my+6tFgwJUr2728DrpbXWqdvvBfrT3kj1Kxj99GLywTjUVgl8MnYX80fKs3fAjrXTmQxPic7uP7sVp+GHYX80fKqViIbYsHvmceggJ+bmo6H6yuu/QSce4qcYcTtCC1tFlzKeeiyI2ngDTWLwGPgRni2k7hRfJPhV10vYOrLyB5Gr3CXyroOA5eH51CbexTJhpmYaCJzwP2T3XptsfBt0vPsQS4naqaXwOIsTzliOnmsg+NLl3mxcaFp8IkWoAImDqxIJNioBFrD2lHtedWOSbXtRX8bX+YqM3jw6yYVsq5QNbeNbYgb38B/Zm2GliWQoFuAbXv8AG1O/ykb2yfH/AMVGbvD+bjzb4sxHzo5F1rmm5J0mdEdrVtBqSE8qWGNdEtO5adJk20NG9IYURlpJSjtNYFJGTTBgqSMVIdLcaXYHcRxhpBiombFxL7Usa+bqPmajpt48EvtYvDD/AH8f+KhsNuBZYn+kL2uzkY5bflL48eOtqMaKgJd7dnA5jioSbEXBLacfqg91BTdIezVNvpFz4QzH49Xb40q0zPVXkm+przqfCq5J0mbOHB5G8omH7VqDm6WMEOEWJbySMfOWm5YvNj5LcYPCknD1SZelvD/Vw0p82QfK9Az9L4+pg/1p/wB0Vbli86Pk0BsPTTYes4m6XJfq4WIfnOzfILUbN0q408I8KvlHJ981blB5qNUMFNPDWRz9JWPbg8afmxKf2w1H7M3vxjQq7zZmaSWMkxx+yEgZbKFC3Bdtbc/KwlDarGhLe6RpXVV1UddvYkj8af1E/wAFdXPzoHX+Vn5QTtzeLaeEnZMGkhhIBuMOXUvchjmCHkFFr8qE/wDqXthfahX9PCyD5MtblgYMkaL3AX8+fxvT/rXoTe6TZw6cdsUjB16XsePbgw5t/VyD/u0p+mSTKVkw0BuCL52B4W0zXrdjQ+LVcp4HQ938WoIZpGI7J6YTDGkf0SNsqomYT2NlGW9uqNjp31JHpfifV8IwPeswJ/uxWjbp4KNsBhLohJw0FyVB/ol8KObYmGb28PCfOJD8xWUmZxj0ozjC9LuFBW+GxAt3dWb6W5uL1YtuYyPEQrLHfKz2INr6ISb2J+yKmjungCb/AETCn/8AXi1/5aidoYeJDiIolROrMLZEAACvG0a6DTjm91UjLOSc44wSuGHYXyHyqs42L+cfpm3m0dvuq0YYdhfIfKoDasJ6wW4lo7ed2X/qqOk6mU1FcA2DfvAH/wBbH6m3zQUjaO+GEaGUJjsKzGNwB1yXLFTYW87UIeibZnKJgOVpptPfKaE2r0V4BIZHVZAVRmH4VzqAT9YmqWLXzLI+9ERB6rEYSQ/VH0hNfC4Y291GYzECTDSG6FshJCMGAIF+Iqnr0QYP7cnhZuA5cb3qX2F0fwYXWOSW4JJuVswKlbN2NRqaOAZ/2E7v/wCrr5/vNe7QxbRgFbXJA19f3UrYyEQAHiCB8LULtn2R+cPka4eJk0m0dnDRTaTD8NtBz3e6qf0i7y4qB4lgmMYZSTZVNzew9pSas2Eqh9Kh/Cwf2bftU/CNykkzm/EvRoyccPH7kBLvfjjxxUvobfsgUDPt/FtxxWI/40g+TUG1INem9NHzfP1H1k/qLl2hM3tTSt+dIx+ZoKVb8dfOniKQRSOCG5kn1YMYxSWWn2FNsKVoopDBFIIp4imyKWiqY2RSaWaQaBRHhpNemkmgOjw0g0o0k0C0RJqw7I/1eP8At5/7rDVXjVg2Qf5un9vN/dYapav6GdfD/wDYifj4Curk4Curyj3j6AgxAdFYfXUMPUA/fSjIB53t4ny9KhNjbWQRKpEhK3XsRu2gJAuUU24fCpGLGx/Vjk14/gXBPmWUV7U47ZNHgab3xUgolm0Ay+Jt8ACfj8aY2q4jglchmCI7WUZmNlJ7I5nuFccX3Ryfq/vNN4nFXRhkcdk69jTsnX26VMdjW6f+o4T/APHg/ulo/EQZlIzFb8xa/HxBFRWwXK4TDhQxRYIgHNlzARrZspN1vxsddaO6xrcFHjnA+QNBPwaSscjwKhlbM3ZvYX0N+/TWq5i8N/OcdJ9pMHGAdRoz62PP8J8KssbvbghHfnP+CoXFyDrJlsQWeC+uhIXMAugPBdaom3JWJJKMXQTCeyPKoTbswjIc8ARfyzC9RQ3nlS65Y+zoLhuA0H1qC/lV8VG3WBRZ8oy31snWcz4VPS/WU1E9hoiYWEXsw18QfOgtvYWOPCzuoLERSWAIuSFOgvYD31GYfb2FCKJsVhlkyDOpALqSO0DdyeNwdKZ2nvTg+olRMSshKMAixkhiRoDlW9j33HnVZSaZOME12LOuyYuOv8eFqJgwyrGVTgb/ABqsjfXCaWnxLX+zhZD8oOFTOztrLKmdFnI/rIih87Oq6Um5yG2KA1B/SDukPxufvqN237A/PHyNV2TakolkCuQCA1h35mUn4fCgH2jK7WaRyONsxte9cXEu7id3DQaqRdcCdKovSoPwsP8AZn9qrRsuTTiffT20tnxzW6xFcgWDMqkgeFxXTwkNtSOL8QXNg4LF/cxdlpBrT5d2E5Bf+Gn3LQ77qp3L+qPuru5vwPF/49r+pe5mpptq0aXdND9VPcw+TihJN00H1Yf0mkH/AHxQc/gFcFLyvf7FAam2rQG3NY6rHCR4GX/MGui3QAvnw2bu6uRl875ma9I5IZcJPyvf7Gdmm2q3Y/YISQgwBF0sGxAzcBxGXvv8KGk2Kv8AsX/4w++E0m6x/wAtJd0VY0k1YX2MB/RSf+4Uf/z0w2zB/sH/APcr/lq1jLRkQZpBqe/k2PnHKPKRG/6FpmXZkfIzD/dof+6KFj8qSIU0g1LNgYx9af8A4Ef+Zpv6HFzecf7hP8zQHjFkXU9sg/gE/t5v7rDUL9Ch/wBrKPOAfdKaLw7Roiors/bkcnqyLZliUCxPH8GT6ik1FcWdGi9s02WCM6CuodMaluLfqmurzeTqeD1/zWj/AOkXmbeCeDTC9QS9w/WqzgZS1tFkW18xve/DhXqb1bSPF8IOHsxOLd/tM16QmH2ZYM+01bN2xkyA6k8RZiNbix4UQ0WzrART4qViAQI4jKbEXBKRRZgDyJtevX15bpXE8jh4bIKMhLbZx7ccWFH5MUZ0/STv50ymJxvBtoSMOY6mIA9/sgcaLi2HK2sUczD+si6o28na/wAqh97d3trho3wkXZRbEI0ZYm5N3R3KPytYXHCuf1NnW1ppX1CMNh5xEkf07FBVVVGRlWygWA0XgBb3Uo7NLe1i8c3nimt8LUV/pbjY0UvsyKAgdosr2FiRewSwFhfiePGofeLfqSHJ1sOHLvcsFhZWUAgDKzMRJz5qRppYg0KldWG4Ve0k02Th0BkmecogBZnxMtgLgXbt2AuRrU/guoZY3wAWVBMXlMTZ+19HkjFzmOt2j0vyqHwuP2Xi8JmlxogEi2ZDIiSRse4G5zDiCLg25iobZ+zNn4Zz9D2riu2CMqBnzaaX6lUvbUjuqsJSSySnGDljoFY/ZeIS+aGXgNQjEcO9QRULHtlcLGesRjllztyNmiaPgQALHLxP1gADR2AmMsqnDYqbGWOtpJGA5dpWJHMnnwoLBbC23HOZThFnUHWOWRHjdRoABJKXHJgeIIHlUoRalZbUnFwrBL7JxGFxCGcYrCxXOqSyBZASTbMCOYGhF7ipAYuIBguIjlyqzkRF3OVRdj2U4AUjaW1MWpKnZWHUd5gZ10va7BQo58+dVHeTbDrh3MsWGVi+QKmHbLlKtftDEEhuVso0vrQlBSl8Qw1JRj0wi67E2nFiH6uCQSSAElNQ1hYE2axsLj31bI5pkQjI/wCqx/ZBrBujn6A2IP0mafCMBeN45sqk3AK3EeZb8dX14Vedrw7M7V9p4mXjftPN7sooqGzoLLU3umgbD72wHF9TiMMMMCLB8RM0QAuzDNZDlBOaxJtwqdxWL2bGxDthQ3cmPLN+qQKzzbGy45oWXZ+bEOrhrfQysxWxGrpd2FydGsOHNRdro93txMMjRu8EsLjVcXOAqkXIKGR7C/A8eXdTOEZZr2E5kli/dlxxG+IjLdXhgsSsUE7zsYieQzLCdSNcouRY91WnYW1I8Sl4pI5mW2cRNfKTe1we0OBsSBex0qsbY2Vj5lzLs/Z7I3aBjije/GxVusF9Cdbc6quE3dxmGGIxGXG4aUapFhYXCPoMmYq1imdjdRcgBiONPB10Jai3dWbAyMOKn3Gmncc6+epN6cUkwMzSuysCUmeUG4NxcZ/mCPA1q28O2dl43CMn0yQRuRcJCS11KvazQ3FuzwPA871TmeST0vBbL3F+XfVZ3rw8ckkKyorraQ2YAi/Y1158aznZ+EGHxKPsqSfETA5hG8AVGUe11hEqnLY814kDS9Xnam0tovCZWwECGKNnd2jzZQFzPlzPcgAfVJvQeqjcppjsGWJAkVo0F7KugFzc2HmTSXxjfa+A/dVYw29UEgUPiIlc8bJIq8T3x5Rp3n1o3bmzsXIkT7NRpEIbO/WYZ1OoC5LSXuCGvfw8aZyQuxlejA/lIaD8cvzFXqcgVQsFszGw4uObG4aYRBw8rpGTlUaluxcWFr+lXTF7bwBVTHNM5a1gImHHQavGo+NIpJIMoNvAl2FMtbxpsShgGW4BAIBtcXF9baXp3DYV5DZQNLXuQBre3E+B4VrFoZZRTLwjuFQ+095o4ZZInSTNGxRiAtrg207XA8qd2Vt+LESLFHmzubKrC1zxte9veayYXBhb4cd1MPhR3GpiTZsw/o29LH5GgnuNCLHuNMpCOJGPhRTYw9u6pFqaKinRJoaEddTmSupqEJHH4I4dc02HlgiH1uokKgDxbUXOvaPM+lK2/jWeXrEZ2jAGQuuVlCm4C31sDwI4Agcq2PE9MMAOWOCWQ+FvkxU/CoDaU7Y85k2Oc41WTq5U1v8AWCjI/G+p9RxqLlHsv3+53wUllu/p/Cv3PMLvvtRo4166JjkBLKisTcnKSytluVy34a8qFxm+OIVJeuxs3Wrlyxr1aLlPHLIQSX49nK3s9/Cy4GDaoJ6jZmDw50/CyMpLeZDmQ/pVW99d29pyLM2MCuuVWUwxsRmXORlykldBlOa4OddLjMq0h18vdfsS/R7tTB452jkxOMExUfg8RiIysgOrCMKi5rZdbrex7r1ctqbB2SQv0lYXy3szuTa/HUHhoNPWsG3P3TkxOIy5WKo4VmCkqHGZrPY3C/g2UtY2LLp2hVx2n0ethoHlZY84YJGmgD+zZjIzKEFy3tC+g4XtQpvCQcLq6LDNsnYYVvo8rAAkt1DmWxsOOcOdO4WqtpJA0kYwMrztnRWOV4mVCcjupvYnj2QBofeNvzFDhsHF1UViZR+FOVZgxVmFnRSCntArmP1bHS9Q243SHiMJiI+unmkw1z1kZbPcFSAVzm4IYq2hHCl23lj5jj7A43T2i05eHCzsUfMknUmPVWurDOqi/A8K0KfenbMUaLiFSN9bkwEk6mxuhyXsCdBzq3ydJOzggcYgNcXACtm/Vy3v4WqKxXS1hgPwUUsvkpHvEmSmk/iTXXpgqT7y7QkOuNkjS+ViqRqot7WrgXI7sw9Kr+9G8ZErRtIMXFkUHric5DIGurK7Ri+a4ZNRfkasu1d/Y8QwB2dCdbhnsGBPPRSR5hhVY23sGfHSA4fBSaG2eNJMhXKir2ncp2crWIIuCL3PBI9SsnGsYLV0ZJsbFMwfCpBOmQqJcSziTjqgYqLjKLi31hV52hsHZMIfrGSK4IzGZuzcEXGZiAR4g8KzTdrobxTgtiisFmUqhKuSAbnNkYgX4DU210qzYfolPaeSSJW1OWNC1zx9o5fkaaSvsImk+oJtabZiuxw+NKGQMo6pMwzMbobxEZQrd9tCdRyyLbuz3imaPN1ltVa3tL3gXPiLXNiD3Vbtv7LkgeRGw+IygMokMTKt9LOGItYXPO2lObX3ukXBdUkOFWLEJLEwECqQAEIKMkna1kLXYA6cOZWLrqUmu/Umej5ttrhgkK3gyXhDLEbEuCeJDAWLnteFqK2pgttNfrGxNu6PL8OqBb41jaYkxtmjLRsOBVtR6qBWn9GXScYWeLaE00iNkETG8hU3YMDxc3uvf7NGUb7iRe3NWQY2OwmEm0IMXIGeNBmLIS2o1eaNsydk9kfaXXlQW9O8EBlX6BG2GRFs0ZCOpkzG7AaixGXSwF14Vs2O6TsGoPUmSY9yxuP2wo95FULeff5pgQMHh7d80ayHgTfLbTUAe0eIrbl0BT6lQ2HvvLDKrMsTAkBmEfVvkJBYB8PkblfUnUCta29HsXFIGkxSNwykYomSwzADtsW+s2hrDMLhkaRDMciNctktf2mACg6DUW8PHhWgw7pTOkf0WJ1iVWBkxAEYVczSEszhcw7R1VToOFaWEFRTfWiC3l2fspFf6PLjHezZc2XKCOF8yIctyNQTpSt09p4vDwkR4sxoRdYRqQxdb9mRMguuc3B42vrVuXo1gnAP8oRdZaxWNlkXgBcHMjDgDw40PiOiDFK2aPExkAgr2nU6WI4hgeHfWzQPT0IRVx+JkWV4J5ol7cnXkJCQCb5jJaHhrcHT0qz4eEadTHgnawsIsXCxHcAGZbfo0NtnZu3xEUDvMHMquM8LAxsqACzm+t5R38PCs1xu7OLi/GYSdLcWMT299rUktOMlTGjqOLxRrc0uJw8V12S0l8ykpJmcDkwyow119nhpWS43C41fxqYpeNy6yDwPtDuPxoPA7Unw5/AyyxG/BHZfeAdfWth2Z0rRSIWfDTKQQDkZGW5BPFip5HlTrCEfWzKt2sbCkyfSkV4LnrBkBNiptYizCxsdDWgJh9i3V8OJBISCmQ4lCCTYEM2g870DvN0g9YcggjK8+sVWNvKxsfU37hVQnxKykEMY1ChQiZrCwtxIufXxoN4Co2zQoMVJKF/nMqxEA5JHMjHU8TxGltLnW/HjTOAhDRRkyLcohN817lRe/Z43vVIwmKdF7EoA7jrwPnV/3Q3VnkRXxBaKLKpRRlDsCoKngcq2tx1PcONRvVt0/Ys4aNLcn9QnB7Akl1Fgmvb4i45Ac9ajdupFhXEc2IRWK5gCkvskkA9hGHFTz5UZvRh8HhCqTT4hC6NlIXNYHS4K5bEGx9BVHxWDwkpu21GcjQddh5jYcbXBbSuiEp1k5Z6eneOhNDaeH/8Auov1ZfvirqgP9GFOox+BI5XkcH3GO4rqpvYnJ0z6C6Nt6YcbhlyCOOdBaaKNcuXUgMq/YIsb3Nr2PCrRPtCNDZ5FU9xYX9BxNfKGxYZheSJ2TKSr5Ws2WwJB4XU3AtrqRccKlkixM5yhsRN3qrOw9QunvoX4GcVbPobHb34SL25Qtvtdn4yZR8ar+N6WMCnssXPhc/GNXX41leF3DxAuXjjgAGbNIyjQe0bLmYAcSSAB31ati9FolCs+LiItciFS+ngzFdPHLQ9RltDz0sRu7LBhzmNySQFubadoPe/mtULb+0sbNFJLiMS3VXuI7rexawW6qo0BGpte3AVrOzei7AxEM3WyspuC0mUX8owungb1Z8HsXDxW6uCNbc8oJ951+NCp3h4Kxlo7XcbfYwaDZRODcQtjcQJYybLCzJcC65rKxUXA58qq+ztgSSzKqxkgW6wE5bE6kEsDZvCxPhX1jehcZgo5LdYisRqCRqD3g8QfKnSV5JObr0owjae7rQIAosgsFJBNhbVnKgWJYk2F+NIwmHj6xb2kjysWKsBrdcoto/2uVuGtahvVuN9LUhMXNCOSWVo/UWDn1eqBtDo2xGEbNEgxBGqsuIyN55SAQR+QWNGa0uyf1Noy1U3bXyr+cDG0NtiLBypHDBlderLhPwoz3swkzXJUgMFNuHEVSMFvXi4Gvh8ZiFHIF2t6oWZfnVjlimELvOqPCMpyyO+bNqi9pGDk3e2p+VU3bOCyzEKojDZWVbk2DLmtc6m3jUkmlk6dXbKbaVfD4mv9GnSpJLM0O0ZoguS6SsFQlwyjKxFl1BJ4D2a136bHlzZ1y2uDfiPDv9K+Ptk7PaZiq6aceV+QJOgvrx7quWyd35SEhTMWANwHsupLHiQG0IFhfhWcmiWxNm4bW36wcFw8ozfZ+t+p+M/5TVI2r0m4dmyx4bMCQC7IoGptfM3a7uKCqDjcG0F1CKLBr24aAnuHdTWNgsjczbXXu14elSeodMeFlTddrIneDDiTENIkYRJLyFF0CsQSwFze17nu15CwpW7+HhQq0ozOHVkAa1ipuFN1IYEjW1j41dd38Js1kWTGTT5yrM0PZCXylPxmQHVMp9oWvx0Jq17u76bCgsMOFw7aDM8LZv0pLMx9Wp1lEdTD6FU2TuhjJ1usLqLNYyDqxf6pGftEeVxTW2N3dootjgmt2cxiIk0Rg4I6o5h2uHPQ8NK2jZu3MPiBeCeOX8xwT7r3owvQUUgPWk8HzgMMUkhYR/RHj1UAnMpDiQFet7QOYt32t4mpTbu++Ow6xGPEs6uHDCQI17ZRzUH6xreJgrCzgMO5gCPcai5NgYUiwhRAdbR9gX59lLA+oo5sDlGqo+UNLc7/AAqR2bt7E4e3UYiWO3JXYD1W+UjzFbbt/olwk7NIkkkDEcFEeTTnlCr661mm93R/9DiMy4qKZAQLZSpYk27GpVyOYDaU1gTTLtuF0nxvF1e0JrTZyFfIApQhcuYoAAQcwvYcqtmN31waLmXERyHuRr8r/UBPuB9ONYHsXBRZo3ebKysrGModQGvZWBOpFuIHHjRsM+vZCFQbWN9bcwVYWHdSSCoW8Fi3t6RPpBaLqgYzoxkVSSD9lbnL5lmPdlNVgbXiygIoj1LEImjNYC5D5hy0AsBmPnQm1mViCFC27JF76gKRrYE6EfGujVZFt1YGULZgLFiPavw4/fRfQaKyEHJIA5AvmAPd3cOHDKfWiMNsvrXWOKPPIxsAo1P7gOZOgFye+hJIUW2Un2hpc2t61e91t7sLg0CphnMjACSTMpLNewC3IsvDsgAd9zrS9cj24qqHU6KpQg/nEZbiVKNYHmA1yT55fShG6PsbGHymNjkYL1czA5rdm2cKBrUjt7pIws2GmjUzRSlGCEAghxqvaXhqAKzSHebGjVcXiBb+ue3uLWplEnvk1TJHam6e1NDNBPJlvbtdZbvtlZqgsXs+aP8AGQyR/noy/tCrBhekXaKH8fnHc6Ifjlv8asGz+l2YaT4dHHMxsV08mzA/CmF9Rm4PiPfXVsK9JWzzq2HlueP4KI/HrNa8om3PwRG6L4QYZjIWBzOTeJjGO7tZSGNgvE+nMqXfOOI3WUt3ZQ1vlTWz0wKACRTiZ84UKhY3BYADIlrtY6KRYmwuL3EbszEh8XNlhWBQLAWAyZTlI7I4k6nyrqhxL0oVFI5J8CuK1VvlLHTOF8ie21vv18NpYJDGLXkCKCp4AqXOuttAB5jjVCw+25YXzQSMmtwVOW/iVva/v86sm2cKyqXXVmKoOzoSxtbxuL6VS8dg2ikeNhqjFT6c/Ua1zvVnLMjsfDaek6jk2joz6US7NBtGYXOXqZWAA55ldh+jYkd9zwrXWmA1JA56mvjrB4V5CVRSxAJsBc2HHTiaseBxeIEagzyKALWzcACQBrqBa1BypCOCs+i9ob1YeEEuxsOZsg/WkKg+hNVLaXSvAtxF2zyyKz/E5EHozVkAwlyHIZr8Ga5v+kf30ZHhDzstu/7u+kk5VbGhGMpbVllo2p0n4p7iNMg5F3P7MWT4s1Q2F3nxEjkTPx1sgCA+eUXb9K/CkYTZTStliSSZtLqik2F/DUDxNWXZ3Rfi5HR36rDrrfMc7ju7K9k8TxYVK92EjqUFpNSk18iP29A8uzjJEAoSWMSKBYyAsFRR49YU7vhUN/o5CHxMQl+kTQuIYEjBzO66zMUFyEUnKpvY5T5VtGytxoYo+rkklmXMj5WOVQyMHUgJZvaANix4VZMJhUiULGiooAFlFtBwFdPVK/By6k05tx6WYtszo5xrRBYkTDKbE9cxVi1uJChmv5gU1j93No4UfhYGmQfWjHWj0CjOPMqK3S9eXp1qNHO4JnzntQSSRtmgIUix6xyrWGugBJtfWxI8qicRiyUEbKym12suhsCRYgnTMB6A19LbR2XDOLTRJJ4ka+jcR6GqVtnopw0mYwTTQMwAtfOml7XUkMeJ0L214VzSi5PNHdDWjCNRu+/cy7ATo46sHNIYZLKovr1DWB8b8uN7ad1R2ngzC7JKro972It2SLjjqefurRdp9E2NjJK5MQnLq2ynzKNbXyJNUzejZkiFetV43HZyyKytYDQjMNRe/voQShgbVk9WpWulYIBJCDdSQe8aGrZu/wBI+PwzLeZpowRmjlOa68wGYFl05g++qjlp7AQq8iK7ZVLAM3cvM+6qEH8TedidLmDmIWUPA35QuvC/Fb6eYFSuN3/waqTHMjnwudO8BblvLTzFY5ht344265JkkQLJw46oyjTje5HKmJHym2i37+7vsOA/caSWMB04bsroXLbW/M87BIV4nQyW/wCWO+QeBcufEVnm2UxEjscQztKpsxkzZrEZl4i4WwNuXdTkiZyptfNmOvIDKBx8D7703HDrIg5hW8Lgn7iaypFHptKyL6prAnQHQX5+QpyFLG9xcfVJP/SaVJCwYgXy9459+vjT8ShdTYW8NaLkaOm7yOvdmBdMt9ePG3hx0q6bmblyYwB3zRYf7dhd/CMEa/nEW8zoLJur0dRowkxzpI4AIgBuouP6Qn2z+SOzx9oVb94944MEiPPmVGbICq3ANrgEDUaA2sOVChJauWo/UpuP6I4SD1OJlQ/1iK/7OS3xqCk6LcZHIjJJDKispIBKtYEE6MLXt+VV/wAJv1gJNBiUU8w+ZP2wBU1hsWkgzRusi96MGHvU0xJt9zCdp9HeODM3VjVmNgSdMxtcgZeHjVUx2DeFykgysOIuD8iRX1LmprExq4tIquO5wGHuNE25o+V69r6F2huRs+X2sKinvjunwQgfCq5tDoowrX6qaWIngGCuB6WU29aIeYjIAa6tTTopIFutRvE5xf0BNvfXVjcxBWwtlYJBN1yZlUi2cki1uOVdL+lRGM2jhYJyYrhCNFVbajuJ4Curqs6isIVuTnV9iF2xjZsVLGIAy2ZSgJAOckBTfvueJsPLWk714YHF4x9BkkSMAaDNlYHkNPwT15XUt3d/5gzVVXj+UObD3eZBncgk20HIcePfw4VYIFW5KqM3Eu2rend6V7XV6XDaMNqlWTwuP4jUWrKCeLf7je3zdBds5Gt9fvqCwuOLMFUXPIf+Sa6urm47VlB4O/8ACeHhqJKXksmx99J8H+DICxklvtXY8cx9oCwHAG3cb1a9k9LUbMEnQo18veL+BXj6gV1dXBpzbVs9XiNGMJOK7F+2ftqOX2Sb8wRwqSBrq6qyVOjki7R7XGurqAwmkmurqVhPDUHtbasTCSLq1nC36xXA6tdPrZgSdPsqa6uqcnQ8UmYDvx9FedmwkYjXJZwgKozXFiinVdL6cNBpe9VHIRXV1OuiKVlr4jiysPGnVxTk24301sfidfjXldWYUhyWZg/bHaAy2B0HO1vC/AEC/wATMNNna44ZAp9CQb+Jvy766upZeRoePIXEq2vz+FC4lh3eleV1SXU6pP0pi8HPMGjyyuuY2ADnRQVAsOHM6eFNbX21PJmhmkLokhIv3rmUH3E11dVUck0r+pFTDMzEajjXQYh0IZGZSOBUkEe6vK6mFeSy7M6QcfDYdcZAPqyjP8T2vcat+yel1TYYrDle94TcfqPqB+ka6urC7UX7Y22YcXH1uHfOt7G6kWPEjtAd/LSjCtdXUSLPQK6urqwD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2" descr="data:image/jpeg;base64,/9j/4AAQSkZJRgABAQAAAQABAAD/2wCEAAkGBxQSEhUUExQVFRUXGBcXGBcYGBsXGhwcHBcXHBwYHBwYHCggGholHBwZITEiJSkrLi4uGB8zODMsNygtLiwBCgoKDg0OGxAQGy8kICQsLCwsLCwsLC0sLCwsLCwsLCwsLCwsLywsLCwsLCwsLCwsLCwsLCwsLCwsLCwsLCwsLP/AABEIALYBFAMBIgACEQEDEQH/xAAcAAABBQEBAQAAAAAAAAAAAAAEAQIDBQYABwj/xABKEAACAAQDBQQHBAcHAwIHAAABAgADESEEEjEFIkFRYRNxgZEGMkKhscHRFCNS8DNicpKi4fEVQ1OCssLiY5PSFqMHJCU0VGRz/8QAGQEAAwEBAQAAAAAAAAAAAAAAAQIDAAQF/8QALhEAAgIBAwIFBAIBBQAAAAAAAAECESEDEjFBUQQTImGBMnGh8JGx8TNCwdHh/9oADAMBAAIRAxEAPwD0OWaQBtfbKSMoILM5yoo9o8qmw8Y7EzGVtdz4Hr0iRpSzBRgDcG4BuNDe0c61C20gRsRJo+JEvs3NAZbZuyOgWYdL/iFq25V0Mh7RncRseU4dRISVnFHeW7rmrqAikKo76jpxixwYEpVUWVQAKkmw6m8UnOF4FinWS2JiVIgEwRKjCBuVhofMNoglTKGHTnjK4rapea6GacKkorWY6Fi5NwAAKZDxJNTw5hkrdC8GwVrw6bpFbsfaaz1NCMyHK2U5lqOKt7SnX3GhtFiTUROaoeIimHPEaQ9jARmSS3rDozQ227YgpIQTEl2nNWlCRZE4PM45eXK1dDInK6hkIZTcEQ9OhepLWIHNDEwiCcYVsKCVaohjRn9g7WnPisRImSSiIFaW5K7wNQTrUg20Frg0JFdC0IwrkZWGTDHGAsdOZRYVFd48QOdOML5g20y//wARNm4ifKQSSDLDgzVoSStb0AIzCld2oJrrF56M4B5SHPPeeWoQWBVQtBRVQ+oOmsHyWqIkkNViOAFz1tby+UHzHVG2q7JyIDxRAqT9YNgPHuFudIR8BQDicGT97KpmpccHH1h+AxIYF6kAEJTjmJFj5qB3mJwcm8PVNz0/WHTn584C2coJYimUTGavAsQB7h/qHKF6hMl6XimKU8ap8RAG35dzBm137bGqB+IHwF/lEO3tTCPqVXQyE4XiGetUPdBOIF4hmDdbuPwiZUrgYJG0poXKJszL+HO1PKtIEhpMGhRXmREzRzGI2MMkA4tHRGTCw1As97nEhq6il1+Y5935KKMozLdPh/x+Hdok0b5KneAFRwI4V5d8SSjqy6+0htf5N7j74oQJTOoKw1kLCrbq9bH/AIj390CYLKHcgl7nKv4btWn4eV9KU6QZNtd7ngo08OZ6n3RrDRaS9BEgERK1okRoYUDnFg5qaroOnQ/WJAprVWKHQkUuORqCPpwiNjvPS4rvL4aj6cYZNnBMupDEBaXNToP5nxjKTQasImPlv79b/MmD5TVEVZFDzfgOC9f56nhFrIHwEZOzNEYgaZiSWK6U9/dBJ1MBuKk1tfdI4H8/SEtoNFe3o5hzMZ+xktnOZsyAnN+Je/iDUHXWtbnAqF3VoABZRYAC1hAwnUOX2+A59f2esE4SxPE8W68h3fm9YO9vBqC4BnTGDCvq6V68j8v6QaDAjG7cRow1p1/l+SGzIcZakqxAJWtDxFeUGSnzCo4xV1o2Q1y5c+bpWmXv68usWGFY03rVNhyFrQYsEkPYQNNJBtfmOPhBDPeBZ9c1uHDgen84VhQJPPZUK3RyAByZtKfqk+UGYc0JA0Gp5sbn89acIExzEBSgrmmKKfhJPrU6cR0gnD6mnqiw6mtz526mvSMuTMIDQDjZoBqTQCDIAxB3vGM3gyHocn7B0/VPL9k+7u0ocVOWRJanGYz95tTwFK+AiyxuOSQhDEEUsP8Aaen54RlRKbFMGfdlDQcxyHTrAbGSGbEkHent7VQvdxMV+2Z1axc7RxQUUFgLRktoYiphHhUUjl2V07WEnLSU7dAo72/41iWRJLsABUmI9tTQCJSmoSuY83Ovlp5wiHZTkRGyxo5TbPVBnGMeZS9DKlpXoSGNIoJjrw08/wCsMAHYRE5h2IxSiApis6lrKorQnieQ5mKRQrYj4m9oWAGnKOBMLFdnsT3LufSU+XVuRGh5fy6Q5TU/hcaHgR8x01HvIg2nJZrTU/eEFrMR7ZlPKjCx514QooNs+aDMmhEyvXfJBpq2h9vj5+EGk6hLtxY38+Z6DTpCNgmViGZSDfdNz3kaeH8olIoKCwgNNcmsMWJFiJTDwYYANXfPA1OU8D0P08R0Zic1VyUBzDMDw/WFrn4xKBUkHn84gxkquTNmNGBBXj+q1OfHgYUIQSKGhoupbi3cfn5cDBZYgVXlAwUm7eA4D6nr5dS1MazDZJJuYHlkZmpe+8vPqIMEByZWprepIPLp3dIDCNP6QfhyH7ziBX1edevTnBmG8hSy9OZgFv0oN65f0fAtX1600HP3VpB+HSlSbk6n5dB0gIzCBAaHeNLHhyI5fn6wWDAkoVr3xmZEf97UXGUUTjnzHyAFT7+UFyBY3qa3PWg/p4QF2Z7UmhDZApbhTMTUcM2nd3anygAKCwjIzFlpSB5i1a1iND+eESzMSi6so7yIrG2vJDHfB6LvH3RmZEuPLHJksTMRXHIcSP1gNDxtBOFatxZKUQdPxePDoK8YpsZtETKZZU03vogIvY5uF/jEc7Gz29pJQ6bx+QgWGi/xGIVBVmAHWM3i9tFyRIUua+sbKPGA5yyheYxmH9Y28haBcVt1VFFoB0jNhUSf7DfPPbO34fZH1iLH7UAFBFJiNqPMNFBMDvgnIzTGWWvNiBCbuw+3uMx2PLG0D4bAvMNaW5nSCMW0rD0qkx2OmZSi/wAQqfIxRbV287ijMqL+AWHjxPjC13H+xZY7aSSgZcg1Y2aZ8l69fLpnmMOmekU907JXmugA3MxCADSoNqaRSTcex9Zso5C5iig2LaQdPxAGpgTtWeuWgA1ZjQCA2mqx+7DEWux1Nenfp0hq4dpilixC1oBSmoND8IstOuSbn2HS1zVI3iBU360ifD4ZmQu5oAJwCj9RFPP9f3RabPwKy0JA9eVKapv6wUn31h89VGFJ4/fr5qh8eEK5+poaMW4pmew2FUrUi/fHQfIlbo7oSC9R3yLHTVHoErbrMCayWA1ImIfnEqbTr/dSz3FD8DGFly8NkYdpMDECgo9K5hWtK2y1EQ7bwuHDKcMXaWag5xQ5gTa40oVgbfuaz0hMd/8Arnw/kYnXaFP7qcO4v8jHkcrDhmAsK/qj5CNPhMDJGFVknzu0c733T5KCtQpEm9LnX2e+A1X+Blk3abYA4Ygf5n+cTLt8D+8nj89VjzOdhypJXEzsooR+kFQa0JoooK5daVrHSO0zENjJiUrbPNBoBWtCbWvGrF2as1R6gnpAv+NMHeE/8YKl+lFAVGINDrVU+kecYntBlAxz0p6xdxaxFjMuDXWg0imO28SrMvbuaEiuZjp4wE30ZnFHsA9Ih/jj9wfWJl9JP+unig/8o8tw+IxhQN9pUhhXKaEjj4HTzEQYjaGMRqdtmFaaJpah06+YMZJvhmaS5PXB6Rn/AB5f7n/KHStv00nSv3D/AOceUYbH4urVnoABaolbxIO6CyUrDcXtTFImczV9bLlpJc0pruppwhd1OryMoWrPW29Ia37aX/2/+UJ/6g/66eCf8o8k2ftbGTScsxbXukrkbfotbQdtSZjZTsqTkmBQDmVJdCSfV/R+sPnGbd8m2Ys9MPpCP/yPJViIbeUaYh/AIP8AbHm2zsTjZswoJwQDUmXLa2ZVJsl/Wr4QnpBjMZhnp25ZaVqoAFnZSPV6V7jAT9wbD0Z9uyzrNmn/ADU+AiFtqyj7Mxu9nPzjzLA7axczMftBUci+UdwJNtOELi52L7Mv9pckAkqJzNoQAN17Vr7jG61YdtKz0sbRX2cPX/JX4iFbas7hKK99F+MeUS/tbGhmzGFQaZ5mX1pi6Fz+D+KI9p4R5VGY1qe/41gNpS23kKhcd1HqE/aU6lWaWg5s6j5xV4ja6e3ipQ7iW+AjzvCYJplGFPWINQvIHiKcYNxGyMq17QBr0owXh0pxMbG6rDTUbo1c7a2FFPv2mk+zLU17r/KsBT/SSUhouHNf+oT7wctPOIpGzMHLALTkcnsq1mg0bJNJ4nVstR0ij9KZUr7ROaSUyBlVVUiwANN3Ud/SNFJtozwiz2j6aPog7IaEBl15gotadKmKLE7Ydm9apIzVoxJHOr0tE3o40tZnaTfVQgndLVBlzRooPHLrFliXkzGmOA9H7PJWWVGRUHq5qWNPdD4vKEz0KKYZjaB9SDVgLjWgXx8olXBsJdSoob1oK91SCfKLmU6KATKmETGYqaCgDOSLBul4Sbjpy/dmRJAVM9XZm3cuatFAFxCOUrqKKQimsvJmdo4cpMKmtqW7xWJJclTJmNWjKkxhent4ZRUcbO4HfEu2izTWL0DWrSwqABapMS4CQTJJBAqzK1RqpVGItSoJQcefWLRnSTZKUNzaQHsOTmQ0BO/LAtzLW9wg7Y2GBlzFYqtkIzsB7TX58IgmGcv2cnIEnFcqoDSgbLQ5gQDrx+EWey9liZOCzS+UCaWXOQBlDUAynQEDSGnKrbEhG+OhL/dIiksVQZqLQKFdqXNySpFBS2Q61tX4nbCJKMrQkTFYhSxIfLW7+rZQN3h1JjR4XDSZEqb2OYZmStQ/APT1++MrsZjMnoznOxMg1IHF+FBaJQzcuxSWEo/cFkbcCimQPxqxIPupHRNtrEv282jLQux63J1tHRXy4Sy1+WT3yji/wi4GxZZKVcAZBmosuuej1A+70zBB3Ewk7Yv3aBWBbeZgcoFbUplUajnygORlIrmlk1FAAprXNXnaoAhoObJlyMQAWyqtKAX0HTXWA91cjLb2J8NsqaGBsKDNWoN+Xf32iyweEnCWFM0KBXdCyyAGJDexW4Y8eMUpN81qVSm5ap9Za5fnwgxpyHM2YeohqJQpTIWJ/R0FwD3c4Wpexm4lv9karjtbFQBVUuQqmh3bAGotTQaxFM2e1VcsGds2c0W1bVFr7vxitw5Qnea5LE0l2oAaUrL7h4k9YkTKQc1c1akiWo4NU+pQGt6adID3Lt/H/ocMvBLmUUZwRUBhQVyg86a2EUmJ2FMzOwKGpJF6E687e/jDVpU5ub0AQaDNT2eQHl5xMU3svAt7IsM7ZRpyAHhAqXOP4CnHguFlzQvZ9hKOVVGbOozENLvpUGqg3/D3QNI2RM32KLmJNs6muptQWBqPKIZaq4EsSlO+GqSASDVaHd4mB3KFi5lilWGUUtlJ4U4gRluXb9+Q9TUYSbOzEfZ5K1RZJq9VpnLF7Lz4U4xR4rY84hlKAk0OYODS9MtwLaGA2CUeqUqRQgCi2FteNfcYkQS9ACp1qbj17cT1hPV+/wCQ4tB+yMF2QJm4ZJ4JACsy7tPauDzpa+sTzMBv5kw0tQ4NEzDKtnU3yWJB5RVYVq63O56tORPStfpDZLmljMrlprQkkm/reHhG9RsFvIw5Dlfsy0EuYtC2ZTnC8cnAWpTgYrDsdmFFkFD2etAActyLCzGlhS9oWdNdGK55gaumfh2YYaN1Bh32hsyb8wVDZgXblW19KECDcqNixuyNmzLBpTWcNRhS4lzaXIpT55YtZBBbsxhic7bthSksu2WrDjQi/Na9K0YuYoX7xt4CtCTqSL1J5e8RN/aM1a/eGooBUD8dOK8qwLkGkVssjs5faSnygJLG6oLGXnBbXrT+sTYyShFFlPLNic4ArUWpQ/msFja8/wDxBx4KNFJ5dImxW2J9blG9UXHP9lgISe5u/wDkaFJUUuHEsBRMVm3mIygHgBxP5pF7sp5IDZZMxqkLTKtb62Li1h5X6w/2u1d6VKOp0pp31iSTt1RfsAPaqCDoaaZRe8BOSldfkLyqAcMWliZLKvXMu6q10I4Bj7q1rBG3JyTkJly2VmmkglMtRlNhe4uPIQQdo4ZixZHUtTNUGliCNHPEDQQcMVImiiuoNGpQgEZiDWjAaUAHSHlqrmmTjFoz/o9MWUuJWajntECDKhe+8TULelNe+J520kmMCS9Qri8t/wAcyg9W53hYdYssHsvsiaOTVZgoVy1L5ONaGynzEC7SxKiYpJKBWq2ZWUXEq4IBVrq2hOsNGUZJ0xXuTTohw+0pSy0ldoC4SUg3WHqq1aVA408+kBYjbaEHMszMZTSiaClQT14aeEHTtooaZZiMAJaAKa2Cithfg3DiIrcGVZ1oyNTEBvWAOUqpJvQ0BT+KKRissDdK1+8AuPmiY5cAgNQgHW44wUzgy0AmICFFi1NEmCnfUgU6wuHwqFZeYGu9W9LhCRpw08oQbHVsR2UxRlyuQATbeABJJ1pytAUVeSj1HFNLtX8iYqUTKwAWjZGBcKcxWswtvAaC51i0lIUnTGJWjLPCnMNSDQXPGK3afo3Lw05MrE70sj/M9FEVUzAAkks8sXNaZgd61KU4X6Qzqb5IxuK4/UazFIwlMCbnLSpAFkNdTzii9GsA/bSycoH3Z9ddBmbgfdAmAwbPLmMZjlFCspIN70sC1tdYCxc5pZp2r1oDcV17yYMNNpOAJTTakFY+SpmMWYAk1153HuhYrF2lMUUDmncPpHRRQmsfv9COcHn9/s1UrY9DXOoPc/Mn5mJ8JsGpojivJc2nEd140svBtzA7lUfKM1t+dNlTuzWYTYGhPSp0HdEXJtYZbbTCH2FlAR2agoQMo4aG8PTYy0KgzKEUI7MUply0t0jOYnHTSVVprqBrlLDUi1tf5wEZrsxUzZrXygZjXNm6mGjBtW2LJpOjaLsQa7//AG6ch8AIX+x1vVnvroOf1jHHCCmYhtWFS3JhUa8oT7GGUMFNN8dTkAY+4geEZwXcymbY7Nl6lm4/3qjWsINnSb7w/wC8gjFvgBkLZNLa33gaezEk3DBqsEC7pIv1Lfh1vTwgeWu5tz6m1/s6SKNmpXQ9ugrQ8DW9zEz7CShJVgBc/eLTXU+fvi89DJC/ZFt7TfGDdrSh2MwAarT+JT8ok+MFqMoNkSiDSpFq0mpS9AK+NPOGf2VIPtf+4h41g2Qwl4SYlLs8r3TUMYXG7PDbwCEjhWhN6XtpevhCwqTaZp4Vmul7Fl6hm4aUOndDv7AXgZn/AG+/6xkBs9SU3FOoIr+Gpvu8c3uhz7M7IKcmoJJRjpnyU0GhHkYr5a7k97NVO2BmbMXNf1lp7OX4CGPsRj/eIbFeOh10HdGaRJodcrYhVy3VZhBJNb+v0r4xJJ2rPQAfap9bVqTM0BDm4b2hB8rsweYXH/p+YB7PDRhwIPE9IdP2dOofu29q4FdSeVYGxW3MTLlq2ZGNaHOiX53ABi2wm2ScO050lsylRuFlFyvNmuKxF1Sdl0pXVFHNwzAmoIueHNDzhk9f9p98bZcSDLmzGzBZKszVo4oOQtUxTy9s4Gdq8nlvgyT/ABBV+MZQk8oTelhlA3reDRHL0/yt8VjVzthymGYFkGoJIZdNc30rFK+y1Q0M5CL3UFjry098I5qPJRJy4K0jXu+YiN5NcopUm3ui0EiWugZ+G8co8lv/ABQ8YilltXggpXyuffC+d2H8l9SHZqTpRFGyrxRt6o/Z4eNI0OBZnDMF3BW1zbXXjavlFVIwTPrboD8SLD86RfbPwbItA7AaUohHdvKYhLUjJ+r8Bcdq9JXYzYUlnWaq5XUggjS3Cn0jH+l6BXreu+SDcXc0NDxygR6M8nrHnnpdie0xByElFUSyablQcxGZt0cBrwi/gdWUtSnlEPEQioXwPwWNyBUzS92wVhzHA2ifE7TyThOeWbrl3W/WqTf4QA8qkozrZwwXQGn3bvUVHGo8hFzLwaqEULVaksKW3gDw0Gsdco7WmS3XHgj2ltuTiCrI9GHZVDAi6NW3O3windC5TJVhUA3JAzECltBSsHyMOhxHqjKGYUpUWVufWKWYCMzIAmVmSqkitCOAGkPBJPAsm3GqDNjklcUxNakDyYk/ERCJKvMOYA0EnUV1Vv5eUM2djuzlzQwzZstCDxrcmuthDpOIluz5WKkiVQMK3UMCLcNPOH7/AL2JvoVm2EpOmftsf4jT3R0FbWkffTNPWsRyIB+cLFFJURkss9bRozG3cLnxROgyCp6n+kESdtZiAMqilamp91QfdHYiYC1WdO+4jg1JpKlyeileTNbWwWQh827UagGhr3HhE2GwuGSnaCcX9ZrMt6FiQTl4AmLPE4zDjdmMrjioFa9Phwitx21VYky6i5opDMaBRU1NuNIfR1JbaolqQV3YDOVZjOJYm5SAUGbSq1zGsy5OvExBKwDgXWY2vw6Vg58XMIpmObMK7q0ofnA32qZShZ6nQ6a5qad3wiu6ddBdsLDsHhjMcDsUliinM5oLX/AL8PCIvsMzLQSgbEm4FTugLw4Cte+IzPa121A9cnjdj3VhJgJIpvAAXzG+hrrfWBul7B2xNngsXNlysOktstJtZosdyq1HlXSNFidpymUjONOR590YjZ8iSZe+ozb3D9V6dOUTJIkoXKqp/SKK6UvThrCKL2rK/fks2iy2s4MshDU5kNB0dSdekZn7I9QwRSd4AN+srA1odNB3mLKdhmmnclJSvsoT7b8QPyBEC7JnKK2Q6b7haCxrQNWvhziV7XloLVqkVs/DsSGMhbKwsDwWtTum5p5tD3lhUJ7FRUVBqQQEBJBGQajrwEHpg8vrYrwQO9L83IEEJiUX/EmdGKqPJVr/ABQz8Sl7/wAgXhpMpkmBaMe1pyVjUW/aHPhEmDwZIB38xLCyZzfepZG5k8ItP7QoapLloeYWp82rDGx0w6u1OQNB5CEfi+yHXhG+WMx2ypzIoyqtSc3aELqKaFgeJ0grDSEXDtKmzVzMwP3SswoCv4qXtAWa/X3xMZBAzMVRebsEr3A3PgI5lOcltR07Ixy2Wc3bKdnMlrLqswFXznUHUbtKecU+HdUP3cuXL6qgzfvGre+CpeGVwRLE2ax0Kp2csd7TLsO4RLL9H21mMF6Kc58zu/wwW2l6pC+hcIBn4mtyxY99Y6TLdmGVCV4muXgOJFPj3RepsaXaikn8T7x8K2HhFlhdkgCnCIeZFPCsdybWcGfTZxYUNO5bnxdv9oEH4XZIHDKOnHvOp8Y0KYMLHMnKElOT5Esr5eHCi0PuBUmgHEwLtjbcnD+uavwQXP8AKMLtH0gm4maik5ZZb1Boe/nD6Xh56n27iT1FHk0W2drM6lZOlwWrQm3s29/9YxXYHtQGFFUEhTarUZve515UjQg04QrqGFxWPT0YrSVI5dR73bMliZjLVKnLUbp0qLA04HhWCpmMmzJgZGEtgqjU73ClKGvd3xcTsLyuPwt8jwisxEoLTKpDCYjG1wopavKt4tGVumiclSwyXZe1QHrOU1bMQ6DdrlN6UGsCTf0RpdTNmkHgbrSK+SfvPF69bNEjMijdm34rlanjFHCpYEhOlb90Wry1CgAAb0nx1rEsrYCutXJqzooykWDIDcFbmvWBX2is1BorBkFrKaEeIsQfAxpMKadkP+ogPhIb6QkW1V+4Wk0/gopGHKVVZjkAkCtPzSOiFMWBWpuWfgT7bAadBHRKSlZaMMFrtB17FhapUDTkYzpkgpWwoRqQNW98audgAooGS4o2dhp0yE0gV9m4cmrup6KrN8WHwgvXV5B5TawVM9lMxastTU8b6EEd94POzZhAojMSPZFSBaxtbQQckzDp6qOeGoUfwitPGJE2sFFElIBrer+O+TEvOp4KeS2sgkvZE4n1KftMBx5EwVL9GJ5uci9Se/p1hH21ONg5A5Luj3QM+JZtWJ8YV60uiHXh11Ycdg5fXxEkdBU/AQq4PDr6052/ZQD3kn4RXQ4RN6s31KrQgi0XEYddJbv1d6e5AId/a5H6OXLTqFqfM3iqzDn5QXhcG73AAH4nYKPHj7oSpS7j1CJJO2jNf1pjHxgcmCWl4dP0mJUn8MlTMP72kSyqH9DhJj/rT3yj91aVjeU1zg3mroAZhE4wkzLmyHKOJIX/AFERbycBiGG9MlSF/DJQD+I3h42FIBq5ac3N2LfyjNRjyweZJ8GbWZU0BBPJAZh/gt5mD5Gypz6S2pzmMEH7qVP8QjSyQFFERVHdEiyydSYlLWiuEb1PllNhtgAXeZTpLUJ/Eat74scLs2ShqksZvxNvN5m8WMrCwXKwgiUtWcjUkA9m5/lE0rAiLBZVIeITb3Nu7EMrD0icL0im2r6SSMPYtmf8K3P8ow3pD6az3FE+7UmltfExfT0ZTxFCSkllm72tt6Rh/XarfhFzGI2v6ZTZtVlfdrpb1vPhGTSYWarEk149xiZePf8ASOuPhYx+rLJPVb4GTWJNSamupiTBL96nQxG+sPw/rjpHUiLNC0IDCUhrCFoxIGiKfJDa68CNRCVhQ0YBTTNn5XBIpcmuta1sRw15dIpsCuZ1HP5mnGNk14qHwSpMD0sOVBxr+TFozw7JShxQBPkjQWvpQXNQOEF7M2y8llEwZ5akEUALLRSopQ8iYldF+0SgBullNzmBuCeEV21qLMKKimnEKKmt+AhoVJZBqel4EnUrapBqRXqxPDvjoRVsLUsLR0Cjri8It80OBhJconRT8IlMgj1mVO8/WkcNF9yGCF0hDOkj22c8lB+dIJw+dv0eH8XP9D74zi+oN66C4PCvNbLLRnbko+ekHzdgzpZUTckrMrtV3BAy0sSlQCa2HQ8o6TgMUdZgl/sCh/e198EyvRuXXNMZnPNjWCnppZVv8CuU28YKqZ2SgVngtmFURSd2hqQwquatAByvbSOmSO0K9lJnU5swUHvBBt3ERp8PhpEv1UAPdBBxXIQj1Yrsg1JlHhNjYni6ShyUFj5uSR4QWvo9L1mu8083YmDxMYxIsiIT8R2GWmRSJEqVZEHgIIExjpEqYaCJeFMQc5PgeooFEknUxNKwvSLKVhhBIlgQuxvk2/sAycJBSYYRLWKrafpDIkg5nBI4Lf8AlDKC6C22WygCIsTiUQVZgo6mMBtH08dqrJUL1OsZnaGNmTTWY7Me+OiPh5vnAjnFHoW0/TSWgPZKZlLVpRQepjH7S9KMRPJUvkWhNFtx0MGzE/8ApOGPOY3+qd9Iz2HwxdnI9iXmPdmUfOOiOhCDEeo3wRSxvj/N/oaIdpaDv+sS+0O8/AxHtLQd8Xj9SJS4Y2UtMp5/QxKOPePlDE0X88DDhx7x8oz5MuBjRJhlue4/AxG2sTSBrzNB76k+73wTF1LNo5oYukcTGFEJjgYbmhpMYxLWEIiMNDs0EAO0vIwbgD5XB8rCKXDknEgsKE3/AITGhYwAJISYHoOh8ND0h91RYrjbQNY3JFTzPh8o6Ox93NgulhpHQFLA7TLiXsmc/rzSOi2HupBmF9HpQ9a/eYK7Yw5K1jiesdK0wiRhpSeqo8BExn8gBEKy4mlyIjLVfRFFBdRDNYwstSdYIlyIITDxJuTGtIGTDwSkiDpWHghJIEJsfUG8Cl4WC5GH5wQFhSwGphtqQLbFEsCHiKXaPpLh5OrhjyW/v0EZLa3p3Ma0pcg58fOKw0py4QraXLPQsTjpcsVdwveflrGa2n6dSkqJSlzzOnkLxiUxSzB2mId9RxtfSpF4XHhN3JlpQ6fnXviy0KdSE8xNekMxfpLPxJKl8g5aDUCn9YrsWVrlCmq6sWzZqgG3KBsJgO1z81IIFaV9aHCSybpJtSgPD+sdShBL08ojvm3ngs/RbZC4qbMlmtcoIK6i/lA21sH2M15da5TStKcAdPGB9nYp5U7PLdpbi4Kmn57jaJ9p4lpkx3e7MbnnwrbnSsK1Ldd4HW2vctROP9myVrbtCaeM36xH6PJUYs8sK3+oRBKc/Y5Y4Bj8XhuysUyGeBo8go3cTr3gxou5P5M1SXwV/tL4/AxFtAWHfE8sVcdzHyRogx/Dvho/UhZcMcRSn54GO59/0jm1H54QgHx+kYwnGC5a3UDgM3iwFvD5xHhpdy1qKMx8CLQRgxqx1Y1jLLBLCCY6sKYYTDiHEw0mOMNMYw7NC5oYI6sYw+sNa4hKw3NBQCB1AN1r16R0Tkx0DajbmaRZMESpF4ISVE6So8xRO3cNSTBEuTEstaRIIO1AtiLJpE6LAGJ2tKles4ryFz7ooMf6bAWlrU8K39wgqLfCB9zZCggDHbdkyvWcE8heMLOx+KnneOUdfoIe+xkEpnYs7ZSbmg04AfOsF6a/3MN9kWmM9NyzBJCVJsK3P0ih23jMUSBMbUA5Q2gqfDhFfs22Kl/tD4RqdsOoADFQWBALLW46nTxjoUYac0qJOUpRdGOlE2qFJqON/j8OkdjBUqOZ+kXmK2aFXMpzC9mG8BwNdD32ijxZuvf9I6dyclRFJqLsmnJMQ5WAYZl41IIPTlc+MTsoAAHWp531iJCaltc1AbAmzE8YSXMY2altPHgYOpwLpPIVsOcqtMDECpFK95+sF7atlHG9uPCKnCIpL5qihUggA0ObQg8D8ocG4cukQnp+rcdEJ4aLb0Vwmd57BQ3ZqjUNK3NKivWg8RAu2v0r+H+kRL6MbQ7Cc7i5yqCODISO0Xoctx1EN9Ily4iaK1uKHmMoofEUPjCtPzPj/obGy/cFkCktLEEgm9wRmNGHLiD+yONYlwTU7X/+Y/1RLb7LJtvCor0JY/EfGBcO15n7A+MPF3J/IrVJDZbAOO5h5qwgfHez3xJ7Q8fgYjxns98GPKElwx/EfnhD5SEmg4mEpcQTKXIizbWY28xCtjpDJ1KKgFGvn/eNB8D5QXLFBAeGBJLNqbwYDFYxpUSlK2KTDSY6sMJggFJhtYSsJWMAWFhpjs0Yw+GmG1hKxgD46GEwkE1noMsRK0ygrHR0ecjsKHaPpOEqFS/M/QRnMX6Qz5xy5qdNB7o6Ojp04RcboTUk06RTNNZpgVjXeAPnGjkSFX1QBCx0HxGEkjeHzbZOIsMatJLA/gPwjo6OSsnRMyGAH/zMv9pYv/SlPulPJh7wY6Ojp1P9SJyx+iRQ4XGugKg7ptQ3F+I5GB8WLr3/AEhI6LpJSEb9JJh9TStKmlddYJmjSOjopP6SWn9QJKamfvWvnEiamOjoSXCKQ5ZLswN29VIBUFv3RW1OME7clus0iY2dxLkZmJJqewlXqbnvjo6FfNexRL037kx/+0k95/3QBJ1f9kfGEjonDl/P9hlwvgYBvDx+EMxQuvfCx0OuUI+GHYCQHeh/CT8IHn3fJXdQmneTeOjoWH1/AZ/SFpCwsdFiQ0w0x0dGMMMcYSOjAFjgISOjGOhIWOjAEAhY6OgmP//Z"/>
          <p:cNvSpPr>
            <a:spLocks noChangeAspect="1" noChangeArrowheads="1"/>
          </p:cNvSpPr>
          <p:nvPr/>
        </p:nvSpPr>
        <p:spPr bwMode="auto">
          <a:xfrm>
            <a:off x="304800" y="349091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2" descr="data:image/jpeg;base64,/9j/4AAQSkZJRgABAQAAAQABAAD/2wCEAAkGBxITEhUUExQVFhUXGR4aGBgYFiAcGRoZGBwXFxwdHBgYHCgiGBwlHBcXITEiJyksLi4uHB8zODMsNygtLisBCgoKDg0OGxAQGywmICQsLCwsNDAsLCwsLDQsLCwsLCwsLCwsLC8sLCwsLCwsLCwsLCwsLCwsLCwsLCwsLCwsLP/AABEIALcBEwMBIgACEQEDEQH/xAAcAAABBQEBAQAAAAAAAAAAAAAGAAMEBQcCAQj/xABDEAACAQIEAwUECAUCBgIDAQABAhEAAwQSITEFBkETIlFhcTKBkaEHI0JSscHR8BQzYnLhgpIVQ1NzovFjwiQ0gxb/xAAZAQADAQEBAAAAAAAAAAAAAAABAgMABAX/xAAsEQACAgICAQMDAwQDAAAAAAAAAQIRITEDEkETIlEEYXEysfBCgaHxFJHh/9oADAMBAAIRAxEAPwDcaVKlWMKlSpVjCpUqVYwqVKlWMKlSpVjCpUqj38daT2nVfVhWMSKVUWN5uwlve5PoP1qrPPlt/wCTae4fIT8lBrBphjSoMHFeK3f5eG7MeLwvyYz8q4ucA4jdH12MW0OoQFvmSoHzoWGgwv4u2ntOq+rAVTY7nHBWvavKfTWh5uU+HoJxGKu3fW7A+FoA/OmsQOEWh9Vh7bN95hJ/3PJNFJsDcUSL/wBJlomLFm5dPkD+Qry1x3i+I/k4VLQ+9cP5ST8qobnM6IZRUWOkfnUTFfSYw0BgeR1+VO+P5YFK9IMf+AcRuf8A7OP7MeFpY/8AIkfhTmD5FwbavdvYg9S92R/4QKyvG/SHcPsqCfFtT8zUOz9JOOt+w4HlqR/tmKR9F5HUeR+DfsFy7hLX8uxaU+OUE/E615xbgeEvobd61bIb+kBh5g7g1g1v6V+JhpN9T/T2SZfks/OjzgvPd/G4YlRZF1d1AM6dRLaT/ihHLo04NKzLvpB5MvcPud4ZrTk9m46jwPg0UVfQ3xC2+ExeFdoZgSNdwywfyrzmjjN3F28t4k5T7JHsnr76CeEhsPiA1sxVJRaySi7CW5hyuh0I0Pupu2KuMTi7WJ9nuXQNQev6+tD/ABPF9jowg1zSjRYmivDiVG5FB2L467bVXXMc53Y1kmGjQRxBPvCkceh+0Kzg4hvE0hiW8TRpgpGiG8Dsa4JoEt8ScdTVhheOsN6FM1BgKVU1vjaQK9rWamfUtKgzG87KDCwPMmqfiHO427VR76sMuGRpLXANyKinidrYuKxjiPPA/wCqT6GqS9zrroCfWhkf0Uts3q7x+wv2p9KaHMVr/wB18/3ub77+yIpi5xPGPEsRO1MkI1xo+hbnNGHX2nA+dV+K+kHBJ9sn9+tYdbwbMfrr5Xy1J+FEvCsBwpBNwXLzDxMD4AjSm6Mm5QQX4z6VrIMW0zHpuf0ri3zPxXEfyMM4B2YqFH+5/wBak8H4oMh/gMBbEfaCjfzIC6+81J7TjFyFyi0CdSCogfM0vVg7rwiInL3F7/8AOv27Q8MxZvgNPnUzD/R7bmb+JvXD4LCD8z86tb1r+GtyzszHd3cs0+QOwrm3cvNbzXLvZq2wiWI/KueXKlgok2PYblfAWo+ptk+L98/+ZNd8RxV62n/41uywHQH/AOogfOq8WPu4r/cn+aSApM3rLD3g1P13el/3/wCh9NfJGtvxS8QGHZKdSRGg8o1mqfmDGWLL5ne9cA3USzSNz4gfKizCY4IDN9W+6IMAe/eljMRatq1/slYRBOXvP5CaquZvKx/kTolsxfifN+Zvq0IXoCfyE1QYvj1xuoHoP1rYbFnhGJU3EwtokySMgzA9cwGxqEeX+G3CFGBmdjbBj4jSKz535ZVKC1Exe9jmO7E++vThL8ZuyfKdiVIB95rYOG8oYHD8RRTaYrkLHMwZEadBp10PWri5xvD3L727S5wupAWVAGh7wEUsuRJWwqd4RgSYW6xAynUxRBw3kTFXLgRhlnUHxrfsFwDCOO0FtYYeGxq1w/DkSBG2x61RZElyMxXF/QpiOzzW7q549g/hNAmH/icDiIYG3dQwQdiPzU19YM4G5FCnPXJtrG2ywAF4DRvHyNGUbQeLkqWTNbSLxBA9oqmI+0p2P6+RoL4pae1dZSAHUwY20qRi8LfwN6DmUg6H8qs8Tat463Kd2+BtPt0/Hy9vbLf7m5/p+vvhr9gdxHEs4B2YdRTqcdDp2d9BcXx+0KY47y/iMKVF5MuYSO8D+HrVI7UJxadoWM01TLS/wmy+ti7r9x/13qrxPD7qHVT6jUfKkt2pNrFMNmPv1/Gk7MLiVZryaunxJYQyo3uqLctgj2APQ0ewvVlfXoqxsWE+0hPv/wA0+qWh/wAqfU1uyNTKoGvatAF/6a/v3UqFoYsbt+825Pv0pm9ZIEu49Jk0w10HXNJ8Irggkzlj1NXaghO3JIseH4a3cdUBJLEKJ0EnQT5VbXuBZHe3NoPbgsSZG0wCaGBa19qPSnXeTLMzHxJ/Ol9WKGXByPY4cU2YiRoYkbaeFPrcO5uddBvUNXHQVfcO5R4heg28Ncyn7TDIP/KDHupXzPwh/wDjxX6mSeXcEmJvrbOc5tWO0Ab1p9qzg1tiz2AFvZXjvT45t69+j/6PVwytcxDZ7zCCFPdQeE/aNEbcPwyL2bEt3p8/TT/3UeTk5HVNC9eNNpErh+EW0gFm2QhEk7T5x1pixjlVouvudCDpHgeoqK7YjtDc7RVtKYHVj5BenvprDYpLl1rq2lJTd2OgjrHjU5STedmSpErE4AXb4DusAZ1tLMsBsST0npVPx69ce8qC7atKstdzHWFjTy3FNcwcfwcZ8RezQDlS2CCekBvszpr8Kzjir3zmF1byYc99LJJLm3I1YtqoM+0fE1N03hfz+fc3Zo0TDjD3zcWzibvbKBBW39X5aEGVncyDSxvE8gAfChmAOZ7UuojYkSCCd46VT8D5ywb2OzR7tlZyEdmGu5TqwDoMpDQBmMHbyqXa5hsWQgsm3aVlibrMbbEkk5yohWiBOo13isotYa/n9xezObWL7UZlVrYXvFmGUQN+7ExPWrbhSi9IuA3VEfy2zgTBAPe0JHlNAXEeb8TiLzWuyTEWrRKulu4EW4zRDG4pghSIBAgiR1mifh2Kt8NwRRWtDFXzmuKWjs8ykwNQWC6L3epNPGKX4A5NjnMXE1wZNzCLbDyqmzkEEt3WzEakjeJ0g+lUt7nLHXsPadXVYzrc0KL3e6GLKRqZzaQARHiCK8VxD3Ll0BLhvqyqFPtKVB7QEAw0DY6wI1611xLC38ObV17YQvrYstMgzGdxOmpkSTGkxtRq8AHOJcxOLFvDi44BdjfZACzAmDlZvaLA7wBoKIOT+cLVsLYs2jbQnUA5mA3LXLhUZm8h/is+v38189syuTvBhRuQBGmhg6Vb8mcYFothrrfUs2YTBKXJHUjTbfymjKNIMTbuHY+8SFWTmGYKREr4iatcK5ZSXciNN9j+dZ7hOMOim5bZ89sMs3gJyKcqsIEkFcusHUmnuD8xOWHaDtVG2Xp5svX3fClc1AdLsH+Du2ZC5gzbyepqyoDx/GRdvYfKuRkcTOhganTeNNKLU4tbOkwfOqw5Vpiyj8FHzvykmMtkgDOB8f8ANYDxDB3cHeymQQdDtt+dfU1q6rCQZoS585Pt4u2WAGcD4/5ppxUlaL8HP19stGU4ni5x+HFqV7dRCltc3lPQ1nOJtFWZWBV1MEHcGr7iGCu4W7laQQdD6fgaIbvGHx+GXCstgMoJVysOzdBmG00/Hy37ZbB9R9N198NfsZwa9D0/jMI9tylxcrLuD0qKTTSiQjMkK9OB6iK9OhqnQ9kkPXueo4aus1AA/mpVHN4Uq1GJK3iRoK9GYx51uGA+jexhL6i4BcsXxkM/YubjXwbb1FWeE+jHCrnWNJlTufEfCtWSnrGCWOHXXbIFJPpRCv0fcQa2rrYcydB4/HYedfQeH4Jhyq/U2w6aSFEgjz3g705icQcwCK2mhIGnv6RWa0L6rYFcj8nWsEEzW1fGOJdjqLQP2R0EdT1NGWIvoni5HUnu/CoWP4motG6IEkho+0y6RNDlqxjr7B2As2tYLnLp5L7R+AqE+10kZZyy0TmNi8Fgqa94LIH786qsdzS9tg62C5M5XVAAeklpgVR8XTC2FIN53J3Gyn0G/wA6q7fGSywGOQbAgxpSXJbY1J6Qb4bH4rEArdSzbDahncswBE7IVA9ZqsXgVzs1YjPkzSGPdyn2u6sA9PGn8DiMQ9rswntqGyqO8F0yn1O8dBvQ5iuOhCbd0nuNsNGVhsYP4j/NNJL7iHHM+NtriLbIyWSqhWXswJAEd2SSTOmoHjVDxHj964i2wVMLDdwrcuTrBYM+YTMAhYprD4ZsTeZ3cBp7qEkhBrqzLpmjzO/jArp+D3Lads9y0g3QBibjRsVVVYzPjA86y9ouC54ZwnPfzXcJiEsoMv1ci3oIDl7kK/eMkzr507xvgFu9iFZcVhVQ5ZQsXIfTMGW2QI9nZhM6VScTW7bw3aYnEuZ/l2rl1jdctlBHZtJAjKSzdAYmhyLy2zcCSoMl8oDAtplk7jXzqkXev5+wppPLnAsFhCHbEriQubRAihTKjvzdECV2J3BFN8cxnDS1zGviLovDRLYVCyvbjLHZB1XvQxDHx01is/x/BbqYa3ibp0uD6tGeXgzHTYiWy75TJ3mqVQANfeBoYHup1YKDvA8VtJL4fJcuAGLpV0BdzGe4ozTAMx3R0oW4zfxDzcv3HdgAqljMhhrHRVEAfDwqIuN7PupDrvDrAkgTEHfTQn4U7hXM557JY+zrGkEhGOsk6mdz5RQUeoSPgLqqyrcAKkiSG2A8RsYBNW+KcTGVMrCFuKYMnaWUCdARBPjUbiWBuC2LgC3rQgNd7PIwJJADAGQCdmO+2hrz+LsHCkXGIuKVFtACSSGksxMgLkMaEa9DReTImYLjdy0r2yQJ0LSNh6g+A1p5+aXQzkVI6psR01G/rQ5hmDOS2You8ESfSRHTwok5XwuJdHuYdAyqSGVlDgKRLSD5dfOlcR0yy4Xx+5ccF2zCetabwnDqbZZJuKBMBpKf6T09IrLMRywz3Ge1CbHIkgroD7J3HXeiHkTiuJsXszLmtpKsynLBMwGDHWSOlT6qLyM3eTRuH8Ru2TJGZD4Lr5a/4qbwPmpb9+5YdDbdYKyZV1afZPj3TpVVwPi7uWYJMCSVGw16bH8a54vghiznN3voPq2XQqd9RuBIFKnNL2O/sCSR1z7yamJtsygZvL8vOsFxuEuYa5laQQdD4x+db7geMYsW++FfIIcqNJ8Y6+tD3NHB7ONQuqgPGsdT4jwPlVLU0dPByuGJaM6uonEECsQmKURbc7OPuP8Akf8A0QjF4d0dkdSrqYZTuDV9jcLcw9wq2hGx6EVY3wmOQK5C4lRFu4dn8Eufk37N+Plv2y2T+o+m6++GgLVq6zV1icMyMyOpV1MMp3Bpon407icykOZ68zzTI1pwCkoN2daV7XBpVjH1/edsQhti2SNJdyU1EEMq5S07HpXmBxV50zEoGUlXUz3SD96dREHarYkaMNR+IP7/ABqp4/aYqUtqAXYZiN4ggk+4RQaYExm7xgKrNIYzl0EZm6ALJJ9agXOJXc62lYgKJcjcf5J0qGzol51CkdjCAn7zCSfWDv51FOI76oPHO/ko1+eg99Jn5GwXgt5It4dM7jUlj3bebUmT1nrFRcVwq9cZe1xCAfaVZLMN4WesdeldcE4iCMgdULNLN11kDr5UuE4S6LnaOWa6CRlBAULqJYmZka6eVBpOrCrM++kPlrFBxctYeLJaO4wYgmYkAyBpvVhypywEwZfGqZvTlXOQbdtRowAMSx116RRpxjmC3bYC+o7pkAGZI29detBHNHGL+JUtZt3bh65EJVR4EgQKnJx/p2Mr8lxg+ZMKHSyywoXKHAhtBl9sGQY+0Ke4jy1ZLHFHJibRMkuga4ggLIIIBAAXWNAPU0FvwZrS2gTmxVw6ie6ub7IPWOp9fCi3kR7lpsVZuEMihendliVbfpEfGnhd1IWSW0Z7xDl7iFq6XXslGZnt5t3A7yns2BUkrlMN4eUVA5hvcQZf4m/ceD3A5HkTkEqNNDtpRZz1zGqYkZngsJVvMaR5CYrrivM1i9grQv2ScQjC4bWTKpZQyr34CEd4NBHQTqBQq3nS/wAitUkZ3g+D4gBL5t58z90OCV2LFnAIMTr5nTrFM4nEuGAYyELLHQEwRHQaiPdV3iuPsVIyrJBkHUL6Rv69Ko8JYS5cZXYICJHhPh5daKbk7YWqJNy8z4fMZJRiBOsiFEQfIxUa/h1FtW7NlzDdjCyJB1j5ab1a2Q96yLCKqlG77TAMywJnqxBHnGm4quxvELmcpcbOiAIAghGgZRlBHmdYnU9adCsrUwsmACvXeQPMkbDSpq4NDlOR2lTqGgsROZlWJMbbdDuag4nESTAC6+yNgPMkyTt/jap/DMNfuK1xLkdmMxMbEagbe1GvntTOwDGIwBtsQ1sjIdVfRxImMp7wjzA2priNqIkEE6wdx129KtODcRxdvEI1trguTAYhWjNpMXFIG+502NWmJ4lcxeIZb+Kt4ffW4oIzdV0QQDqfAaVg2CmBcAgeNaDy/wBrh0i2fq78zlMaxqD8JFAWLsG3dZLiiVYgsk6wdxOh+A91bJ9HnY/w7W8SCoK9xmAzDqCQJ8opXV5G8A7i8e6YpL6ZsjLkYek+1P7MGifh/CWxIfsIVXbMzH2F7sat6jber8cMwNqw6XJuq8FlbuzGoOmqx61Dx3HnKZLNv6oaKtsDKoHkv6UsmlvIVksuWuGdgClu8zkauwhE+cmn+N3lOwLmPsuBPuGpoD7fEFSQlwakECTPmIHWrHA4cXsFeupmF6y/VjOiglSPHr76lGTrrQ7j5LjhXEraZluHLusDU+8mp3DMPhmlVZ8xMhgNh4ECQR5xUTg3C1yC7iVBuZQXzaqg3AjZ3jx291Rcdxtbh7HCqqKT3iNB+/L4Cg3VOX9jVeiHz3wTC3kyqB2xkgqZ1H6iZrHMVh3svlbf5EVpS8UFu6dZPj1EEH8qmc28spiLIxFoaMMzAfZbqR5TuKKn3Orhn19rM2v5MWgRyFvKIt3D9odEuHw8G6fiL4nDsjFWBVlMEHcEVc4vDvafK2/TwI8R4inMQVxCQ5i4ohHPh91z1Hg3Sunj5L9siH1H0/X3w0Dy616WivLttlJBEEbg1wRPrVGjlsRu0qapVqNZ9rYY5Xa2dvaT+0nUf6W+TLQ/xvj5w97vgqg0zRI12mToD41f8VttlFxBL2zmA+8PtL/qWQPPKelQOPYKxiLSu5Btkb+KMJ089iKnJOsBjV5BbmHi6XIuqBESSOrCR4eQ+FDvAsU1xsRdYGAoQN0knMw89FWrBOEWHP8AD4cuLagm47tOXWQfKdQF6/E01xbH2sP2diyIUHWes9SepO5qN37m/wDZSqwi8t3MNh7Qbs07RlHdfvNB1kiSFM+FVJ5mttfCKHURLlfZ97HQelCnFsfcuXQigu7HKoGpJNXeD4DZw1s3MddmBJRXyoPJnGrt5LHkTSNt/gaqHV4lhe3Nx1NyD3RdIYadcoAG9F/AeYO0fwRVJgCFGwG229UHB8Rh2RLyYK0tu4YtPctqS4+8MxLhfNoJ+dT+M8QQWZS3bt5p9hQJA0kkROtZe123rxVGeVglYHg2GvMmIa2BcUtB7ZlBJzCckkTE9Kl42xkACIFbNliZzZtTJ66GZP5UFcB5ih8mTPOkQZPpHXzq3PFHUOGBkGFLiCFM/wDqfCqcfJcbElGmVXG+DlrxvWV7Q25HZyC6kaaf9T3a6bGg3H2rl1mN23cXyIKn5ip9rjN21euS2oYlkPnrKn9gzRLwznBw8sGfTrrFKpW8jNVoD+Acq4e6xN666Io9kRmaOgY+z8DvUbH8NsjFAYfuoVhe/rprJPUkiJn8K1o8WV0zW3Kt/T7M/wBSdOmo86z7mC/dvYgI+GLXOhWBmB6qRAI85p5aEWQT4zw8o4zEjMYLeuxI60PhncMy5oU6nWIOnunXTT0oz5i4birForetuqNoM0EBtxqJj/3VbgcCq8PvXSdXuQo8Aqgmfe1OtAewaVZGUQAT8T013irvHXblnDphw0BxnIR53lTnUbMSBv0UDaKqeH2M9wRAMjU7SSBJnTTerPgvAL+LuFrKkWs5QXJVdhK/6ogmPHpTVYPJd8uYq+LS27z3zaIkW5kHoIV/ZHWR4SKv14vcvKbK2bFm3bEMuTtLjjqWdgWBG40HhrXZ5Kxdqz9UtguNDluzcgdBmVQW36nfTxqDyLgWTFO960ezKm3LaQ5gbHqO900NLbMl5K4ctsTFyzcCElu1UxAMEMy3JMEAefzp24VwlzuW2zToWPdAO0A7+us+NHHEyLzLazC06SC2UkMD0IB0E7epqDf5Ju4p7VtiMiuCbtt9BbBBYHMJBygxI3jzpMN0mOsZJGE4RiMQgJud1wC9wiSGDaKg3YkRp8YohXhWEw1sdorMwGzHKT5sFiAYiDJ/OdxK/btkMjL3Vy2ra7L0LGeukUB8wfxT3CLitbtg5czbN10jprvQk0nhBSvYW3+YrhAgqoAkKGyiKj2eYDcDM2mTWZ3bpJ6wBPwrNsfxEI+UPmO0nQfrFNDi9xl7G2JLMfZnXoT5DzqC7drZSlWAg5i5he6VtITHXXcnxpi4j2XUajSffGsx1oeb6pyLhBbpkb2T5yNan4rHdrMH7PjsRvp5ilnBy3seLS1ok4nEBwzBBLmS0agmJAPSWk+8VovIl0th1RohcwGu8tPyrNeG45ew7EkyTmkeR018oFGfLWMC2kUHvCdZ3kk/nVYpYEbIfP8AyepU3EHd1JgaofvDxXxFZJi8M9p8rCCPgR4jxBr6XwmMW6sHfqKznn3lJVUug+q303tMevnbPUdPwdo6OHlv2synFqLi66MuzeA8D4r4Hp6VUkEGIg+FXOKw72nKsII+BHiPEGoeJsZhI3Hy/wAfhVocl4ZHn+nr3R0RuzH7FKm+0I0pVWzjPtiy+YA66669KEOdb7YfCstgEkvtvlFwkwB92ToPQUWYW8HUEbHUeY8dKH+MXRYe5euEEGMiHbQbn3gaeXpUuRe0eOyuTAF7CrayrAGdDC9+BmYn7RJnXes35/tm3ft2xO8XGj7TxET0AOnpRjg+ZVDM+Vmu9oG3GQjYqV6aEkHXUDpVHzC+IxWJt3DZJUMmaCPZVww0npr8TUkuysfTJfLvBRhBmPexNwRmbTIpOir93NoT7qpsbyNxPGXC2Ja1aSdA12QB/SqT8TBP4WnF+IscRck91SWMGCQCAIHXefdXeH4ravobd972U7Pbutbdfepg+8GhavIc0X/FuXcO9nDWXv3FtWFUFLXdzhFC5S0yFMevnTWJu4TEF7ffjLA1AyKIHdgdJG8ig3jGLKkpauO6KAFLHvQBAnXU0P4TiLJdU5jvB8w2h/H5UspuUsoKjSNVt4jB4BSuH9rY3G1Zj1k9B5CBQbxfmoupH9ZPrVJzO1wrdWYyguB/bqfkDQZhOJGcraTRfaWgKlsMV44pQpdUMvQx3l9DuKiXrxXVHnTQ+PhVGLkGaetvGkyp28jRSxkLLjAcwPbYFjGb4+v+KKH47bKg3AGt+GvdJ2IYGU33rM8esd4iY3/WrnlriIAcHVYAKnUaz8tKNVoDyGGNvC8gTvXUI2Yy0DXcbkDY76ChDGYF0RwNQ5lB1PSDPXpV7wbBmy2dHUodlzSZ6aRVZzZirrMFXQzrBiBPStVbFK/mThT4Gzbtll7W8M7qjBoVgjBSI3mAdYMbHeiLGY84O2lq0VYWhkXLILOSQ5eQNZB6bCgl+JXExKXGLM6NIJbUwIHe6aRRby7Yt4xo72twFid9CD0MQRIp5ZpCpZJDcexNkjtC0EA6+BAI+RqXx/ibtatXZIM6/DQ/L50W8Z4B/GtlCALmVM8aKFif/EfGKGPpRxNpVS3aWFVumpgCNfeRSekknTH73RDx3HL5Syd2VREDWG1O24/zRhwHiLfwnasfrHBhR0QSJPqdfSPGsq4lizcW0qHuhAH1ggjpl3IPwOlWeE5hy5VJOoywPA7QPcKFVKzbRevxnvnO5ULrIiZnT2gRXa84WbrmxcGZG019kzOnkfA1T43DC7rMfZuAbx94ecae4VAxfKLsQbD5pI0bQjUagjc+6khBjyaPOM8HcX+yXvBtbTE7odpPQjr8etXHEcdZwFgWbSqb7CXuR3jMaAxKqPCiPFWu8zW7We6i5EggECBOhO5gfCsw49Yvq7NfR1J6sNPcdjVdaFWdkBMXLksTJ8Kl2MQ256VU8Ps5ryDoXUfEgfnRxzZglw94CBlY5WHuGvu/Os4IKkVVm+Sy/wBOg9CSR+NF/KySWWX30ggAaAj2vKOtCr4bs7bQQSXBB/pAJ/E/uKl3MS9u3bv2yQjkKx6a7T+FBrBrNWw6XE7xHX2hsfeJg1dWLi3VIIBOxB61n/C+LXbN3LujAeJXUefQn8aI7WJIcxplYj9KIoH89coC2JX+ST3W62WPQ+Ns/KszxWHe25VhBHzHiPEGvpO3fS6pVgDIhlPUHy8KzHnblPs9v5RPcfc2yfst4of3rutUd3Dy9sPf7mZm2p8R6bUqkX8HcRipUyPASPcRvSpu0vkPocfwa7wrnX+G7NwZs3hnVTshmHReoCtOmuhXxFX/ABh14ggNq+LbkbXBKEeu669R8KyflO8jJ2FwZwjG7bHWVEXFH91qT/clutA4xwXF2kUYS/ntuAyq1vOMp1lWKn7JGsgieu9U5oNfhnnwaf5KXh30eY4m4ruLRXW2ZDW7gM6Bwe6QehGxHnEngnL+NsXC2KugIh7qhgxudQO77Kg7zuPfDGL4hxPDoSylgNe6J066AzMT0rjF4Hil+z2oUi3lz91lzOkToFMtKmQJ1MVBX/TEo/ux/Gktic7pmhxMkayAYMToQYM+dSb+NwejPYyE6kd4Dw0CmNwdqmvyvbw2Gt3rNxrtu6QxYxBzLKMABoOnvob5tYlco03ZD6mSB46kiqOLUfuTu2XlniPCnIzIynxBb03INP3OUeGXSt6zfuKVdWZGhlYKZIECRMbz12rKruLZIJB1qxwXMDLHe08D+tIpSTyhnFeAh5muDPdcDZWPlsay574OhHvrR0jErl6kd3+oH7J8j+NRMByVYu3Pqg5Yb2zqsjx6+4mjxVkE7A+y7ZRI9D41IsuJynY7Hwo6vfRnjL3t3LFhP6mLNH9qjT0kVNwXJ2GwlgpihZxDliRcVnBywIESIiD8aZ0lbBfwAVxSNDv+Nc4a0EJZQdRqo/T9KL8fy7h7oC2Ljo32Q3fHkAR3vxp/hHIbp38dcCKPsJq7+/7APx9KCaau8BZU8icMu4i6b1yUw9oySdM7D7C6anXXwFcceuhr5K6DUUWce4sWtixhwttF0UAwB0nzPnTXLnKVrDjt8YyP9pLQJifFyd/T40HT1pGWNgfwXl/FYtYGHcp0uHuII0JDvAPumirk/ldsHeZ3vK8Ccq9Inc9TPhUzjXN+c5VPkFXRR6CncBbC2Sc2Z7pAJ6eg8h+NCM70sGcfklcc5hOGsqZMZZAG5ZpNZNxPib3XLu0eGu1X/wBJWP7yIDAH/wBQB+dBFq2W3Migo5thvwF2BtWnwF1wvfWIbyDCflQ1gBkvoxMjMDNHvJ3K167YuC99TZcQGf2jI3VBr8Yq8wnKfCsL/Mum7c6G4yiD5JED3zVLS2KZ9c4hcW4Ss5Tr5ak9aIuV8SMz3TAyDQa6sf0/OlzLhsM2qXjPmAQfeNqr7Y7PCvB9qdR8KTG0N4Fa4/c7RmVoBPv/AM0S8Os4vFgCbT2jo7kwFH9Snf0BPu3rOeHXlF5SxbLOoHh4UV8Q5xbLltwiAaKNAB6DQClSURnkLgvC8GAq4azdZTmzsgzF/EfdGmgG1Z1zvxk3ruaddTHgWP6VVYzjTNMGSetVtltddZoru8yNSWiecQy2wJ8h796NeR7qXLZw1zVbk907gxuDHjr6xQrhcHbuRmuFSNB3ZH4jWifgaWMM63u0a46yVXLlWY3IkliNfKimk1kDWAo5Zvg4q9auWyLaDKw6DKREHwELrXmN42v8UYUKjk5GnQsJlT4GNY6ifAxTY3mYLh2YH6y6xMTO+gzfCY/Wqjld2u57dxWdHMzro0gzI9nWIPQxWnPwgxj5ZpuHeYZdD+9KtkdLqFLiggiGB1GtC3DM9lX/AIg5EQA9s6kKynQTp7fQqNeo0NShx1CoaxbuuzMVQsBbXbVySSYHQES1FZVgK3Eck3gxFm8Bb+yGUsQPCZ1pUT4C9FtRdfPcA7zBcoY+OUEx6V7SlvXn/Ej56w+ONlldRDqQQ0noZG/TSK+jPow40t/D9n9zvIP/AIn1A/0mV9wr5uxKgt5eQArQvo24wMMyMGYqhXPp9i6SHUidlZQwPXM2mhI9Fq00eemb3ewyOCrKCD4jrVDy9YWw93Bn2U+ssf8AZYnu/wCh8yx0UpRBcYaEGQev4H9+NUXNKFAmKQEtYOYgbtbOl1NN5UZgOrItc+mUK22nZC9gWEo03LA/+N276DWZt3DIiIV7Y6VneLxadpcw1wyUPXTXWCvgdNfGNularxK4Cq3UgndW/pceI6Hu/AVlHOXLNx7t7EFW3zN/YYJKxuVMn3CtPVhjsqOIcLssmt0idR3JI+etUV3hdof8xj6KB+JNNW0xTXhY79xpgAa+c+kdTRvwvkooM+Ju2lI1Ce2ff0qNN5KYRE5UwS2xL5hbnMpJ7x8QNNBRXf5otIrdmUtJu2XcnxJ6mhHjmLXPlDZ18tNPcaG8TjEnbTwOoqcrbwFILbnORc9ySJ0LHU/pUDFcZe4csS0xHWT0qk/4sDoAvuUfpVnyi6nFBzBKqWnwI0HrvS+lFsPZo0HheGt4FATBxDCWY7JPRf1oa41x3tGPeJHUzQ/zTxi61w69386HVxhY70JQcvwGLS/IS2eIIj5tWjb1pnjPMN28e8YHhVAMYQTBNMfxBZoGpp1B1Rm1dl1w1Xu3Aibnr4DqaPMNfBuLaTVLKfPbX3k0D4LECwhj+Y2/kPCiLgLdnhmuN7V1tJ+6un4zTpJCPIPc2AXMRLahelSOFvZtMtwrmcbDTKPd4+dUfEcVnus3npUa/iSNKVWNSCXjHN9644hiFB0A6x415jL1nEqHzhLkag7N/mhI342GtR3BbU60y4/IrZb3lVT7Y9xq4GJVsIADIEz8ZoQgCrPhmIhSh2Ovx0NM40jXZ4+MVZyimVvZt/hUe8mUkdadwts7nas0qCnk9ZFWm2vjWBHnXt68CfTSubVszoBWS+TP7FhhLWcLAJ16HcHeiPE2rVq2xUS8d4jXKPDfr1ocFwWwI0PWP3pU/C8ZARkKghhufGIkfI0jGog3cZPQR50Q8p4pTeVL5dVbS2Q7Kmb7hCkQeoP7FHhsIQQxHd/fyoz4XwlDb7G4JW4JRuoI1iejLuD1HoaW1ELyXt3gFuWk3JY5g4uNIaZEgmCQdgQQYj1m4C+f5bgZ13jZh0ZfI/IyPWv5e4i4Y4TEn61R3H6XU6H+4R8R7zdY/hxuAFTluJqj+B6gjqp2K+h0IBGumDZLDHwn30qqRxu0ul4m3cGjIQTB8jGoO4PUEUqagGcc38BFi+Wsy1lwLlox/wAt9QD5iCPdVTw3iDWriNJOUyUnRhqCp6QykqfWiLiV038GGUnuHtFAOyuQt5I8FfLcHgGagthqdda9KWHaONfDPp3kTiwu4fs82bswMrdWsuM1pvXKQD5qRV7Ztt3lLSDMA9D+n6msR+ijjuSFJ/k7+eHuNr69ndIb0uN4VtgfX1/Y/SufljTvwysHaBjhLFRewbaG3LWf+0xMAafYaV/tCHrQr/8A7ZrdxrGKUrB9oAFWG2oI0O3xFGHN1vIExaDvWSWYAataIAuroJPdAcAfaQVRc58vpiEF5BmIGYR9tSNR6kHTzipe6sD4vIwh4bbm7bt3ATbiQxgLPTfTp8KEsZxbDO5Cu8dRmmm8Xwq/hh2lsm5ayk6agown8IPuFCLsO0DbA7+h6/vpNTbbeUMopeQle1gX+2wPmxB/E1B4pwewcuS4Tpr3gfxAohwfJiYoLcEoqrLgbkjw9YoO4xbFt2VBCgwPKKaVrwBZEvCidFYfvzmp/CeF3bTl8ylcpBAOvQ/lQy955hZJOwH6davrHAOIhcxUoP6yAY9N/lWUcBbIXGMJcZi6GfET+tQcPwy88whPjH6Va3y9vu3YnyNM2OIujSrT76EZVgLjeSuaw05YI6Gd/hVtguF3FEwFn7TeFL/jrjoJ8Y1+NQMXxG5c3bTwopgaJK2s1xbaEs7GJ/P0G9XvMeOVALaHRFCD3VB4LbWwhvN7bCFHUA7mqPiGJZySJjxNK84Cvka7UTHU1GdiCa8CR616zydRVEqBZ0mI8RXTWw2ximoNe9nWwbJ12BG0V6lpgZkCuFnauSD1rGLEXkbeJHWo928B1mowE10EodUg2dK69R8qkW8Rl9kb1HCdKnYKyGlTvv5+ooOgoZw6lmGbQMYBI0nwmrLC8IYOAw7pOh/I1d5Fu2D28JGhZoVT4MpOk1X2uPWrKZGftyNJVSqkdJZ+voKZ8bawL3S2FHCeDKGAbVT7M/Nf309KvMUcPZSLl1UXpLAMCNo6yDWV4zm3EOMqt2a+A397f4qiu3CxliSfEmfxreje2L6nwaJzNzfg7iqF7R7tsytxBlA8dW6MBqI8PAVVcQ+kjG3BlRltiIlVBc+ZYjf0AoNrosIp4witIRzbLC5xe+xJa9dJO83W/WvKrgR517T2KFPAeIZMynVdTHiGGV196/gKqOI2glwqDIEFT94ESD7wa8tvlYHwqTxe2sBhOuq+GUzInyOlGErjXwU5o1K/kkct8ZGHxFu6RKCVdejW2BW4p8ZUn3x4V9D8vYrNbyFsxtwA330IDW388yFT6zXy8j1sH0X8ezWlBPesRbbzsOSbZ/8A5uWXyDina7wr4JJ0zV7i51K+I+f7/GhnlqbYuYVpiyfq/wDstJQf6YKf6RRELmvrVLx1OzuW8SNlkP522jN/tOVvca5UyzI9qwFZ7BiPbtz91j3h55WO3QMtZ5zFyqod7YER3rfmh3H+lpHoRWk8dQwt5NWt971X7Y966jzAqBxyx2ltbqd4p3xH2lI7w966jzArTVo0XQLcE5rFkKGGW6gCnXRh0MdZj8assaeH4vvXcOCxMko2WSf7aGOaeGiReTVYkx1U6z7t6oVxbWj1H4e7xqLnNlFBGlYTCYewk4bDW7f9ZEt/uOtDfH+NNrLS3lVHi+a7jLGbTyofxeNZhPjSu5PyFRS2LF3AxlzJ8KhN5CPWkykiRTlrBO6Z1BIG8VRGYw58/lXK3CD4+tWScFvMoZUJ0keYpkcOuFc4RivjFMAYbFuw38qaAkV09sjvQY612VjX40DDfZz614bcipBTr8a7NrrQ7Boi2xI8xvTqLNPYi3li4Btow8R4+6rLgnAsTiSDh7Fy6P6VOX0LeyPeaNN6AnWymu2eo6Vz2ciRvWn4L6P7zAdogQ9QTLf7Ekz8KjYrkZMNmY23u+Tv2aD0CyxHqRVY8M2ib5IpmbC0TGUEnoANfSKs/wDgt0KGuAWZ/wCocp/2+0fhVjjeLG33EdLY1kWFjy1fVj8ap7t8zIEk9WOvv60/pJbYvq/A5ctWl2zXD4gZV+J1PwFNXMcy7FLf9ol/9xkj3RUW/dPVo8hUW5cHhRSS0K5NnV+8WMksx8WJJ+dM17SyGg2ZRbPKU12Erql7Drj+RsIa9CCuprwmhbGUUj2KVczSrDFhdEaVKtNntFTuuo9Oo/ClSpofqDyq4FRRHyZxn+GxKM2ttu5cH3rb91vhow8wKVKrcf6kcktH0Dw28cpRjLWzlnxjVT71INTLqB0KkTI2PzFKlXPyKpNFovCZWcLnIbR1Ns5ZPVd1+UD3VX/xH8KOyKNcJJNtVIEIdgSxjQkjTpFeUqCYfIP45ruY2ES3ahc4DfWSGYyJ0gDwofxPCmu5lukAoBlyaLliPZ6GZpUqlJ5HWgRxXDijMsyNx6VP5d4UDeC3V0YErrO0T+NKlR41bDJ4Cu9y2tp9AMriY8GG/uIqJgMKMPfgAdnd0jwYa/MUqVCeJgjmIS4PDhZUARuPzFM8PtJbutaKjK8uvkftD0kz76VKnQoxiOA2zmUKPTyPShS1wgB3sMBK95D4oeh8xtSpUkkqYyZ3geCntBbiSfZ2o34H9GqsCMTdy94hbdtQWj+9u6PhSpV1cPDFxtkeXkadINuF8hYK1GXDWz/VePaH/ae6Kc4rzTgsM3ZO7s4GltUIH4BY99KlXRwQU7+xGcmCnE/pAxbSmDsWbXm5LMPOBlUfE1lvNPErztOKxbu3/TVSF+AhY+Ne0q0sLAFlgq+MUeyo99R2vM3WlSrmbZaKycBK6CilSqdl1FI9pTSpVgnhavJrylRAeE0ppUqIp5SpUqxj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AutoShape 6" descr="data:image/jpeg;base64,/9j/4AAQSkZJRgABAQAAAQABAAD/2wCEAAkGBxQSEhUUEhQUFRQXFBUUFRQVFBQVFRQVFBUWFhQUFBQYHCggGBwlHBQUITEhJSkrLi4uFx8zODMsNygtLisBCgoKDg0OGxAQGiwkHyQsLCwsLCwsLCwsLCwsLCwsLCwsLCwsLCwsLCwsLCwsLCwsLCwsLCwsLCwsLCwsLCwsLP/AABEIAMIBAwMBIgACEQEDEQH/xAAbAAABBQEBAAAAAAAAAAAAAAAEAQIDBQYAB//EAD8QAAEDAQUFBwIDBgUFAQAAAAEAAgMRBAUSITEGQVFhcRMiMoGRobFSwSNC0RRicoLh8AeSorLxJDNDU6MV/8QAGgEAAgMBAQAAAAAAAAAAAAAAAgMAAQQFBv/EADARAAICAQQABAQGAQUAAAAAAAABAhEDBBIhMQUyQVETIoHBM2FxkaGx8BQVI0Lh/9oADAMBAAIRAxEAPwDylrU9rFLhTg1ZbPURxjBGu7NTNapGtUGLGiFkSnYxOATgqGRhQrQngJoTgoOQ4BKkCUKBIVdRKuVFiLkq5QsRclWzurYB0jGvkmDMQDiwNq4A7qk0r5KxObPjxK5ujGMYSaAEk6ACpPQBIctcuq9XuXYtlmn7Vry4BpADgKgnU1HL5K0E1miJBcxhIzBLW1qd9VODn5PFYKVRja/b7HluyOzJtL8UrHiECtc24idA08FqZP8AD2zF1Q+UNy7mIa7+8RWnmtRLaYxqQhJL5jGhr0Uujn5ddmnLdF0vYzsn+HcBkxNklEf0ZEg/xnd781eWTZSysApZ4yQKVeMRPXFVI+/huHqhZb7efCr3JdiZZ881Tky7gu2OPwMjj/gaAnuka3V3usrJbJX/AJiPOigLXE0cflC8kRWxvtmnkt8Td4Qb79jbXCPQKiMXElZraV7mvAaSGltaA76lWp30Owab4s9iZsrTtOBwHUgKotW2A+sfyglYdyjRWdOPhcF5n/n8mntG1pOmM+YCrbRtDI7QAdSSqkpqoctDhj6BMt5yn89OgAQskrneJzj1JSEJrgoNWKEekhuELkmFcrLIKJQE6iUBCFRzQngLmhStCgxRGhqdhTwEtFAtoyiUBPASqBUNAS0RNksMkppGxzugyHU6BXEGzDtZpGM5DvO/QK1CT6QjNqsOH8SSX9/sZ9KFqY7DY49Q6Q/vOy9Aior3jZlHFGzmAAmrA/VnMy+PYI+RN/wZaG75X+GN5/lPyrGybK2uTwxHqXNH3VraNpXnIUA5Ka5tqOzxYycxkOKksO1WuTJ/v05SpRS/X/EQw/4f2ilZHxMHIl5+AtlLaOzDcJqQD5miy1r2xLsmj1VrZog9jH1ccQDteI5LPkjNK6FZNa9S6k7r2CpbxmOmXshHGR2rvlHtaoQ2hcED3WAqAjDXUlcyEVop5BmUjNUp3fLCsQRrmM16qUpWjVHtQNkFE7D3vJLvTwM1EUwa0NzWS2qd+K0cGfJK2NoGawd9z45nncDhH8uX2Kcu2dDwyN5b9kVxTCnkpER3WMokKeU0qAjSmlPKaQoCxtVyRcrBIk4JAE8BCEkKE5q4BSAKBpCBPAU1ksrpXBkbS5x3D5PAc1p7LdENmGKciST6PyNPP6j7IowcujPqtbi00bm+fb1KS7bllmzaMLP/AGOyb5cfJXMd3WaDx/jP55MHRu/zUN5X45+QNBuA0HkqSa013rTHFFHmNV4zny8Q+Vfl3+5fWu/3EYW0a3cBkPQKont5OpVbJOoHSphyW2+WHutSYbQgca4SKrJQZ264TITtUokV2VQaJFv9kZ8dmaPpc5vvUf7l5u2Rej7F2YssocfzuLh0yaPiqTn8ho0vnLyNQz5O6hOscwdWm5xb6Jlr1CxS6OgiOUKOPUKRxUe8JU+w0PkT4VHKnWc5Ik/mor0IpXUepGHNCSyd8lEQHIIYO5Mj6Ok8RWLvfZ+aKrqY264m5kfxN1C11vlDGucfp99B9lUWG/HNoDmOB+xW/FjUkyo+IS0k1t5T7MaUhK2tvuuC095n4cnEaH+Jv3CyN43fJC7DIKcDq1w4tO9DPG4nf0mvxalfK+fYFLkhcuomkIDWLiTHOXFIVAGxua5JVcrBHgJ4CQBOCE0IcArK5rofaH0bk0eN58LR9zyTbkup1pkDG5AZvfuY3j14Baq9Lcyzx9hAKNGp3k7yTvJ4puPHu5fRzPEfEY6aO2PMn/AyW1RWVhjg/mefE88z9lnLXbC45lRTzVKCllWukjx2TJPLJyk7bHSSoaSVNc5RFUUkc+RRl6R7lEXobDSJMSUOUQUsRHAu5KrLocCpGpHOP0geX6qQQyFuPC7D9VMkLmkTaS2aIvc1g1c4NHVxoPlezRwiNjWN8LGhg8hReYbC2V0lrjdSoYS49Q04feh8l6bbZgxrnHRoLj5LPmnaNOnjVsrrntIdJaGj8s1PVjfuHIu1aqq2etQkfI8NAJwl1GltT3sznmVcWkJLkpRtD8UrVg9clG7cpCFHIdEmY1D59EkZySv0UIOSL/tZPQEdqi7O7uoKQ5+aIgPdS8XmLl0Vm1Vqoxrd7jXyb/UhZtsistrX/iMG7B7lxr8BUWNdjFxBHH1LvIy1s9rLTqr6z2yOdnZzAOB9QeIO4rIMkRME9E3sXCcoO4sW/bjdZziHeiPhfw/ddwPyqlbe7Lza9pjlAc1woQd4Wa2gug2d4LSXROzY75a7mPdZcmOuUes8N8SWdbJ+b+//AEqXhRkp5KaUo6jG1XLqLlCiUKaCIvcGtFXOIa0DeTkAoFsNhrCAH2p+jKsj/iI7zvIGnmVIR3OianULBieR+n9lnLG2w2cRNIMjs3uH5nb/ACGgWRtU1SSj73thkeSVTyvotqVcHhMuWWWbnJ8sZJVDPKkLyTqh5SrBSGveoJHpJZKIR8tUDdDIxJHvUXaVNBqV1BSpPQcUOx9DUJMpew1RNBY7EDQEVJ3lX9hsELW4XDE5xGhoQd2HgVnrPbnjwNBpTEeui0FnYPE7ccnDUb1hyud8MGdouRc8D3HFXFQAMfU79QQc1Da7CztaF4bgaBgDjTCRT/tgaa+iG7YUydR1QSTWvWpQhk77TixuBri3mhrnXmkxyy9WBuNrsnFC0P7IDKgrhIOdTQ16BO2rnLIcs8Tw3Su4n5AHmoNlZgXS5944XEcK1U+1eLs42tr3pQ2oFQDQ4a8MwM01yuFmqP4ZDsrY3MjLn1xPcTQgAhoyaD/qPmrmXRPa2mXDL0SUzTEqjQ6C2qgaigkCKe1QSjJKfKsYhrTkmJY1xCu+EyFeFNEclG1veIU4alY/ctlBtfCaRv3DE0+eY+CsvVbPbDKz4vpew041q37rDmSq62GXy0cvUR+eyUOUrZEJjTg9OsRQfHPRX932ltojMMmhGR3h25w5rJB6LsNoLXAqrsZCThJSQJbrM6J7mP8AE005HgRyIzQritftXZhLCy0NGbQGycwdD5E+6xzllnHaz2WlzrPiU/X1/UTGlURXIR1sLqvRbyj/AGayRQjXAC7m45uPqSsTcFn7S0ws3GRtegOI+wWv21m/FI4BOwLtnH8ezOo4/r9l9zK2iRAPKnmchZCtB5tEbig57W0Zb+A480RNIGgudWg4bydAs859SSgk6H44XyESzkqBzyu7Q6eykYyuXslsfVDcRdQVFOeSLsVmEj2MGrnNaTXiQCR6pSyuWHpmnCXs6EGhByzpmN4IS5OuiHpDdlGNZQRhwyrU1xAbiFFNYMBFIiGilGk1AP3HJUdy7U2t1aSNLAQKObU6V1yO4ol+2Fse0/gw5HDiLnDPoXc1lnz61+33AdX2TT1iIOQrUBprprlXNJZbUzC4ubgqQWPOdSK1b05rTWSGM2d07zm8YWHIitNRlkCda8Fly1xkdgyqMs6U3OAp5FI2qL/UBr0Rotm7eBO1tQe0a5ozG7vD4otTaoMYA4PY/wDyuBPtVeVWZ5hcwtFHNfWuubTy3ZL1G77c2ZjZGaOFacDvaeiuFVtNGF8bQhyZDm4KWlQVBGO8OqbfBoGyDNQyDJGPbmUEXIFx9SyGMJC+hAO80HWhP2KdGmPiq5p+gud5lpaP9xVryojBnHvKZmZA5oebVTWU5pOP2LZVbduIsuW97a9BU/ovOg9el7YEfs5rxA9iV5axy6EWY8qt2Fh6UOQzXpxctEZWZ3EJD0VCUFCC40HCvkNUXHGWmhRFNcGz2dpLDJC7RzSKeRFfcrATsLXFp1aS09QaH4W52Sd+IBxCzG2EWC2SjiQ7/M0H5qhzLizseDZmnKH1KhcmVXLMd7cavYhlbbDyLj/ocrXbB34z+pVNshJhtkJ/eI9WuCvNuGUlJ45rTg8pwPHk/jR/T7syMpQ+qlkQtomwNLhwyTTixRVXpa8Ti0aA0y380BRcUoKS2bEqRK0DzRLYwO9UaVpucBqNeihacxTU50/4KnjdmQ+tMweIA3AHQqEBXg1pX++Se6MEak5jLjxXOf7DLroirkuya2TNhhHeOrtzG73OPBA6SstKy22asE80uCzsr4cZrRrGE6n360W3OyE2LMtprQN1z481sNltno7DCImd4nN7z4nuyq48hoArfs6rkZ9Rvlcehv8Ap4vlmWu64nsFC6jMOERitK6lx3VOax20DmQSSWd7XMa+hY8txMcRnq3vNPQHRetsiArTes9tVdccjauFXAh1NdDl5oVqKa3B/AT6MRZe9AXYKE1aA4UNNa+2nNP2btjrOTkXYiMTATQcwDodeC69bRUtjYKVIBpqBvWjuy6GVaR1pTU8UcpJNJMz/DakX9llDm1GiUZGqe1gaKcFBiJ00JoFolwqNKFJqEG9uZVqYgBTkqdspEpY7fp8j7qpfLVlrkRwoUkpoD0RM7MqqGTcr90UVEtoBcRvAB9f790XYXaoC1uo48UXZjRqTBfOE+iS8LIyZmB9aa5HMHiOKw17bMTh4DGsLD/5AaU/iGo91sX20YsKmxVGRWyMk2JlE87vKwNgbRxDjStRlnwCpY31C3O0l1NmaaHA/jq08iPuFj5LqfEKuLcuBT4iZRDbhZiLugr0Jz+FPiJeSdST8oVo7KQFoq1zGuArqHDMVHAgjyR0k7XuqG4agZE1zAzK0LozyNFsuPxWrPbfn/rX/wALPgrT7IRd+vALG7Yz47XKeBDfQf1VZfKbvCvxG/yKjEkTFyzHoNxe2K0dnIx/0va70IJW+25gxxslGhGq85XpOzkotdiMTj3mjDzy0KZgfaMfjuHdCM16cHnOAucGjUkAeaAveOjcjkXOaOeGhr/qCvf2Z7JS0DvAkEkeFujjyyrms9fLzhjp4TjoPMfaidLo87jXJTNZU00zpU6JWMqaK0usRO/DlLGB5FJiHkxuG6jTTCcq1GWuSBtMOB5FQ4AkYmmoNDqCNyWaRY2ZhuF2Kprx6YfVTSsDGkPxY6g0zAFQaAjUnROsghwvdK55cMOCNmRcTXE50haQAANKZ1UAhJNGguc6haGnE7XSjdXaKEFsllfK9scYLnvIa0UPiJGXQak8F7xsbsyywQYB3pXUMj95PBv7ozogdgtk/wBmYJZs53tzzPcBoSBXQmgqRrRbCnr8LkavUb3sj0accK5Yg5HqU+IUJ6Df1UIA1Og0rv5qaHnrr/RY79BpK91BVUN7SmhoKuJoBvJ3I+3WnOgUcbQ3vO8XwqxYXml+SD8qKG7rgDcTpaOc6hp9FK7/ADV/ZIQ1uQpw5BAS3i12LC4GlW5GtDwRwd+GKa4B60XUjS6ENP1KS/72ABYw97Qn6ePmruysADaaBo+FhbVdUrpC5pYGHd3sVep1zqtpdrjgbXXC2vWmaGF3yR9BNpfQdclU3nZy/C9niaa0+ocOqfftoLcPDOqjgtOLI5H5Um03tZEqVk0EweMv+DwQ/bAPwE5/3l1Q9rsr64o3lhOtACHeoyQzrM46+LeSquXsXSLO03c2QcDucNR+qqbwss8Qq0CRo4A4hzI/RWl32g6VzVoDxTIqMuQXaPNo5quxV1JqOqsWWvCaUOHjuV3f2zbJj2je5J9TdHfxDf1VCxhiOBxqdM9/kooNMjaY29GF7e4aO3V0PIrB3hbXklrhhIyIW8tNobHTH4DofpJ48lWbQ3CJG9pEQXDPD9Q5HjyK0wQiRVQmkNmfvDpW9Qx7XU/+hVnbLCQcYHdd3mkc86HmqWGcmKNlMmPe4Hj2mEHLkY/dX9ytfMWxatBxD90Z1A5Z18lqi+DJPs01ysENndI7Ko9gF5VbZsb3vP5nE+pyXou3V4CKEQs3jD+q80cgyvpHX8Nx7YuQi5IuSTp2W1VfbI3r2Ew+k5FZ6qfG+hBQxdOzbqcSy4nA322901H7RFo5tH04HQ9F5veUdYWn6ZHtP8zWEf7HL0zZO+g5vYy5gigr8LP7abNmBsjmCsTsL2n6XtOh/le/2Wt8o8Y4OE6Z542gOYry090XFD2kbnOlib2YAEbu694r+SjaOOe81UZjT47ISQBmScgEm6G9hFy3Y2V5xuIjY3G/CKvcKhrWRt3vc5zWjrXcvWtidnexHaOY2Ikd2JpxYBuMkhzleeJyGgAVLsds22EiR9DJTIHRleHPmvQo9P6LnarVNrZD6sdjx+rCiaaJAAN468ynxLp6cPhYFFvhdmhELhiP7o9yN6SQuoQCBXef0SOkTPEeXyf0XTw+HKv+R3+Q6MUnyCssWeIvJGugA8kdDECK06VzJ4pzYqnMVO5v6ons8AFczX34ALdDHjxqoIDJminwVNtu5uGoY2tdwAJ9F1j8Arzp0R009AdN9TrkNw/VA2l+GEkahlfMiqXmrsU8m5UAXhYyO9GKje3f5J12z1YCK5OLSCKUpyOfFA3Rf+LKQUIyxflPXgfZXraOGR1z681jik3aBfHDBbU1r9QCOeajZG3khr1ul7n9oxxrgw4QSN5Na+afdlkOAYwcVTUHXU09lKe7oviiyja07worXd+IHCcJ3bx5hZS3dr+14InOGdTQ5AZZkab1rbFMRQPNeauMr4aKaoy9ts0kczGtJLiRQbqV7zuFKVWkszq1ad391CKtcVRz3H7KghmJnadNW05HWvmB6Iq2sq7RbNtIbJ2ZyJGJp3Opr5rL7a3eGvjm0oacq7j8q72ghP4LmmhximWoO72+VDtG8dkcWlRlzqmVw0wDFX1MDA4HyRuy0ZFnGMnQmhFMIr3RmmPtUA1Ay6IK99omtZhjzJyFOPkmQFyKw2cue8tzrK4AdA0kjqXH0W6uayCyQmR/jcPQcENs3cYhY2WbUNyH7xq55/zOd5AKn2pvsyEtaclqiqXImMN0jP7Q3gZpSTpuVS4p8hqaqMrPJ27PQ4seyCiNquXLlQws0oTUtUs6YdYbQQei39w34yVnYzgEEU72YIO4rzNjqFWNnnotGKZ57xLTbZbl0w/a/Yl0FZbOC+HUtGbo/wBWrMXFagyZhdSgOvCuVV6PcO0xbRr82qW+djLPa6zWUiOU5lo8DzzbuPMeaueO1wclPa+Qu75shvWhsUwORyNN/wBl5ZHbLTd7uztEZLfyknL+V+hHJaS6dr43mjm0G41quNlwuL5NkJJo3zSBzQ801SqaG+BI4tZ4QKk8zoPlFxSE/wB/K26DAq+I/oN3bFbCHvqacdeQ3/op4Bn09kHZ3ZF3E5dBkB9/NFxy5ZLpPhAzk4w/Nk7pKf8AKhfPX46DgFHJIoSUoy2B39awyJ2dCRhHmcz6VKHu+2iSENOoGBw5tyPx7qg2rkkll7KMGjR3iBvOdM+VPVV1nuS2hwLZAwEADu4nENy00NNPJZJyubGryl+6yAd0ZBWl2UaS0kgUFB/RQXbcrmN773OcdXOzJ9MgOQRzLA0Px1NaUzOVOmiWsdBbjrVeQjGYc4nIBoqT+nmi7N3mYiKEgGh1FdxQ88jWjiiYn1YDxaD7K0ueyn0AQ2Udq9+91KnkAMvlTWd4e91NG5eaHntAaxzuvuotno8LHn6nV9QFS7S+pb6stzJULK26Qi1ta3Q98+hHyrdloJe5vD4yzTJXNYS7IGlC7eQN1Vb+ZA9Dn/lL/wAubRz4+6ym1l4F1I2551dT2H3R9tvKtQzzd+iCsNxyTOxEYW/U7U9Ajj8zpAt12efzXdK+YNDS8uPdoK+25eg7PbLMs9JrRR0gHdb+Vn6u5q4DoLG04KYqULvzFZW+L7dIdaDgtkcdcsQ25dBe0e0Bf3WmgHusZa5aqa0TIB7qlVkkdDR4bd+w0ppTk0pB1mJRclXKFUHJUi5AbxVLE+ihquqrTpi82NZIOLLGOWitrtvh8Rq0rPRSKYPWqMrPMajTuEmmek2TaKKduC0Na4EUIcAQetdVX2zYGCRwfZJXRnXs61b5HUe6xsc9FaWG+Xx6OKJpS7MvMejSWG7pbM0iRpzcSXeIHcM+gCKdeJwkA6680PYNsTpJmOasha7LNqADxGXwrqlSGfGurCbPJkANwHsiw9CssjdWSV6pzrO/r0Kk7GZMsZdEj5UParWI2Oc40DQSTyCjex41afRZ3audxa2IA941caHwtoaeZp6FJnLahcVbJLtvRr35guricQMq0BdhB4mlPNaOB/53kVIzpoBua3gAsrs7AcZduAp5u4eQ90bfF5BpayuqyKW2O5j6t0g+1X0CaMqT6NHV288gPNMhtNfEa9MlUyRNcMiWniE+6roMZcXlz3VI727lRKUpSYVJItJnxuydpwxV9qqy7QNiFNBGPYLOtuvE8nAchllvJA+6ubbZ3ujLWChLcIrkOCZjUnboCTS9SttDu1ZgoKHmVOXysjwx0B4upQJ1zXDNGDjkaQeRy8yjnwQM/wC5JXlWvwmQ082rfDBlliuivuuNzWvc52N7nZmnAaBQWy65picxGziczTeQETatooYxSNo9As9eG073aGifHTRqpMU8zb4NFFFZ7O3PvOGhNPhUl6bTE5MyWatNuc7UlBPlT0lFUgKb7CrXbS41JVfLKmySISWRDKVGjFicnSOlkqo0yqWqzt2dzHBQjSFokouqlVDBqVclUKDEi6qRAbRapCkXKEFCmjkUKQlFGVCM+COWNMLDk4SINsvFSh60RlZ5/PppQdMMbMp47WRvVdiShyOzI4F/Z75e3RxVnZ9qJBqarHiRPEqKxbib6Ha47wi27VMOvwF5wJk4Tq7Ko9KbtJFwHouN+wHVrD1aF5uLQl/aCq4Iejf/AL8O5rfQKN+07P7C88NoKaZ1fBDfSbWgaBBzbYP/AC5c1izMmmVSy6NFadopHauKrJrwc7UlVxkTS9VZaQU+dQukUJemF6qw1ElL1E96jc9QdpUoJSo1YsDm6Q6SRRammaV6YUhys62PAsapdiFcCkXKgxapapqVQsWqVNSqF2GFcVy5CbBEi5cqIKmuSrlCMienQlcuTImDV+UnCcuXJ6OHPsVclXIhTOCckXKwGKEq5coCIuXLlZYialXKi0NKRcuUYSETCuXIWOgC2o5KOyrlyRI6mn7RM9MK5chNshpSLlygtirly5WQVcuXKgj/2Q=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146" name="Picture 2" descr="http://www.sirogohan.com/img/macchaaisu/macchaaisuyok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388" y="583239"/>
            <a:ext cx="7620000" cy="5057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2681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3940" y="10990055"/>
            <a:ext cx="10515600" cy="6949440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9675894" y="28426"/>
            <a:ext cx="1415772" cy="692497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ja-JP" altLang="en-US" sz="8000" b="1" dirty="0" smtClean="0"/>
              <a:t>ラーメン</a:t>
            </a:r>
            <a:endParaRPr lang="en-US" sz="8000" b="1" dirty="0"/>
          </a:p>
        </p:txBody>
      </p:sp>
      <p:sp>
        <p:nvSpPr>
          <p:cNvPr id="3" name="AutoShape 2" descr="http://upload.wikimedia.org/wikipedia/en/a/a4/Flag_of_the_United_States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2" descr="data:image/jpeg;base64,/9j/4AAQSkZJRgABAQAAAQABAAD/2wCEAAkGBxQSEhUUEBQWFhQUFRcXGBQXFxQVFxUUFBQWFhcUFBQaHCggGBwlHBUUITEhJSkrLi4uFx8zODMsNygtLisBCgoKDg0OGxAQGzcmICYtLC8vLCwsLS0sLywsLDQsLCwsLywsNCwvLCwsLCwsLC0sLCwsLCwsLiwsLCwsLDQsLP/AABEIAMIBAwMBIgACEQEDEQH/xAAcAAABBQEBAQAAAAAAAAAAAAAAAQIDBAUGBwj/xABDEAABAwEFBQUFBgUBCAMAAAABAAIDEQQFEiExBkFRYXETIjKBkQdCUqGxI2JywdHwFIKSsuEzQ1NjorPC0vEVFiT/xAAaAQEAAwEBAQAAAAAAAAAAAAAAAwQFAgEG/8QALxEAAgEDAwIEBQUAAwAAAAAAAAECAxEhBBIxQVEFIjLwE2GBkaFxsdHh8RQjQv/aAAwDAQACEQMRAD8A9JiYpwmhOCAUBOSBKEAoCcAkCcEAUSgICVAFEqEqASiWiEqARCVCARInFIgECEtEIBtEickQDUlE5IUAwhNITymkIBhTCFIU0hAREJjgpSEwhAQkJjgpiFG4ICAhRvapiExwQFJ0aFZLUIDYCeE0JwQDglCQJwQChOCQJQgFCVASoAQhKgBCEqARKhCAaUqjtNoZG0vkc1jRq5xDWjqSs6xbR2SUlsdoicRqMQGvCtK+SA1Uiyrv2lss73RwzMe5vCtDTXA4ij6UNaEqodrYO27MVLdDKPCD+nNRzqwh6mSQpTn6Vc6BIlB4IUhGNKQrEtu0jWvdGxpc9hoRpSm/osue+536FrByzVeephF2JY0ZM6xxA1y6qpNeMTfFI0ea4ueR7j3nud50HrqqcjBqRpv19XFV5a3siZabuzt235ZyaCQdaOp60or/AEXllutWEUbr6rudjrb2tkjqauZVh490kCvlRTafUOo2mR1aSgro2CEwqQphVogI3BRuClKYUBC4KNwUzlG5AQ0SpyEBqBPCaE4IBwTgmhOCAUJyQJQgFCUJEqAVCRKgBKkQgFQkUNttIjjfIRUMaXUFKnCK0Fd50QHI7cWCdrnWqN0LmMjDcMzXn+HIJrPDhqMRxAGra5DNePXlY3yzEsoWucGsIc5zXOFA4hzxU1J1PErur02vN5O7FlYoqd5hIxSHMEVGrVg3pE2xzQuNezDsZb8GoJHKtFUqV/NsjyW6envDfLi5HdV6NgBitUZY5vdxAUIP3hvBzzFVsWO9ImnuuDmngc6cKKptUGTtbI2jg5oNdKt1Cym2Vj8wBp6cqrLqunNbuH1NWkqkHsvddD1DY2/O92DjVrqmM8Drg6a09F2dV8+2S2PgcHRmoa4EVOjgciPQLune1hm6yyk/jiA8jWtPJaGjqWhtk+OH8u30M3WU7z3RXPP69/qJt1dssMrrSyuAmpc33KgAh3AV36LPu7aJsjftAcTfhAoeeeiLx9p87gRFZomgilZHmT1Y0AH1XDWa9uze9z2t75rRgwtac8mMqaDNR6mMJZg8nlLcvUjupL1qe431zVae0mvfNTwC461bSyaRMw8zr8lYue2yvdR1M95qPXiqvwJJXZNvV7I3rVIXdToBuUOydrc287O1jqNBcySh8WJjqMPHOh81WtdsyLYjU+9L+TP3TqqNzuMVogc0HuysNBUkjEK9d6loSUZI9lScos99JTCVA+1Ac+iryWx24Adc1oz1NKHLM+NGcuhdKYVnmd/xH0CYbaWkYjkSB6miijrqbdsnb08krmgVG5SFRuVwgGIQhAagTglATgEAgTggBOAQAEqAE4BAIlRRLRAIlRRLRAIhLRYF9bXWazdo0vxSx0HZAEOLnNxDXKlM66BeN2Bevi+IrNGZJnAAGlBmS74QOK8cvHaKe0veHySGyOlJNaUFSaMy90Cgpn6mix3xPts0j7OMMbi8udicWue4udhjcTU0xeLQZU3LqbhhjkiMRbgLBgdH8PT9VS1GpsrR+pf02m3O8vp8y1aLia+MUFHNFWuGRad1OS5+G2ulfGbRG5rwx8bmvbQODXDvUPGvTJdJdTbRFG9lpLCGupE5upjA1csC9ZsUzOWPPlhj/wArPjKylHnBoyjdxlxn39h1pINQAAKZAUAAGgAWEZaVAPcJ148geC0JpMX4f7v8fXoqMoUVHy3T9/2WKkd1munv7DbTKCABSp3BQzRV5HimzyhmlAT5f+1G600qCTUZkYW/T/KuU6TaVsFKrXjFvdn9OP8AR8MBJAdXMgDDqSdBQrSsV2Me4iMVI1ecxT8W/oFmPk7VlGOo6hzpQtafEaAmlagHkumuQtiia2ItfvdWuppWulfLJc6lSpQv/hxp9labXT8mZaru7PMtqDo7QdFGGV104DRdVLbBI3BIwActP3zXMXkHROwgZHMO4j9VThWlPy9S69PCGbFy7YmF47VpcwatBwk+a9KuRlnLf/zNa3iKUd/NvPVePR2pwNQf0W7c19tLgGuwyDgc/JduEkitWd2eqmNR0CoXLeDpoyX0LmmleOWRI4q1M/ioXN8ENglkA/wsi8JsqncrUr1zO0t4YW4RqcgOZ0C9hds9awb+yG0htjZA9obLC4BwHhcHCrXt3itDlyW8SvP9gHdlaHxnWWPFXSr2Oqfk4ld+V9FRqfEgpGbWpunPaxEJEqlIjbDU4NUganBqAjDUuFSUS4UAzClwp+FLRAR0RRSURRAR0RhWXfe01msmU8oD90bavef5Bp1NAuQtntAlkqLNEIm/HJ33nowHC09SVHOrCHLJYUZz4Rv+0C/ZLFZDLC0F5cGBzgS1mKvfLRm7TIcSF4cYZ7bIXyudQg4pJM5JSRTMDJrdwaNAu8tt5SSj7aRzhwJyP8ooB6LLdRprTI5HlwJ5fryWZqNd5lGBp0NAkr1B2zUgp2WHA6MUwjSg3t/e9aJuuT+KbOxzRHgLXtoau4cuGfJQ2u5mzdm4PcxzCDiYaEgHNhWnarUGjP0VSTV7rryXFF22vpwV72tdBRcZahjeHV7oBoPirSp6ZDr9dS9bTjrXSoy5VzqsyQ5rmLtlE2xPDBzln2+04SG6VBNaE0A4U3q2XKF8RkqwGmIEVrSlRqpKStK9jmvmFk7FG7LP2hxipxGrQeVQCfnTqpbe1rXCOHvzSEUzObtARyFN2tDuzSytDSyOzgveQGtAr9oNMm7mfe304a7t2WJlmcZJWEOl98nGNwwNdQUbruzFKZCpuSko3m+ei9+/qZm3clTWI9Ze/f0KDrn7ENfIGmQtGKVgp3s8uB3d4eLTmc8BwJwGhBqKZeR/I86LtbUMbSMiCMjqM9KLlI7G+IjtKZnDkcsx+ZVehq3UT3c9u5NX0ag47eO/Y1LsvXINnaWk6O0B68DzTr5gDmZ1oDUEZEclXc0EFr8+HRNsUha4MfUtPgJ+h/JV3TW7fDHW3f8AT+Cypy2bZu6eL9U/n/JnNs8W9pd1c76AqC12hraBoDeDWDPlpmVtS3U0uzcQ07h+9Oi1LLc8TBiaAeYz9XKZV1a/JUlScXaxFsjtTLZ43/xMZINMJFMWVcnA5b1n33tZarQ7uExR/Cw94/ifr5CnmtWezB27oFTbZmtOQxHgNK83aD68lzGcLuVv4OfhyeEW9nbzkZG7t3lwpUFxJdX4QdTXgoiHPd2jx3j4W/CD+f76yQWfMOkoSNANG14fr9NFJaJAMyVWqVU5WiXqNDbmQy75MFpgf8MrQfwv7jvk5eokLx9s+ORgb8bc+jgV7E5bPh11TaZleI23poZRCchaBnnRYU4NUgalwoCMNS4VJhS4UBFhS4VTvW+YLMCZpGtoK4dXen6rzi/PadJISyxM7Nuf2rwHPI4tZo3qa9FxOpGCyyWnRnUdoo9Cvq+oLI3FaJA2ujdXu5MYMz9F5tf2309oqyzDsI9MWsrh+LRnlU81yji6RxfK4ve7VziXE8iTu+SmAos2vrXwsGrp9BFZll/gjijFSdSTUk5kniTvPMq219FAFZjYN6zJ1m+DSjSSHMq4rRs0HEKtHKxoqc/3xTJr7AyA4DugnXnkAoVTcss6lJLBZmkMGXuO05U3HpuPDLcK49st5cMyBvI1prlXTLL5pbRaHyAgsoDWpJq7kcsq6ZhZUjA0UpXrU/VWI2fJFZrgbPaxTKp14nhru+mpVZs+WeWfyTJ3lOjsjwMb4yWDM95rQBzqrUYJ4I5T25HNeCRixBvENJFOuiZbrR2j2wwM727IV0PeeeYrRvmdwT7xvF0obHEMDHZVOg/EN54N8zuA6K6tnXxNDmEucwe9rwIa45h1K8KaZHSby0knLEvwUpSnXbUXeP5I7nsv8LWSdnjoHyNJeG0FMNTmBkAaZbhrRblqc2RuVHMcN1CCEljvJkoLAKOaKOjIpQaZA7lSs92iJ73MJwvp3NzTUkkLM1M9ze7El+ff2NDTw2pbcx/b39yOw2PsmluIuGIltfdaQO7zzqa81RviOrHU1FCPIrUlfRZsgxnPwnQceZ5KOlKW/wCJIlnBbPhxKDWF4DvQceqe+Rr2kaOG45EEZhLd3gAO6o9CVNNC06gHqFalJRlZ9HggjBzhuXVZRNYpsTWk7wrXZtOdM1VYeCna5VJ83WCzGPls8kghbvz6mqcSBoFGXqC1SENNFyk5Ox1ZRQya1E5N9earOg3uNSpbMwAJzypl5XaJG1dXY+74/tGAD3m/UL1lea7N2bHOzgHB39Of5L0hhW5oItQbMHxCSc0h9EJwCFeKB1OFLhT1yu2G1Is5EMRHbOFSdezadDT4juHnwr5KSirs6hBzdka163zFZx3zV50jbm8+W4cyuE2j2stLmmlII+RGM9XfosK8NqcILYBikObpXVJ5kV8XUmnVcpa7S+VxL3FxrXESfQaU8qKtV1EYrk0aGjzlFi32sSNeKk11ca7yq1lcATzplvr03hELFegizFW1pxG4rKq6hPBqQ0+3KGdoBvonRyAkU319eunzWpBZY6ULN9d+W9bl32NvutA50+dVAowZI5SRzLLM93haSd1KgdNPzVuK4pXHMhufnT5/VdLK6OPxOFeqzbbfjfcHmj2xOd0pcFB1wsGbySVDKI2eBoHPf6qK03m52+iy5LRVRtuR2o2JbVaVkWmVTzOO79VcsF0kmr6HlqB14nkpoRUVdnMm3hGbZLFM4tcxrSMyMR1pvAHmpp4bVKQ1wDQDx7jSN+HMvPDEaCmi6iIBoo3M7yntjqo5axwflSPP+KpLzMzLj2aa3Jpo7XEQTVw7xLuJ8P8AVWuS6K7bzAd2EwDJGijRueOLTv8A3zCpfxJgOJ3gxDvbmHSrvukEtJ3d07irF52KO0hpfXuuBBBo4EEEtJ4Gn0I3Feqtugt+b9e3vscSpWl5MfLuvfUht12tNobOC5rmAggUo+oIGLpUpJXK1apK5rOtD/ln+/VVJNyauWoxUU2im4YySfAP+bl0UdoOissphAG4U9FBMyoXaeT1KyKFlADntG539zQ4f3K0Wqq3Kb8UbT5tc4H5FqvuCnr+q/dJ/gi0/ot2bX2YjWJxakokJUBMISqlsk7vmpZZFTtLqhTUo+ZMiqPDLERyHRSMZUpYIch0SW23xwDv9550jbm4/wDiOZU0KTlLBBUqqMbs6zZKzAFzjwoPNdfAFwOyEsnZmSSmKR1aDRjQKNYOmZrxJXb3fKSt2jFQgonz9ae+bkaQjQp2NySqa5Cbcj6Ak6AE+i+c75vJ1omkkJr2jy7yrp5CmS9f9q14SQXbM+IkGsbSRua+RrT5GtDyJXjNhkbIMTKGp7zfeY7gR+e9UNe5KKa4NPw3ZuafJHHZ+Pktm7LhfKcshxTIGgZ0Us94yEYcRaBuGX0WL8Vt5Nu1laJus2fhiFZZWjkSPoEya22NmTcT/KgXKyylVnuXV78I52d2dPJtCwf6cQHM5qnNf0jt9Oi5/Gk7Wi92NnvlRpy2knU1UDpVQkt7RqQPMKt/8q1xo04jwGfrwXUaEnwjiVaC6mi6RNjYXGjcz6AdTuRZbMXHv5DgNT+i0omhooPl+fEr1pQ5CvLgSx2TDmTnx/IcAtBhyoNFWBU0ZVWrUb4J4U7E7Bmr9kZnmqkLwtGFwUEY3eTuRcELTUOAIIoVgTsNkdhJrETRp+Hg08OR8umw2cDeqV5Wtj2ltKjeDoAeI4Ke64IdruVpLSKVrlxVaWTPgPnkaHL9VnODmuEbG4gCaHFkAQRhJORyJ41G6oJVh9je7xvHRufzP5BeOnGPLOlNvhELbSGHMih1pmPJaGBV4LIxprSp4nM+qtkripJN4PYprkoyWMdoHg6Bwp+LDX+0KV4UjiopHL3c5WuElG9iIuooi5SYKrOt97xxktaO0kHut0B+87d0zKs0qMpvCIKteMFdst9ms63W2NjgHPAoammZ6UGZPLksa2WySY4XyU/4bDhA60zPmks1la0d1oH74rUp6K2ZMyquvviKNK1X5JJUQjsm/FQGQ9Nzfn5KCw2QVrqSakk1JPNxzKRjQFq3JZnSysjYKuc4AAfXyCtxhGCtFFCdSU3eTPQLisf2bBTcPnmuvu2x0Ul1XRgaAdaLbhs9F2kRsgbDkhX8KFJY8M7aS622qzSwPFRIwjPjqF8uXrdktmmc3vBzDQOBwvAG47nBfWy5janYmC25uGF/xAI1dBOzPnex3padz2u/EAD8j+Smfetp+BnqeX6/Ir0O2+x2Sv2cjSOdQqY9j1o+Nnqqz09Ju+0tR1NZL1HBPvC0b+yHU/5VeS3THWVg6N69eXqvTofYzL70rB6laEHsYZ78/o1eqhTXETx6mq+Zni8k7zrK89Mv+3oo2tDzQCR5O6p/VezW72e2KElrXOlkGuYaxn43cfujPpqq8dz2aziow8MR38mjU9EbUfSiWnRnUzKWDzeDZ2jDJMzCBuyLicqCtMj6rTsNiDRoMuGgqNBxPMreva2Nlbga3u6g1oT95o5c1QiB1OROVTo+g93gd9Ouuqz69aTxe5qUNNCD4Eifu0VhgQ+DkeOhP01QwgZE6ior3QfMrNleRo+WKJFNGKpkTC6mFtag0OmYO+uozGgK0ILrkIq7u1bUDWjv3wA081y6b6nnxY9CvkMyRzPDrwSNtnwtc7vUy0/q04eq0W3U0k4u8TTXl1U5s4G7Pj/lcWjH5nm5sx8MjtaAVIPvVbxDcmpzbIMsZLiK+I1FDuw6UV+VirOao3UZ0oojcQKAAZacunBRucpXsULkQwhjVICmVSYl00c3EconuABJIAGZJyAHElE8gaC55AaMyT+/ksG0SvtJ0LYge6ze4/E/95fNXtLpHUd3wUdVq40lbqQ3pe7pAWxEsi0L8w9/IfCOWvRcpa7Y4d1gLG+jj5/ovRrs2VdKRUfoOi6+y+zSKVmGZtQfIjmDuK3acYwVkjAqVJVHeTPE7iioXOPL9/RbBK9Ouf2LYJHdraPsa90Mb9oR94nutPQGvJeiXFsfY7JQwwtxj/aP77/Jx8PlRd8nB41s57PbXaiHOYYoz78oLcvus8TvkOa9c2U2LgsIOCr5HeKV1K0+FoGTW/PiSunQulE8uNawBOQhdHgIQhACEIQAhCEALjNstrBE4wQHv0+0ePcB0Y37xG/cOZy6W/Lf2Fnll3sYSBxdo35kLwOa0OJLnE1eSS/U4iaknzKo6zUOnaK5ZpeH6VVW5y4X7mtbL5NNdNwrhbXe7eeKyp7Q57quJqNNKFp3fdFFC2MnMGh300O7JWIYDoFl1NTg3oUbDY28adBoK7grkOuenDd+8z6q1ZbqedGlasFxu4UVKTlJ3JHKEcFSydkAas16U8hTLyU8MMQIIjFQKeWWtOi0mXI0alOdHGzUhdf9lskO6m+CKyNFO6AOis9nxVJ1vY091VJb1J0XDqJDZJl94DVUtNpG5Zk1rJ1KrukKjbbJVG3JbmtCgdMqznpjnIoHtyyZlEXquXFNMlMyaBSxgRylYnLlXt1uZE3FIaDhqTyA3rFvPaJrO7F338tB1KybHY5LRIHSVc46DcByG4LR0+hcvNPCM7U65R8sMs1bDJJbZe+2kbc2R7q6Yn8TqvS9m9kq0LgodgtliDUjmTu6DkvV7NZgwAALXhFWtHgxJybd3yZ93XM2MCgWoyIBPQpVFHFwQhC6PAQhCAEIQgBCEIAQhCAEIQgPPvanfxjdBZdG2gSF7vwgBg/qI9AvOY4MziyOh5rt/bnczpYYZ2CroS5pHFsgBIHPu/LmvMrv2jbQC0A5ZCUD/qAaHmszxDTyqWlE1/DNVGneEup0EcK6C64IIgHTOFfhGZ9FzcFtjcKskaRyIUvaDiPULDUJp5RtyqRmsP7HXzbTxMFIoi7mcllWjaeZ3hAYOSwZbYwavaPMKnNfUDdZW+qnUasv6K9qUP7Nia3Su8UhVcknUlY79pINzq9ASqr9qWe4x7vKm4nf0PoulpKj6M8erpx/9I6NOBXLf/YJnDuQHzPTh1CjfedqOvZs6nrxpw+akXh9R9CJ+I0l1OsLgkLlxb7bOfFOB+Fv75qs8uPilld5hv0Ui8Ml1ZFLxSHRM7Sa0Mb4nAeYWZaNoYG+/iPBoLlzYsQJyYT1Jcr1mueR3hj+Snj4dTj6mQS8Sm/TEdadonu/0mU5u/QLNlEsv+o8kcBkPQLr7r2EtMpHcPkD9Su6uL2XYaGWg65lW6dKnD0IpVK1SfrZ5Zc2zz5CA1tBxp9AvV9kdhsIBcKDeTqV3F17NwQeFtTxK1wFOoN8kDklwQWOyNibhYKKwhCkSsRghCF6AQhCAEIQgBCEIAQhCAEIQgBCEICredhZPE6KQVa8UPLgQvAdstiJrLIXYSWE5SN0I4OA8l9EJskYcKOAIO4ioXjR6mfJ7bJFX7WN1eLCAfQhK+xWb3e3HI4fqHL6Rt+xdjmNXQtB4tyWafZpYfgd/V/hcWfY7Ul3Pn8WWzD3JXdXMGnkVMBF7lnA6uc7cRupuX0DD7PLC3/ZV6krRs+ydjZ4bOzzFfqln2F0fOLWPPhhZ5MrwO8neArdnum1v8Ebv5WAceA5n1X0lDdkLfDEwdGt/RWWsA0AHRNrPNyPneDYa3y6xv8A5q/mtax+ya1O8eFvUhe6ITZ8xu+R5NZPY9/vJR5Albdi9ldlZ4i53oF3yF78NHm9nOWTYmxx6RV6mq17PdcLPBGweQVxC9UIroeOTYgFNEqELo8BCEIAQhCAEIQgBCEIAQhCAEIQgBCEIAQhCAEIQgBCEIAQhCAEIQgBCEIAQhCAEIQgBCEIAQhCAEIQgBCEIAQhCAEIQgBCEIAQhCAEIQgP/9k="/>
          <p:cNvSpPr>
            <a:spLocks noChangeAspect="1" noChangeArrowheads="1"/>
          </p:cNvSpPr>
          <p:nvPr/>
        </p:nvSpPr>
        <p:spPr bwMode="auto">
          <a:xfrm>
            <a:off x="152399" y="2751137"/>
            <a:ext cx="360989" cy="360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2" descr="data:image/jpeg;base64,/9j/4AAQSkZJRgABAQAAAQABAAD/2wCEAAkGBxQTEhUUEhQWFBUXGBcXFxcXFx0fHBsYHBcYFxccGh0aHCggHRwlHBcWITEhJSkrLi4uGB8zODMsNygtLisBCgoKDg0OGhAQGzEkHyQsLCwsLywsLC8sLCwsLCwsLCwsLCwsLCwsLCwsLCwsLCwsLCwsLCwsLCwsLCwsLCwsLP/AABEIALcBEwMBIgACEQEDEQH/xAAcAAABBQEBAQAAAAAAAAAAAAAEAgMFBgcAAQj/xABQEAACAQIDBAcEBAkICQMFAAABAgMAEQQSIQUGMUEHEyJRYXGBMpGhsRRCUsEjM2JygpKy0fAVJENjc7PS1BY0U4OTosLD4USU8RdUdITE/8QAGgEAAwEBAQEAAAAAAAAAAAAAAQIDAAQFBv/EADERAAICAQIFAgQFBAMAAAAAAAABAhEhAxIEEzFBUSKhYXGR0QUUMrHBQuHw8RUzUv/aAAwDAQACEQMRAD8AtDLSClArvDDfK7BG5rKGjI8O3oT61JJKpF72HeeHvGnxoWgUDlK8MdG9WOWtJ6ulGQFl/j+P41rstGiOu6j+P49KAQQJXvV0aIKeTD0oSO6qu6mpmPB152eCAu3cv7+FBhRBNAe6hpBVwh2BLJrIRGvcOPqaA3g3SIs0IZhaxy8b99udK06uhk0Vy1eWpyLZkoJuCRzuCCD606cKeYoJjYB7V1qf6mvMlYFDVq9ApzJXhSsahQlIpYmNM5a9OnHTzIHzo2Ch4yX40hpaaEg5WPlw+FJJrWDaLaSmmauIpNq1mo8JpNqVlpax1rBQyabcUeuFJ5U8uzieWlGwNEVlrurNSy4RftX/ADQW/ZvRuG2S7exC58W0Hv1rWZorogNe/Rj3GrnBuvMfaKRjwF29+oPwo6Pc+LjLI7+4D3G491qZJi0jNZLCmS9Tu82zgszLFl6sWykNccNRfvuCfWoQYa1FNiOJ2bxrqcEddTWLQ/8ASZLZWbrF+zIA49zg29KYSCEG4jaFjxbDyNH71bMp8rCrxPuwNbZfTMvzLj3KKbw+6SZru+Zfs8PeeY8rVLZqI6t+myA2UJXa0col+11sRRgP7SG63/OAvU/9Ek+r2vP+AffUrFgyq5bIijgqa/uv38uPPifBDlFlGXS2nG3dpwHgLVVR8knLwRfVMNGWx8wff3U6sVFnDd/wpJh8xWo1nLCBqSBTsSFtI0LeJ0H76REtiCQGtyNTUe00AHZI8AKFGBodhltZXv8AkjQfx53qThw6RjsgL86Cfal+GlDvi70cIFsk5cYBw+NA4jGE8/TlQMk5NDu9ByCkKxEo4VGzreimph1qbKJUBPHTRSjWSkGOgMBmOkFaN6rwrww0AgJSm5Ygxuwvw7+Wg4EchRrxUyy1jAqwgcAB5X+8mutTzCm2oGoTavVjvSDXgBvcHUa1jUSWGwYPC7H8lSfjw+NSuH2JIeERHi5A+Avf30RsreRUjCtGMw4ldL9xOnH91Py70/ZAFUSj5JNsVBu259qRV/MX/Ff4UWu72HX8Zd/z2v7u6oSfeRzz/j0qOm2sx50fSgeougxGHj9kKPIa++hsRvEg4D3mqRNjiedCNiTW3+AbWW3Fb0NyNvKoLHbad+LH31EvIaZe9DdZto7NiSeJoZmriDSSpo2BoUDXU3XU1go2Ex13U05mpaEc6sIMdQPOlHAXH2fjRecDhSGloDYRAPhsSjWKxyDw7PxuflRpw/eBRrNTbChVGbsBMY7qbdKNaOkGKgwoCMdeZKLMVedVS0NYEUpto6PMFd1FLQbI4x0kx1INBSOpNChrARhr079C77CpHClB+MDeh09wor6ZGguFt42ArbUDcyLi2dfgrH0t87UUmxieSjzJPytT7bWv7IFCzbSY86NRBbF4jYKFTd9bG3AAHlw1qrPsd1Ju4t3aG/qOVTMuJY0JIxNJKh47iKkwtudMNDUo6U0YDSj2RhjpJFSEmFNuBoGTSgERfTiPvPlTYkPdavWam2NCzUKLVwvTWY1KbExESsevViOWQ2N+4i40486ZCtAy4RjyNLj2ax4WPlr8BVm/lnCr7GHzH8q1/jevH3sI0SJRTbV5Et+CHh3ckbgjn9G37VqOh3QkPEAebfMAH50Ji985bkZgCOIAFxUTid5ZW4ux9a3pBkta7rIv4yWNfIf4m+6h8bgsCim8rM1ja1rX5aKoFUuXabnmffQsk5NNaBkfbDgm+e3gBcD411C5jXUKBkncP0orD/rYUdplDKCAcoTMbdojVreNuVT+B6S8A4H4VR5nLb9e1K6Kox9HluBqwzX/AEjr76sWO3WwM2suEw7nvMSX99r11akak0iWlJSgmxGC3hw0vsSK35uvxGlSMeIjb2WU+Rqq43ou2XJr9HKHvSRx8MxX4VHYno2jQMcPtDGRMoJCmUFRzFxlU29aT1DvaaDkrurrPNnbrbQMcckO1BZ0RurkgU2uob21YHn3UWINuRH/ANHOvLK8iN65wR8a1s21eS79XXnVVSf9JtqR367ZchA5xSRyX8gGU/CkydIMiECTC5bhCQXKsucoArKyaMC4BF+RorPYVqu5eBCKUIRUHBvGCoLRSKCAeR/Zua7D73YViR1qqRxzXW3LXMBalUosdwkuxO5BQmLwUbnMQQRzU2PvFExyBuBBpWSjSYttA7DuFJMRPKiTHXdV41qMVbHbPxOtmZv0so9OpCP76i3weN4AMBx5H3lyW95q+mEUkxr3XqMtK+7LR1a7IoEexsRe5YxnvWQ3/VcOnuAqUgw8qjtuH8cttPHXj4/AVYDs9c5YFteWY5R5DlXHAL30FpUZ6tkIU76Oi2YCLllA/OopsAvjTbYIch/Hxptou9CRgoRxceg/+a9z4de9v48LUHjcGezYkcb29LX086FbDGlbrsMs9yRfakS+zEvmQP3VXMZFEzs/Vrdjc/8AijWwxptsGe6klKxkqIh417qfj2VmAOtjY6KTxF+63xow4A0X1sgUKCoAAAsutgLc70qaDJvsRqbH/Jb4D5saJi2R+SPVj9yilOsh4u3obfs2oaXB39q7eZJ+dHcvAtN9WFHDRr7bxL52v72Y14cbh1FjOT4KP8C/fUc2AHIfCkHA+FbmPwDYu7IbaKh5ZGUGzMSNOV9PhQ/0bwqwfQD3UoYKktj2ivDCGvRgz/Aqf+iUk4ajkDaIYYKuqZ6muo0wbiY6NLiFz3iJvfHerdJiV4EE+AUn7qrm4cKiBwQPqKdOQQafGrGcHH9gDyFvlXp6tb3ZwaCa01X+ZGxNEde0PNXHjzFqRi5ImVhnAuDoGtf0okxpm142tx+6g9s4WOWKRGYgFGU5XynVSNLHQ68aRNXiyjTrNAewMHGcNhyJCT1MY9oH6i0TJshiSVmZb8soPMH7qb3ew6/RoLPcmGL7J+oveKMmwBYW61vh91qZTa7+wr00/wCn3/uKgwsilbyZgOOh10t9rTXWs631w466QkaBwfRUDj/my+6tFgwJUr2728DrpbXWqdvvBfrT3kj1Kxj99GLywTjUVgl8MnYX80fKs3fAjrXTmQxPic7uP7sVp+GHYX80fKqViIbYsHvmceggJ+bmo6H6yuu/QSce4qcYcTtCC1tFlzKeeiyI2ngDTWLwGPgRni2k7hRfJPhV10vYOrLyB5Gr3CXyroOA5eH51CbexTJhpmYaCJzwP2T3XptsfBt0vPsQS4naqaXwOIsTzliOnmsg+NLl3mxcaFp8IkWoAImDqxIJNioBFrD2lHtedWOSbXtRX8bX+YqM3jw6yYVsq5QNbeNbYgb38B/Zm2GliWQoFuAbXv8AG1O/ykb2yfH/AMVGbvD+bjzb4sxHzo5F1rmm5J0mdEdrVtBqSE8qWGNdEtO5adJk20NG9IYURlpJSjtNYFJGTTBgqSMVIdLcaXYHcRxhpBiombFxL7Usa+bqPmajpt48EvtYvDD/AH8f+KhsNuBZYn+kL2uzkY5bflL48eOtqMaKgJd7dnA5jioSbEXBLacfqg91BTdIezVNvpFz4QzH49Xb40q0zPVXkm+przqfCq5J0mbOHB5G8omH7VqDm6WMEOEWJbySMfOWm5YvNj5LcYPCknD1SZelvD/Vw0p82QfK9Az9L4+pg/1p/wB0Vbli86Pk0BsPTTYes4m6XJfq4WIfnOzfILUbN0q408I8KvlHJ981blB5qNUMFNPDWRz9JWPbg8afmxKf2w1H7M3vxjQq7zZmaSWMkxx+yEgZbKFC3Bdtbc/KwlDarGhLe6RpXVV1UddvYkj8af1E/wAFdXPzoHX+Vn5QTtzeLaeEnZMGkhhIBuMOXUvchjmCHkFFr8qE/wDqXthfahX9PCyD5MtblgYMkaL3AX8+fxvT/rXoTe6TZw6cdsUjB16XsePbgw5t/VyD/u0p+mSTKVkw0BuCL52B4W0zXrdjQ+LVcp4HQ938WoIZpGI7J6YTDGkf0SNsqomYT2NlGW9uqNjp31JHpfifV8IwPeswJ/uxWjbp4KNsBhLohJw0FyVB/ol8KObYmGb28PCfOJD8xWUmZxj0ozjC9LuFBW+GxAt3dWb6W5uL1YtuYyPEQrLHfKz2INr6ISb2J+yKmjungCb/AETCn/8AXi1/5aidoYeJDiIolROrMLZEAACvG0a6DTjm91UjLOSc44wSuGHYXyHyqs42L+cfpm3m0dvuq0YYdhfIfKoDasJ6wW4lo7ed2X/qqOk6mU1FcA2DfvAH/wBbH6m3zQUjaO+GEaGUJjsKzGNwB1yXLFTYW87UIeibZnKJgOVpptPfKaE2r0V4BIZHVZAVRmH4VzqAT9YmqWLXzLI+9ERB6rEYSQ/VH0hNfC4Y291GYzECTDSG6FshJCMGAIF+Iqnr0QYP7cnhZuA5cb3qX2F0fwYXWOSW4JJuVswKlbN2NRqaOAZ/2E7v/wCrr5/vNe7QxbRgFbXJA19f3UrYyEQAHiCB8LULtn2R+cPka4eJk0m0dnDRTaTD8NtBz3e6qf0i7y4qB4lgmMYZSTZVNzew9pSas2Eqh9Kh/Cwf2bftU/CNykkzm/EvRoyccPH7kBLvfjjxxUvobfsgUDPt/FtxxWI/40g+TUG1INem9NHzfP1H1k/qLl2hM3tTSt+dIx+ZoKVb8dfOniKQRSOCG5kn1YMYxSWWn2FNsKVoopDBFIIp4imyKWiqY2RSaWaQaBRHhpNemkmgOjw0g0o0k0C0RJqw7I/1eP8At5/7rDVXjVg2Qf5un9vN/dYapav6GdfD/wDYifj4Curk4Curyj3j6AgxAdFYfXUMPUA/fSjIB53t4ny9KhNjbWQRKpEhK3XsRu2gJAuUU24fCpGLGx/Vjk14/gXBPmWUV7U47ZNHgab3xUgolm0Ay+Jt8ACfj8aY2q4jglchmCI7WUZmNlJ7I5nuFccX3Ryfq/vNN4nFXRhkcdk69jTsnX26VMdjW6f+o4T/APHg/ulo/EQZlIzFb8xa/HxBFRWwXK4TDhQxRYIgHNlzARrZspN1vxsddaO6xrcFHjnA+QNBPwaSscjwKhlbM3ZvYX0N+/TWq5i8N/OcdJ9pMHGAdRoz62PP8J8KssbvbghHfnP+CoXFyDrJlsQWeC+uhIXMAugPBdaom3JWJJKMXQTCeyPKoTbswjIc8ARfyzC9RQ3nlS65Y+zoLhuA0H1qC/lV8VG3WBRZ8oy31snWcz4VPS/WU1E9hoiYWEXsw18QfOgtvYWOPCzuoLERSWAIuSFOgvYD31GYfb2FCKJsVhlkyDOpALqSO0DdyeNwdKZ2nvTg+olRMSshKMAixkhiRoDlW9j33HnVZSaZOME12LOuyYuOv8eFqJgwyrGVTgb/ABqsjfXCaWnxLX+zhZD8oOFTOztrLKmdFnI/rIih87Oq6Um5yG2KA1B/SDukPxufvqN237A/PHyNV2TakolkCuQCA1h35mUn4fCgH2jK7WaRyONsxte9cXEu7id3DQaqRdcCdKovSoPwsP8AZn9qrRsuTTiffT20tnxzW6xFcgWDMqkgeFxXTwkNtSOL8QXNg4LF/cxdlpBrT5d2E5Bf+Gn3LQ77qp3L+qPuru5vwPF/49r+pe5mpptq0aXdND9VPcw+TihJN00H1Yf0mkH/AHxQc/gFcFLyvf7FAam2rQG3NY6rHCR4GX/MGui3QAvnw2bu6uRl875ma9I5IZcJPyvf7Gdmm2q3Y/YISQgwBF0sGxAzcBxGXvv8KGk2Kv8AsX/4w++E0m6x/wAtJd0VY0k1YX2MB/RSf+4Uf/z0w2zB/sH/APcr/lq1jLRkQZpBqe/k2PnHKPKRG/6FpmXZkfIzD/dof+6KFj8qSIU0g1LNgYx9af8A4Ef+Zpv6HFzecf7hP8zQHjFkXU9sg/gE/t5v7rDUL9Ch/wBrKPOAfdKaLw7Roiors/bkcnqyLZliUCxPH8GT6ik1FcWdGi9s02WCM6CuodMaluLfqmurzeTqeD1/zWj/AOkXmbeCeDTC9QS9w/WqzgZS1tFkW18xve/DhXqb1bSPF8IOHsxOLd/tM16QmH2ZYM+01bN2xkyA6k8RZiNbix4UQ0WzrART4qViAQI4jKbEXBKRRZgDyJtevX15bpXE8jh4bIKMhLbZx7ccWFH5MUZ0/STv50ymJxvBtoSMOY6mIA9/sgcaLi2HK2sUczD+si6o28na/wAqh97d3trho3wkXZRbEI0ZYm5N3R3KPytYXHCuf1NnW1ppX1CMNh5xEkf07FBVVVGRlWygWA0XgBb3Uo7NLe1i8c3nimt8LUV/pbjY0UvsyKAgdosr2FiRewSwFhfiePGofeLfqSHJ1sOHLvcsFhZWUAgDKzMRJz5qRppYg0KldWG4Ve0k02Th0BkmecogBZnxMtgLgXbt2AuRrU/guoZY3wAWVBMXlMTZ+19HkjFzmOt2j0vyqHwuP2Xi8JmlxogEi2ZDIiSRse4G5zDiCLg25iobZ+zNn4Zz9D2riu2CMqBnzaaX6lUvbUjuqsJSSySnGDljoFY/ZeIS+aGXgNQjEcO9QRULHtlcLGesRjllztyNmiaPgQALHLxP1gADR2AmMsqnDYqbGWOtpJGA5dpWJHMnnwoLBbC23HOZThFnUHWOWRHjdRoABJKXHJgeIIHlUoRalZbUnFwrBL7JxGFxCGcYrCxXOqSyBZASTbMCOYGhF7ipAYuIBguIjlyqzkRF3OVRdj2U4AUjaW1MWpKnZWHUd5gZ10va7BQo58+dVHeTbDrh3MsWGVi+QKmHbLlKtftDEEhuVso0vrQlBSl8Qw1JRj0wi67E2nFiH6uCQSSAElNQ1hYE2axsLj31bI5pkQjI/wCqx/ZBrBujn6A2IP0mafCMBeN45sqk3AK3EeZb8dX14Vedrw7M7V9p4mXjftPN7sooqGzoLLU3umgbD72wHF9TiMMMMCLB8RM0QAuzDNZDlBOaxJtwqdxWL2bGxDthQ3cmPLN+qQKzzbGy45oWXZ+bEOrhrfQysxWxGrpd2FydGsOHNRdro93txMMjRu8EsLjVcXOAqkXIKGR7C/A8eXdTOEZZr2E5kli/dlxxG+IjLdXhgsSsUE7zsYieQzLCdSNcouRY91WnYW1I8Sl4pI5mW2cRNfKTe1we0OBsSBex0qsbY2Vj5lzLs/Z7I3aBjije/GxVusF9Cdbc6quE3dxmGGIxGXG4aUapFhYXCPoMmYq1imdjdRcgBiONPB10Jai3dWbAyMOKn3Gmncc6+epN6cUkwMzSuysCUmeUG4NxcZ/mCPA1q28O2dl43CMn0yQRuRcJCS11KvazQ3FuzwPA871TmeST0vBbL3F+XfVZ3rw8ckkKyorraQ2YAi/Y1158aznZ+EGHxKPsqSfETA5hG8AVGUe11hEqnLY814kDS9Xnam0tovCZWwECGKNnd2jzZQFzPlzPcgAfVJvQeqjcppjsGWJAkVo0F7KugFzc2HmTSXxjfa+A/dVYw29UEgUPiIlc8bJIq8T3x5Rp3n1o3bmzsXIkT7NRpEIbO/WYZ1OoC5LSXuCGvfw8aZyQuxlejA/lIaD8cvzFXqcgVQsFszGw4uObG4aYRBw8rpGTlUaluxcWFr+lXTF7bwBVTHNM5a1gImHHQavGo+NIpJIMoNvAl2FMtbxpsShgGW4BAIBtcXF9baXp3DYV5DZQNLXuQBre3E+B4VrFoZZRTLwjuFQ+095o4ZZInSTNGxRiAtrg207XA8qd2Vt+LESLFHmzubKrC1zxte9veayYXBhb4cd1MPhR3GpiTZsw/o29LH5GgnuNCLHuNMpCOJGPhRTYw9u6pFqaKinRJoaEddTmSupqEJHH4I4dc02HlgiH1uokKgDxbUXOvaPM+lK2/jWeXrEZ2jAGQuuVlCm4C31sDwI4Agcq2PE9MMAOWOCWQ+FvkxU/CoDaU7Y85k2Oc41WTq5U1v8AWCjI/G+p9RxqLlHsv3+53wUllu/p/Cv3PMLvvtRo4166JjkBLKisTcnKSytluVy34a8qFxm+OIVJeuxs3Wrlyxr1aLlPHLIQSX49nK3s9/Cy4GDaoJ6jZmDw50/CyMpLeZDmQ/pVW99d29pyLM2MCuuVWUwxsRmXORlykldBlOa4OddLjMq0h18vdfsS/R7tTB452jkxOMExUfg8RiIysgOrCMKi5rZdbrex7r1ctqbB2SQv0lYXy3szuTa/HUHhoNPWsG3P3TkxOIy5WKo4VmCkqHGZrPY3C/g2UtY2LLp2hVx2n0ethoHlZY84YJGmgD+zZjIzKEFy3tC+g4XtQpvCQcLq6LDNsnYYVvo8rAAkt1DmWxsOOcOdO4WqtpJA0kYwMrztnRWOV4mVCcjupvYnj2QBofeNvzFDhsHF1UViZR+FOVZgxVmFnRSCntArmP1bHS9Q243SHiMJiI+unmkw1z1kZbPcFSAVzm4IYq2hHCl23lj5jj7A43T2i05eHCzsUfMknUmPVWurDOqi/A8K0KfenbMUaLiFSN9bkwEk6mxuhyXsCdBzq3ydJOzggcYgNcXACtm/Vy3v4WqKxXS1hgPwUUsvkpHvEmSmk/iTXXpgqT7y7QkOuNkjS+ViqRqot7WrgXI7sw9Kr+9G8ZErRtIMXFkUHric5DIGurK7Ri+a4ZNRfkasu1d/Y8QwB2dCdbhnsGBPPRSR5hhVY23sGfHSA4fBSaG2eNJMhXKir2ncp2crWIIuCL3PBI9SsnGsYLV0ZJsbFMwfCpBOmQqJcSziTjqgYqLjKLi31hV52hsHZMIfrGSK4IzGZuzcEXGZiAR4g8KzTdrobxTgtiisFmUqhKuSAbnNkYgX4DU210qzYfolPaeSSJW1OWNC1zx9o5fkaaSvsImk+oJtabZiuxw+NKGQMo6pMwzMbobxEZQrd9tCdRyyLbuz3imaPN1ltVa3tL3gXPiLXNiD3Vbtv7LkgeRGw+IygMokMTKt9LOGItYXPO2lObX3ukXBdUkOFWLEJLEwECqQAEIKMkna1kLXYA6cOZWLrqUmu/Umej5ttrhgkK3gyXhDLEbEuCeJDAWLnteFqK2pgttNfrGxNu6PL8OqBb41jaYkxtmjLRsOBVtR6qBWn9GXScYWeLaE00iNkETG8hU3YMDxc3uvf7NGUb7iRe3NWQY2OwmEm0IMXIGeNBmLIS2o1eaNsydk9kfaXXlQW9O8EBlX6BG2GRFs0ZCOpkzG7AaixGXSwF14Vs2O6TsGoPUmSY9yxuP2wo95FULeff5pgQMHh7d80ayHgTfLbTUAe0eIrbl0BT6lQ2HvvLDKrMsTAkBmEfVvkJBYB8PkblfUnUCta29HsXFIGkxSNwykYomSwzADtsW+s2hrDMLhkaRDMciNctktf2mACg6DUW8PHhWgw7pTOkf0WJ1iVWBkxAEYVczSEszhcw7R1VToOFaWEFRTfWiC3l2fspFf6PLjHezZc2XKCOF8yIctyNQTpSt09p4vDwkR4sxoRdYRqQxdb9mRMguuc3B42vrVuXo1gnAP8oRdZaxWNlkXgBcHMjDgDw40PiOiDFK2aPExkAgr2nU6WI4hgeHfWzQPT0IRVx+JkWV4J5ol7cnXkJCQCb5jJaHhrcHT0qz4eEadTHgnawsIsXCxHcAGZbfo0NtnZu3xEUDvMHMquM8LAxsqACzm+t5R38PCs1xu7OLi/GYSdLcWMT299rUktOMlTGjqOLxRrc0uJw8V12S0l8ykpJmcDkwyow119nhpWS43C41fxqYpeNy6yDwPtDuPxoPA7Unw5/AyyxG/BHZfeAdfWth2Z0rRSIWfDTKQQDkZGW5BPFip5HlTrCEfWzKt2sbCkyfSkV4LnrBkBNiptYizCxsdDWgJh9i3V8OJBISCmQ4lCCTYEM2g870DvN0g9YcggjK8+sVWNvKxsfU37hVQnxKykEMY1ChQiZrCwtxIufXxoN4Co2zQoMVJKF/nMqxEA5JHMjHU8TxGltLnW/HjTOAhDRRkyLcohN817lRe/Z43vVIwmKdF7EoA7jrwPnV/3Q3VnkRXxBaKLKpRRlDsCoKngcq2tx1PcONRvVt0/Ys4aNLcn9QnB7Akl1Fgmvb4i45Ac9ajdupFhXEc2IRWK5gCkvskkA9hGHFTz5UZvRh8HhCqTT4hC6NlIXNYHS4K5bEGx9BVHxWDwkpu21GcjQddh5jYcbXBbSuiEp1k5Z6eneOhNDaeH/8Auov1ZfvirqgP9GFOox+BI5XkcH3GO4rqpvYnJ0z6C6Nt6YcbhlyCOOdBaaKNcuXUgMq/YIsb3Nr2PCrRPtCNDZ5FU9xYX9BxNfKGxYZheSJ2TKSr5Ws2WwJB4XU3AtrqRccKlkixM5yhsRN3qrOw9QunvoX4GcVbPobHb34SL25Qtvtdn4yZR8ar+N6WMCnssXPhc/GNXX41leF3DxAuXjjgAGbNIyjQe0bLmYAcSSAB31ati9FolCs+LiItciFS+ngzFdPHLQ9RltDz0sRu7LBhzmNySQFubadoPe/mtULb+0sbNFJLiMS3VXuI7rexawW6qo0BGpte3AVrOzei7AxEM3WyspuC0mUX8owungb1Z8HsXDxW6uCNbc8oJ951+NCp3h4Kxlo7XcbfYwaDZRODcQtjcQJYybLCzJcC65rKxUXA58qq+ztgSSzKqxkgW6wE5bE6kEsDZvCxPhX1jehcZgo5LdYisRqCRqD3g8QfKnSV5JObr0owjae7rQIAosgsFJBNhbVnKgWJYk2F+NIwmHj6xb2kjysWKsBrdcoto/2uVuGtahvVuN9LUhMXNCOSWVo/UWDn1eqBtDo2xGEbNEgxBGqsuIyN55SAQR+QWNGa0uyf1Noy1U3bXyr+cDG0NtiLBypHDBlderLhPwoz3swkzXJUgMFNuHEVSMFvXi4Gvh8ZiFHIF2t6oWZfnVjlimELvOqPCMpyyO+bNqi9pGDk3e2p+VU3bOCyzEKojDZWVbk2DLmtc6m3jUkmlk6dXbKbaVfD4mv9GnSpJLM0O0ZoguS6SsFQlwyjKxFl1BJ4D2a136bHlzZ1y2uDfiPDv9K+Ptk7PaZiq6aceV+QJOgvrx7quWyd35SEhTMWANwHsupLHiQG0IFhfhWcmiWxNm4bW36wcFw8ozfZ+t+p+M/5TVI2r0m4dmyx4bMCQC7IoGptfM3a7uKCqDjcG0F1CKLBr24aAnuHdTWNgsjczbXXu14elSeodMeFlTddrIneDDiTENIkYRJLyFF0CsQSwFze17nu15CwpW7+HhQq0ozOHVkAa1ipuFN1IYEjW1j41dd38Js1kWTGTT5yrM0PZCXylPxmQHVMp9oWvx0Jq17u76bCgsMOFw7aDM8LZv0pLMx9Wp1lEdTD6FU2TuhjJ1usLqLNYyDqxf6pGftEeVxTW2N3dootjgmt2cxiIk0Rg4I6o5h2uHPQ8NK2jZu3MPiBeCeOX8xwT7r3owvQUUgPWk8HzgMMUkhYR/RHj1UAnMpDiQFet7QOYt32t4mpTbu++Ow6xGPEs6uHDCQI17ZRzUH6xreJgrCzgMO5gCPcai5NgYUiwhRAdbR9gX59lLA+oo5sDlGqo+UNLc7/AAqR2bt7E4e3UYiWO3JXYD1W+UjzFbbt/olwk7NIkkkDEcFEeTTnlCr661mm93R/9DiMy4qKZAQLZSpYk27GpVyOYDaU1gTTLtuF0nxvF1e0JrTZyFfIApQhcuYoAAQcwvYcqtmN31waLmXERyHuRr8r/UBPuB9ONYHsXBRZo3ebKysrGModQGvZWBOpFuIHHjRsM+vZCFQbWN9bcwVYWHdSSCoW8Fi3t6RPpBaLqgYzoxkVSSD9lbnL5lmPdlNVgbXiygIoj1LEImjNYC5D5hy0AsBmPnQm1mViCFC27JF76gKRrYE6EfGujVZFt1YGULZgLFiPavw4/fRfQaKyEHJIA5AvmAPd3cOHDKfWiMNsvrXWOKPPIxsAo1P7gOZOgFye+hJIUW2Un2hpc2t61e91t7sLg0CphnMjACSTMpLNewC3IsvDsgAd9zrS9cj24qqHU6KpQg/nEZbiVKNYHmA1yT55fShG6PsbGHymNjkYL1czA5rdm2cKBrUjt7pIws2GmjUzRSlGCEAghxqvaXhqAKzSHebGjVcXiBb+ue3uLWplEnvk1TJHam6e1NDNBPJlvbtdZbvtlZqgsXs+aP8AGQyR/noy/tCrBhekXaKH8fnHc6Ifjlv8asGz+l2YaT4dHHMxsV08mzA/CmF9Rm4PiPfXVsK9JWzzq2HlueP4KI/HrNa8om3PwRG6L4QYZjIWBzOTeJjGO7tZSGNgvE+nMqXfOOI3WUt3ZQ1vlTWz0wKACRTiZ84UKhY3BYADIlrtY6KRYmwuL3EbszEh8XNlhWBQLAWAyZTlI7I4k6nyrqhxL0oVFI5J8CuK1VvlLHTOF8ie21vv18NpYJDGLXkCKCp4AqXOuttAB5jjVCw+25YXzQSMmtwVOW/iVva/v86sm2cKyqXXVmKoOzoSxtbxuL6VS8dg2ikeNhqjFT6c/Ua1zvVnLMjsfDaek6jk2joz6US7NBtGYXOXqZWAA55ldh+jYkd9zwrXWmA1JA56mvjrB4V5CVRSxAJsBc2HHTiaseBxeIEagzyKALWzcACQBrqBa1BypCOCs+i9ob1YeEEuxsOZsg/WkKg+hNVLaXSvAtxF2zyyKz/E5EHozVkAwlyHIZr8Ga5v+kf30ZHhDzstu/7u+kk5VbGhGMpbVllo2p0n4p7iNMg5F3P7MWT4s1Q2F3nxEjkTPx1sgCA+eUXb9K/CkYTZTStliSSZtLqik2F/DUDxNWXZ3Rfi5HR36rDrrfMc7ju7K9k8TxYVK92EjqUFpNSk18iP29A8uzjJEAoSWMSKBYyAsFRR49YU7vhUN/o5CHxMQl+kTQuIYEjBzO66zMUFyEUnKpvY5T5VtGytxoYo+rkklmXMj5WOVQyMHUgJZvaANix4VZMJhUiULGiooAFlFtBwFdPVK/By6k05tx6WYtszo5xrRBYkTDKbE9cxVi1uJChmv5gU1j93No4UfhYGmQfWjHWj0CjOPMqK3S9eXp1qNHO4JnzntQSSRtmgIUix6xyrWGugBJtfWxI8qicRiyUEbKym12suhsCRYgnTMB6A19LbR2XDOLTRJJ4ka+jcR6GqVtnopw0mYwTTQMwAtfOml7XUkMeJ0L214VzSi5PNHdDWjCNRu+/cy7ATo46sHNIYZLKovr1DWB8b8uN7ad1R2ngzC7JKro972It2SLjjqefurRdp9E2NjJK5MQnLq2ynzKNbXyJNUzejZkiFetV43HZyyKytYDQjMNRe/voQShgbVk9WpWulYIBJCDdSQe8aGrZu/wBI+PwzLeZpowRmjlOa68wGYFl05g++qjlp7AQq8iK7ZVLAM3cvM+6qEH8TedidLmDmIWUPA35QuvC/Fb6eYFSuN3/waqTHMjnwudO8BblvLTzFY5ht344265JkkQLJw46oyjTje5HKmJHym2i37+7vsOA/caSWMB04bsroXLbW/M87BIV4nQyW/wCWO+QeBcufEVnm2UxEjscQztKpsxkzZrEZl4i4WwNuXdTkiZyptfNmOvIDKBx8D7703HDrIg5hW8Lgn7iaypFHptKyL6prAnQHQX5+QpyFLG9xcfVJP/SaVJCwYgXy9459+vjT8ShdTYW8NaLkaOm7yOvdmBdMt9ePG3hx0q6bmblyYwB3zRYf7dhd/CMEa/nEW8zoLJur0dRowkxzpI4AIgBuouP6Qn2z+SOzx9oVb94944MEiPPmVGbICq3ANrgEDUaA2sOVChJauWo/UpuP6I4SD1OJlQ/1iK/7OS3xqCk6LcZHIjJJDKispIBKtYEE6MLXt+VV/wAJv1gJNBiUU8w+ZP2wBU1hsWkgzRusi96MGHvU0xJt9zCdp9HeODM3VjVmNgSdMxtcgZeHjVUx2DeFykgysOIuD8iRX1LmprExq4tIquO5wGHuNE25o+V69r6F2huRs+X2sKinvjunwQgfCq5tDoowrX6qaWIngGCuB6WU29aIeYjIAa6tTTopIFutRvE5xf0BNvfXVjcxBWwtlYJBN1yZlUi2cki1uOVdL+lRGM2jhYJyYrhCNFVbajuJ4Curqs6isIVuTnV9iF2xjZsVLGIAy2ZSgJAOckBTfvueJsPLWk714YHF4x9BkkSMAaDNlYHkNPwT15XUt3d/5gzVVXj+UObD3eZBncgk20HIcePfw4VYIFW5KqM3Eu2rend6V7XV6XDaMNqlWTwuP4jUWrKCeLf7je3zdBds5Gt9fvqCwuOLMFUXPIf+Sa6urm47VlB4O/8ACeHhqJKXksmx99J8H+DICxklvtXY8cx9oCwHAG3cb1a9k9LUbMEnQo18veL+BXj6gV1dXBpzbVs9XiNGMJOK7F+2ftqOX2Sb8wRwqSBrq6qyVOjki7R7XGurqAwmkmurqVhPDUHtbasTCSLq1nC36xXA6tdPrZgSdPsqa6uqcnQ8UmYDvx9FedmwkYjXJZwgKozXFiinVdL6cNBpe9VHIRXV1OuiKVlr4jiysPGnVxTk24301sfidfjXldWYUhyWZg/bHaAy2B0HO1vC/AEC/wATMNNna44ZAp9CQb+Jvy766upZeRoePIXEq2vz+FC4lh3eleV1SXU6pP0pi8HPMGjyyuuY2ADnRQVAsOHM6eFNbX21PJmhmkLokhIv3rmUH3E11dVUck0r+pFTDMzEajjXQYh0IZGZSOBUkEe6vK6mFeSy7M6QcfDYdcZAPqyjP8T2vcat+yel1TYYrDle94TcfqPqB+ka6urC7UX7Y22YcXH1uHfOt7G6kWPEjtAd/LSjCtdXUSLPQK6urqwD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2" descr="data:image/jpeg;base64,/9j/4AAQSkZJRgABAQAAAQABAAD/2wCEAAkGBxQSEhUUExQVFRUXGBcXGBcYGBsXGhwcHBcXHBwYHBwYHCggGholHBwZITEiJSkrLi4uGB8zODMsNygtLiwBCgoKDg0OGxAQGy8kICQsLCwsLCwsLC0sLCwsLCwsLCwsLCwsLywsLCwsLCwsLCwsLCwsLCwsLCwsLCwsLCwsLP/AABEIALYBFAMBIgACEQEDEQH/xAAcAAABBQEBAQAAAAAAAAAAAAAEAQIDBQYABwj/xABKEAACAAQDBQQHBAcHAwIHAAABAgADESEEEjEFIkFRYRNxgZEGMkKhscHRFCNS8DNicpKi4fEVQ1OCssLiY5PSFqMHJCU0VGRz/8QAGQEAAwEBAQAAAAAAAAAAAAAAAQIDAAQF/8QALhEAAgIBAwIFBAIBBQAAAAAAAAECESEDEjFBUQQTImGBMnGh8JGx8TNCwdHh/9oADAMBAAIRAxEAPwD0OWaQBtfbKSMoILM5yoo9o8qmw8Y7EzGVtdz4Hr0iRpSzBRgDcG4BuNDe0c61C20gRsRJo+JEvs3NAZbZuyOgWYdL/iFq25V0Mh7RncRseU4dRISVnFHeW7rmrqAikKo76jpxixwYEpVUWVQAKkmw6m8UnOF4FinWS2JiVIgEwRKjCBuVhofMNoglTKGHTnjK4rapea6GacKkorWY6Fi5NwAAKZDxJNTw5hkrdC8GwVrw6bpFbsfaaz1NCMyHK2U5lqOKt7SnX3GhtFiTUROaoeIimHPEaQ9jARmSS3rDozQ227YgpIQTEl2nNWlCRZE4PM45eXK1dDInK6hkIZTcEQ9OhepLWIHNDEwiCcYVsKCVaohjRn9g7WnPisRImSSiIFaW5K7wNQTrUg20Frg0JFdC0IwrkZWGTDHGAsdOZRYVFd48QOdOML5g20y//wARNm4ifKQSSDLDgzVoSStb0AIzCld2oJrrF56M4B5SHPPeeWoQWBVQtBRVQ+oOmsHyWqIkkNViOAFz1tby+UHzHVG2q7JyIDxRAqT9YNgPHuFudIR8BQDicGT97KpmpccHH1h+AxIYF6kAEJTjmJFj5qB3mJwcm8PVNz0/WHTn584C2coJYimUTGavAsQB7h/qHKF6hMl6XimKU8ap8RAG35dzBm137bGqB+IHwF/lEO3tTCPqVXQyE4XiGetUPdBOIF4hmDdbuPwiZUrgYJG0poXKJszL+HO1PKtIEhpMGhRXmREzRzGI2MMkA4tHRGTCw1As97nEhq6il1+Y5935KKMozLdPh/x+Hdok0b5KneAFRwI4V5d8SSjqy6+0htf5N7j74oQJTOoKw1kLCrbq9bH/AIj390CYLKHcgl7nKv4btWn4eV9KU6QZNtd7ngo08OZ6n3RrDRaS9BEgERK1okRoYUDnFg5qaroOnQ/WJAprVWKHQkUuORqCPpwiNjvPS4rvL4aj6cYZNnBMupDEBaXNToP5nxjKTQasImPlv79b/MmD5TVEVZFDzfgOC9f56nhFrIHwEZOzNEYgaZiSWK6U9/dBJ1MBuKk1tfdI4H8/SEtoNFe3o5hzMZ+xktnOZsyAnN+Je/iDUHXWtbnAqF3VoABZRYAC1hAwnUOX2+A59f2esE4SxPE8W68h3fm9YO9vBqC4BnTGDCvq6V68j8v6QaDAjG7cRow1p1/l+SGzIcZakqxAJWtDxFeUGSnzCo4xV1o2Q1y5c+bpWmXv68usWGFY03rVNhyFrQYsEkPYQNNJBtfmOPhBDPeBZ9c1uHDgen84VhQJPPZUK3RyAByZtKfqk+UGYc0JA0Gp5sbn89acIExzEBSgrmmKKfhJPrU6cR0gnD6mnqiw6mtz526mvSMuTMIDQDjZoBqTQCDIAxB3vGM3gyHocn7B0/VPL9k+7u0ocVOWRJanGYz95tTwFK+AiyxuOSQhDEEUsP8Aaen54RlRKbFMGfdlDQcxyHTrAbGSGbEkHent7VQvdxMV+2Z1axc7RxQUUFgLRktoYiphHhUUjl2V07WEnLSU7dAo72/41iWRJLsABUmI9tTQCJSmoSuY83Ovlp5wiHZTkRGyxo5TbPVBnGMeZS9DKlpXoSGNIoJjrw08/wCsMAHYRE5h2IxSiApis6lrKorQnieQ5mKRQrYj4m9oWAGnKOBMLFdnsT3LufSU+XVuRGh5fy6Q5TU/hcaHgR8x01HvIg2nJZrTU/eEFrMR7ZlPKjCx514QooNs+aDMmhEyvXfJBpq2h9vj5+EGk6hLtxY38+Z6DTpCNgmViGZSDfdNz3kaeH8olIoKCwgNNcmsMWJFiJTDwYYANXfPA1OU8D0P08R0Zic1VyUBzDMDw/WFrn4xKBUkHn84gxkquTNmNGBBXj+q1OfHgYUIQSKGhoupbi3cfn5cDBZYgVXlAwUm7eA4D6nr5dS1MazDZJJuYHlkZmpe+8vPqIMEByZWprepIPLp3dIDCNP6QfhyH7ziBX1edevTnBmG8hSy9OZgFv0oN65f0fAtX1600HP3VpB+HSlSbk6n5dB0gIzCBAaHeNLHhyI5fn6wWDAkoVr3xmZEf97UXGUUTjnzHyAFT7+UFyBY3qa3PWg/p4QF2Z7UmhDZApbhTMTUcM2nd3anygAKCwjIzFlpSB5i1a1iND+eESzMSi6so7yIrG2vJDHfB6LvH3RmZEuPLHJksTMRXHIcSP1gNDxtBOFatxZKUQdPxePDoK8YpsZtETKZZU03vogIvY5uF/jEc7Gz29pJQ6bx+QgWGi/xGIVBVmAHWM3i9tFyRIUua+sbKPGA5yyheYxmH9Y28haBcVt1VFFoB0jNhUSf7DfPPbO34fZH1iLH7UAFBFJiNqPMNFBMDvgnIzTGWWvNiBCbuw+3uMx2PLG0D4bAvMNaW5nSCMW0rD0qkx2OmZSi/wAQqfIxRbV287ijMqL+AWHjxPjC13H+xZY7aSSgZcg1Y2aZ8l69fLpnmMOmekU907JXmugA3MxCADSoNqaRSTcex9Zso5C5iig2LaQdPxAGpgTtWeuWgA1ZjQCA2mqx+7DEWux1Nenfp0hq4dpilixC1oBSmoND8IstOuSbn2HS1zVI3iBU360ifD4ZmQu5oAJwCj9RFPP9f3RabPwKy0JA9eVKapv6wUn31h89VGFJ4/fr5qh8eEK5+poaMW4pmew2FUrUi/fHQfIlbo7oSC9R3yLHTVHoErbrMCayWA1ImIfnEqbTr/dSz3FD8DGFly8NkYdpMDECgo9K5hWtK2y1EQ7bwuHDKcMXaWag5xQ5gTa40oVgbfuaz0hMd/8Arnw/kYnXaFP7qcO4v8jHkcrDhmAsK/qj5CNPhMDJGFVknzu0c733T5KCtQpEm9LnX2e+A1X+Blk3abYA4Ygf5n+cTLt8D+8nj89VjzOdhypJXEzsooR+kFQa0JoooK5daVrHSO0zENjJiUrbPNBoBWtCbWvGrF2as1R6gnpAv+NMHeE/8YKl+lFAVGINDrVU+kecYntBlAxz0p6xdxaxFjMuDXWg0imO28SrMvbuaEiuZjp4wE30ZnFHsA9Ih/jj9wfWJl9JP+unig/8o8tw+IxhQN9pUhhXKaEjj4HTzEQYjaGMRqdtmFaaJpah06+YMZJvhmaS5PXB6Rn/AB5f7n/KHStv00nSv3D/AOceUYbH4urVnoABaolbxIO6CyUrDcXtTFImczV9bLlpJc0pruppwhd1OryMoWrPW29Ia37aX/2/+UJ/6g/66eCf8o8k2ftbGTScsxbXukrkbfotbQdtSZjZTsqTkmBQDmVJdCSfV/R+sPnGbd8m2Ys9MPpCP/yPJViIbeUaYh/AIP8AbHm2zsTjZswoJwQDUmXLa2ZVJsl/Wr4QnpBjMZhnp25ZaVqoAFnZSPV6V7jAT9wbD0Z9uyzrNmn/ADU+AiFtqyj7Mxu9nPzjzLA7axczMftBUci+UdwJNtOELi52L7Mv9pckAkqJzNoQAN17Vr7jG61YdtKz0sbRX2cPX/JX4iFbas7hKK99F+MeUS/tbGhmzGFQaZ5mX1pi6Fz+D+KI9p4R5VGY1qe/41gNpS23kKhcd1HqE/aU6lWaWg5s6j5xV4ja6e3ipQ7iW+AjzvCYJplGFPWINQvIHiKcYNxGyMq17QBr0owXh0pxMbG6rDTUbo1c7a2FFPv2mk+zLU17r/KsBT/SSUhouHNf+oT7wctPOIpGzMHLALTkcnsq1mg0bJNJ4nVstR0ij9KZUr7ROaSUyBlVVUiwANN3Ud/SNFJtozwiz2j6aPog7IaEBl15gotadKmKLE7Ydm9apIzVoxJHOr0tE3o40tZnaTfVQgndLVBlzRooPHLrFliXkzGmOA9H7PJWWVGRUHq5qWNPdD4vKEz0KKYZjaB9SDVgLjWgXx8olXBsJdSoob1oK91SCfKLmU6KATKmETGYqaCgDOSLBul4Sbjpy/dmRJAVM9XZm3cuatFAFxCOUrqKKQimsvJmdo4cpMKmtqW7xWJJclTJmNWjKkxhent4ZRUcbO4HfEu2izTWL0DWrSwqABapMS4CQTJJBAqzK1RqpVGItSoJQcefWLRnSTZKUNzaQHsOTmQ0BO/LAtzLW9wg7Y2GBlzFYqtkIzsB7TX58IgmGcv2cnIEnFcqoDSgbLQ5gQDrx+EWey9liZOCzS+UCaWXOQBlDUAynQEDSGnKrbEhG+OhL/dIiksVQZqLQKFdqXNySpFBS2Q61tX4nbCJKMrQkTFYhSxIfLW7+rZQN3h1JjR4XDSZEqb2OYZmStQ/APT1++MrsZjMnoznOxMg1IHF+FBaJQzcuxSWEo/cFkbcCimQPxqxIPupHRNtrEv282jLQux63J1tHRXy4Sy1+WT3yji/wi4GxZZKVcAZBmosuuej1A+70zBB3Ewk7Yv3aBWBbeZgcoFbUplUajnygORlIrmlk1FAAprXNXnaoAhoObJlyMQAWyqtKAX0HTXWA91cjLb2J8NsqaGBsKDNWoN+Xf32iyweEnCWFM0KBXdCyyAGJDexW4Y8eMUpN81qVSm5ap9Za5fnwgxpyHM2YeohqJQpTIWJ/R0FwD3c4Wpexm4lv9karjtbFQBVUuQqmh3bAGotTQaxFM2e1VcsGds2c0W1bVFr7vxitw5Qnea5LE0l2oAaUrL7h4k9YkTKQc1c1akiWo4NU+pQGt6adID3Lt/H/ocMvBLmUUZwRUBhQVyg86a2EUmJ2FMzOwKGpJF6E687e/jDVpU5ub0AQaDNT2eQHl5xMU3svAt7IsM7ZRpyAHhAqXOP4CnHguFlzQvZ9hKOVVGbOozENLvpUGqg3/D3QNI2RM32KLmJNs6muptQWBqPKIZaq4EsSlO+GqSASDVaHd4mB3KFi5lilWGUUtlJ4U4gRluXb9+Q9TUYSbOzEfZ5K1RZJq9VpnLF7Lz4U4xR4rY84hlKAk0OYODS9MtwLaGA2CUeqUqRQgCi2FteNfcYkQS9ACp1qbj17cT1hPV+/wCQ4tB+yMF2QJm4ZJ4JACsy7tPauDzpa+sTzMBv5kw0tQ4NEzDKtnU3yWJB5RVYVq63O56tORPStfpDZLmljMrlprQkkm/reHhG9RsFvIw5Dlfsy0EuYtC2ZTnC8cnAWpTgYrDsdmFFkFD2etAActyLCzGlhS9oWdNdGK55gaumfh2YYaN1Bh32hsyb8wVDZgXblW19KECDcqNixuyNmzLBpTWcNRhS4lzaXIpT55YtZBBbsxhic7bthSksu2WrDjQi/Na9K0YuYoX7xt4CtCTqSL1J5e8RN/aM1a/eGooBUD8dOK8qwLkGkVssjs5faSnygJLG6oLGXnBbXrT+sTYyShFFlPLNic4ArUWpQ/msFja8/wDxBx4KNFJ5dImxW2J9blG9UXHP9lgISe5u/wDkaFJUUuHEsBRMVm3mIygHgBxP5pF7sp5IDZZMxqkLTKtb62Li1h5X6w/2u1d6VKOp0pp31iSTt1RfsAPaqCDoaaZRe8BOSldfkLyqAcMWliZLKvXMu6q10I4Bj7q1rBG3JyTkJly2VmmkglMtRlNhe4uPIQQdo4ZixZHUtTNUGliCNHPEDQQcMVImiiuoNGpQgEZiDWjAaUAHSHlqrmmTjFoz/o9MWUuJWajntECDKhe+8TULelNe+J520kmMCS9Qri8t/wAcyg9W53hYdYssHsvsiaOTVZgoVy1L5ONaGynzEC7SxKiYpJKBWq2ZWUXEq4IBVrq2hOsNGUZJ0xXuTTohw+0pSy0ldoC4SUg3WHqq1aVA408+kBYjbaEHMszMZTSiaClQT14aeEHTtooaZZiMAJaAKa2Cithfg3DiIrcGVZ1oyNTEBvWAOUqpJvQ0BT+KKRissDdK1+8AuPmiY5cAgNQgHW44wUzgy0AmICFFi1NEmCnfUgU6wuHwqFZeYGu9W9LhCRpw08oQbHVsR2UxRlyuQATbeABJJ1pytAUVeSj1HFNLtX8iYqUTKwAWjZGBcKcxWswtvAaC51i0lIUnTGJWjLPCnMNSDQXPGK3afo3Lw05MrE70sj/M9FEVUzAAkks8sXNaZgd61KU4X6Qzqb5IxuK4/UazFIwlMCbnLSpAFkNdTzii9GsA/bSycoH3Z9ddBmbgfdAmAwbPLmMZjlFCspIN70sC1tdYCxc5pZp2r1oDcV17yYMNNpOAJTTakFY+SpmMWYAk1153HuhYrF2lMUUDmncPpHRRQmsfv9COcHn9/s1UrY9DXOoPc/Mn5mJ8JsGpojivJc2nEd140svBtzA7lUfKM1t+dNlTuzWYTYGhPSp0HdEXJtYZbbTCH2FlAR2agoQMo4aG8PTYy0KgzKEUI7MUply0t0jOYnHTSVVprqBrlLDUi1tf5wEZrsxUzZrXygZjXNm6mGjBtW2LJpOjaLsQa7//AG6ch8AIX+x1vVnvroOf1jHHCCmYhtWFS3JhUa8oT7GGUMFNN8dTkAY+4geEZwXcymbY7Nl6lm4/3qjWsINnSb7w/wC8gjFvgBkLZNLa33gaezEk3DBqsEC7pIv1Lfh1vTwgeWu5tz6m1/s6SKNmpXQ9ugrQ8DW9zEz7CShJVgBc/eLTXU+fvi89DJC/ZFt7TfGDdrSh2MwAarT+JT8ok+MFqMoNkSiDSpFq0mpS9AK+NPOGf2VIPtf+4h41g2Qwl4SYlLs8r3TUMYXG7PDbwCEjhWhN6XtpevhCwqTaZp4Vmul7Fl6hm4aUOndDv7AXgZn/AG+/6xkBs9SU3FOoIr+Gpvu8c3uhz7M7IKcmoJJRjpnyU0GhHkYr5a7k97NVO2BmbMXNf1lp7OX4CGPsRj/eIbFeOh10HdGaRJodcrYhVy3VZhBJNb+v0r4xJJ2rPQAfap9bVqTM0BDm4b2hB8rsweYXH/p+YB7PDRhwIPE9IdP2dOofu29q4FdSeVYGxW3MTLlq2ZGNaHOiX53ABi2wm2ScO050lsylRuFlFyvNmuKxF1Sdl0pXVFHNwzAmoIueHNDzhk9f9p98bZcSDLmzGzBZKszVo4oOQtUxTy9s4Gdq8nlvgyT/ABBV+MZQk8oTelhlA3reDRHL0/yt8VjVzthymGYFkGoJIZdNc30rFK+y1Q0M5CL3UFjry098I5qPJRJy4K0jXu+YiN5NcopUm3ui0EiWugZ+G8co8lv/ABQ8YilltXggpXyuffC+d2H8l9SHZqTpRFGyrxRt6o/Z4eNI0OBZnDMF3BW1zbXXjavlFVIwTPrboD8SLD86RfbPwbItA7AaUohHdvKYhLUjJ+r8Bcdq9JXYzYUlnWaq5XUggjS3Cn0jH+l6BXreu+SDcXc0NDxygR6M8nrHnnpdie0xByElFUSyablQcxGZt0cBrwi/gdWUtSnlEPEQioXwPwWNyBUzS92wVhzHA2ifE7TyThOeWbrl3W/WqTf4QA8qkozrZwwXQGn3bvUVHGo8hFzLwaqEULVaksKW3gDw0Gsdco7WmS3XHgj2ltuTiCrI9GHZVDAi6NW3O3windC5TJVhUA3JAzECltBSsHyMOhxHqjKGYUpUWVufWKWYCMzIAmVmSqkitCOAGkPBJPAsm3GqDNjklcUxNakDyYk/ERCJKvMOYA0EnUV1Vv5eUM2djuzlzQwzZstCDxrcmuthDpOIluz5WKkiVQMK3UMCLcNPOH7/AL2JvoVm2EpOmftsf4jT3R0FbWkffTNPWsRyIB+cLFFJURkss9bRozG3cLnxROgyCp6n+kESdtZiAMqilamp91QfdHYiYC1WdO+4jg1JpKlyeileTNbWwWQh827UagGhr3HhE2GwuGSnaCcX9ZrMt6FiQTl4AmLPE4zDjdmMrjioFa9Phwitx21VYky6i5opDMaBRU1NuNIfR1JbaolqQV3YDOVZjOJYm5SAUGbSq1zGsy5OvExBKwDgXWY2vw6Vg58XMIpmObMK7q0ofnA32qZShZ6nQ6a5qad3wiu6ddBdsLDsHhjMcDsUliinM5oLX/AL8PCIvsMzLQSgbEm4FTugLw4Cte+IzPa121A9cnjdj3VhJgJIpvAAXzG+hrrfWBul7B2xNngsXNlysOktstJtZosdyq1HlXSNFidpymUjONOR590YjZ8iSZe+ozb3D9V6dOUTJIkoXKqp/SKK6UvThrCKL2rK/fks2iy2s4MshDU5kNB0dSdekZn7I9QwRSd4AN+srA1odNB3mLKdhmmnclJSvsoT7b8QPyBEC7JnKK2Q6b7haCxrQNWvhziV7XloLVqkVs/DsSGMhbKwsDwWtTum5p5tD3lhUJ7FRUVBqQQEBJBGQajrwEHpg8vrYrwQO9L83IEEJiUX/EmdGKqPJVr/ABQz8Sl7/wAgXhpMpkmBaMe1pyVjUW/aHPhEmDwZIB38xLCyZzfepZG5k8ItP7QoapLloeYWp82rDGx0w6u1OQNB5CEfi+yHXhG+WMx2ypzIoyqtSc3aELqKaFgeJ0grDSEXDtKmzVzMwP3SswoCv4qXtAWa/X3xMZBAzMVRebsEr3A3PgI5lOcltR07Ixy2Wc3bKdnMlrLqswFXznUHUbtKecU+HdUP3cuXL6qgzfvGre+CpeGVwRLE2ax0Kp2csd7TLsO4RLL9H21mMF6Kc58zu/wwW2l6pC+hcIBn4mtyxY99Y6TLdmGVCV4muXgOJFPj3RepsaXaikn8T7x8K2HhFlhdkgCnCIeZFPCsdybWcGfTZxYUNO5bnxdv9oEH4XZIHDKOnHvOp8Y0KYMLHMnKElOT5Esr5eHCi0PuBUmgHEwLtjbcnD+uavwQXP8AKMLtH0gm4maik5ZZb1Boe/nD6Xh56n27iT1FHk0W2drM6lZOlwWrQm3s29/9YxXYHtQGFFUEhTarUZve515UjQg04QrqGFxWPT0YrSVI5dR73bMliZjLVKnLUbp0qLA04HhWCpmMmzJgZGEtgqjU73ClKGvd3xcTsLyuPwt8jwisxEoLTKpDCYjG1wopavKt4tGVumiclSwyXZe1QHrOU1bMQ6DdrlN6UGsCTf0RpdTNmkHgbrSK+SfvPF69bNEjMijdm34rlanjFHCpYEhOlb90Wry1CgAAb0nx1rEsrYCutXJqzooykWDIDcFbmvWBX2is1BorBkFrKaEeIsQfAxpMKadkP+ogPhIb6QkW1V+4Wk0/gopGHKVVZjkAkCtPzSOiFMWBWpuWfgT7bAadBHRKSlZaMMFrtB17FhapUDTkYzpkgpWwoRqQNW98audgAooGS4o2dhp0yE0gV9m4cmrup6KrN8WHwgvXV5B5TawVM9lMxastTU8b6EEd94POzZhAojMSPZFSBaxtbQQckzDp6qOeGoUfwitPGJE2sFFElIBrer+O+TEvOp4KeS2sgkvZE4n1KftMBx5EwVL9GJ5uci9Se/p1hH21ONg5A5Luj3QM+JZtWJ8YV60uiHXh11Ycdg5fXxEkdBU/AQq4PDr6052/ZQD3kn4RXQ4RN6s31KrQgi0XEYddJbv1d6e5AId/a5H6OXLTqFqfM3iqzDn5QXhcG73AAH4nYKPHj7oSpS7j1CJJO2jNf1pjHxgcmCWl4dP0mJUn8MlTMP72kSyqH9DhJj/rT3yj91aVjeU1zg3mroAZhE4wkzLmyHKOJIX/AFERbycBiGG9MlSF/DJQD+I3h42FIBq5ac3N2LfyjNRjyweZJ8GbWZU0BBPJAZh/gt5mD5Gypz6S2pzmMEH7qVP8QjSyQFFERVHdEiyydSYlLWiuEb1PllNhtgAXeZTpLUJ/Eat74scLs2ShqksZvxNvN5m8WMrCwXKwgiUtWcjUkA9m5/lE0rAiLBZVIeITb3Nu7EMrD0icL0im2r6SSMPYtmf8K3P8ow3pD6az3FE+7UmltfExfT0ZTxFCSkllm72tt6Rh/XarfhFzGI2v6ZTZtVlfdrpb1vPhGTSYWarEk149xiZePf8ASOuPhYx+rLJPVb4GTWJNSamupiTBL96nQxG+sPw/rjpHUiLNC0IDCUhrCFoxIGiKfJDa68CNRCVhQ0YBTTNn5XBIpcmuta1sRw15dIpsCuZ1HP5mnGNk14qHwSpMD0sOVBxr+TFozw7JShxQBPkjQWvpQXNQOEF7M2y8llEwZ5akEUALLRSopQ8iYldF+0SgBullNzmBuCeEV21qLMKKimnEKKmt+AhoVJZBqel4EnUrapBqRXqxPDvjoRVsLUsLR0Cjri8It80OBhJconRT8IlMgj1mVO8/WkcNF9yGCF0hDOkj22c8lB+dIJw+dv0eH8XP9D74zi+oN66C4PCvNbLLRnbko+ekHzdgzpZUTckrMrtV3BAy0sSlQCa2HQ8o6TgMUdZgl/sCh/e198EyvRuXXNMZnPNjWCnppZVv8CuU28YKqZ2SgVngtmFURSd2hqQwquatAByvbSOmSO0K9lJnU5swUHvBBt3ERp8PhpEv1UAPdBBxXIQj1Yrsg1JlHhNjYni6ShyUFj5uSR4QWvo9L1mu8083YmDxMYxIsiIT8R2GWmRSJEqVZEHgIIExjpEqYaCJeFMQc5PgeooFEknUxNKwvSLKVhhBIlgQuxvk2/sAycJBSYYRLWKrafpDIkg5nBI4Lf8AlDKC6C22WygCIsTiUQVZgo6mMBtH08dqrJUL1OsZnaGNmTTWY7Me+OiPh5vnAjnFHoW0/TSWgPZKZlLVpRQepjH7S9KMRPJUvkWhNFtx0MGzE/8ApOGPOY3+qd9Iz2HwxdnI9iXmPdmUfOOiOhCDEeo3wRSxvj/N/oaIdpaDv+sS+0O8/AxHtLQd8Xj9SJS4Y2UtMp5/QxKOPePlDE0X88DDhx7x8oz5MuBjRJhlue4/AxG2sTSBrzNB76k+73wTF1LNo5oYukcTGFEJjgYbmhpMYxLWEIiMNDs0EAO0vIwbgD5XB8rCKXDknEgsKE3/AITGhYwAJISYHoOh8ND0h91RYrjbQNY3JFTzPh8o6Ox93NgulhpHQFLA7TLiXsmc/rzSOi2HupBmF9HpQ9a/eYK7Yw5K1jiesdK0wiRhpSeqo8BExn8gBEKy4mlyIjLVfRFFBdRDNYwstSdYIlyIITDxJuTGtIGTDwSkiDpWHghJIEJsfUG8Cl4WC5GH5wQFhSwGphtqQLbFEsCHiKXaPpLh5OrhjyW/v0EZLa3p3Ma0pcg58fOKw0py4QraXLPQsTjpcsVdwveflrGa2n6dSkqJSlzzOnkLxiUxSzB2mId9RxtfSpF4XHhN3JlpQ6fnXviy0KdSE8xNekMxfpLPxJKl8g5aDUCn9YrsWVrlCmq6sWzZqgG3KBsJgO1z81IIFaV9aHCSybpJtSgPD+sdShBL08ojvm3ngs/RbZC4qbMlmtcoIK6i/lA21sH2M15da5TStKcAdPGB9nYp5U7PLdpbi4Kmn57jaJ9p4lpkx3e7MbnnwrbnSsK1Ldd4HW2vctROP9myVrbtCaeM36xH6PJUYs8sK3+oRBKc/Y5Y4Bj8XhuysUyGeBo8go3cTr3gxou5P5M1SXwV/tL4/AxFtAWHfE8sVcdzHyRogx/Dvho/UhZcMcRSn54GO59/0jm1H54QgHx+kYwnGC5a3UDgM3iwFvD5xHhpdy1qKMx8CLQRgxqx1Y1jLLBLCCY6sKYYTDiHEw0mOMNMYw7NC5oYI6sYw+sNa4hKw3NBQCB1AN1r16R0Tkx0DajbmaRZMESpF4ISVE6So8xRO3cNSTBEuTEstaRIIO1AtiLJpE6LAGJ2tKles4ryFz7ooMf6bAWlrU8K39wgqLfCB9zZCggDHbdkyvWcE8heMLOx+KnneOUdfoIe+xkEpnYs7ZSbmg04AfOsF6a/3MN9kWmM9NyzBJCVJsK3P0ih23jMUSBMbUA5Q2gqfDhFfs22Kl/tD4RqdsOoADFQWBALLW46nTxjoUYac0qJOUpRdGOlE2qFJqON/j8OkdjBUqOZ+kXmK2aFXMpzC9mG8BwNdD32ijxZuvf9I6dyclRFJqLsmnJMQ5WAYZl41IIPTlc+MTsoAAHWp531iJCaltc1AbAmzE8YSXMY2altPHgYOpwLpPIVsOcqtMDECpFK95+sF7atlHG9uPCKnCIpL5qihUggA0ObQg8D8ocG4cukQnp+rcdEJ4aLb0Vwmd57BQ3ZqjUNK3NKivWg8RAu2v0r+H+kRL6MbQ7Cc7i5yqCODISO0Xoctx1EN9Ily4iaK1uKHmMoofEUPjCtPzPj/obGy/cFkCktLEEgm9wRmNGHLiD+yONYlwTU7X/+Y/1RLb7LJtvCor0JY/EfGBcO15n7A+MPF3J/IrVJDZbAOO5h5qwgfHez3xJ7Q8fgYjxns98GPKElwx/EfnhD5SEmg4mEpcQTKXIizbWY28xCtjpDJ1KKgFGvn/eNB8D5QXLFBAeGBJLNqbwYDFYxpUSlK2KTDSY6sMJggFJhtYSsJWMAWFhpjs0Yw+GmG1hKxgD46GEwkE1noMsRK0ygrHR0ecjsKHaPpOEqFS/M/QRnMX6Qz5xy5qdNB7o6Ojp04RcboTUk06RTNNZpgVjXeAPnGjkSFX1QBCx0HxGEkjeHzbZOIsMatJLA/gPwjo6OSsnRMyGAH/zMv9pYv/SlPulPJh7wY6Ojp1P9SJyx+iRQ4XGugKg7ptQ3F+I5GB8WLr3/AEhI6LpJSEb9JJh9TStKmlddYJmjSOjopP6SWn9QJKamfvWvnEiamOjoSXCKQ5ZLswN29VIBUFv3RW1OME7clus0iY2dxLkZmJJqewlXqbnvjo6FfNexRL037kx/+0k95/3QBJ1f9kfGEjonDl/P9hlwvgYBvDx+EMxQuvfCx0OuUI+GHYCQHeh/CT8IHn3fJXdQmneTeOjoWH1/AZ/SFpCwsdFiQ0w0x0dGMMMcYSOjAFjgISOjGOhIWOjAEAhY6OgmP//Z"/>
          <p:cNvSpPr>
            <a:spLocks noChangeAspect="1" noChangeArrowheads="1"/>
          </p:cNvSpPr>
          <p:nvPr/>
        </p:nvSpPr>
        <p:spPr bwMode="auto">
          <a:xfrm>
            <a:off x="304800" y="349091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2" descr="data:image/jpeg;base64,/9j/4AAQSkZJRgABAQAAAQABAAD/2wCEAAkGBxITEhUUExQVFhUXGR4aGBgYFiAcGRoZGBwXFxwdHBgYHCgiGBwlHBcXITEiJyksLi4uHB8zODMsNygtLisBCgoKDg0OGxAQGywmICQsLCwsNDAsLCwsLDQsLCwsLCwsLCwsLC8sLCwsLCwsLCwsLCwsLCwsLCwsLCwsLCwsLP/AABEIALcBEwMBIgACEQEDEQH/xAAcAAABBQEBAQAAAAAAAAAAAAAGAAMEBQcCAQj/xABDEAACAQIEAwUECAUCBgIDAQABAhEAAwQSITEFBkETIlFhcTKBkaEHI0JSscHR8BQzYnLhgpIVQ1NzovFjwiQ0gxb/xAAZAQADAQEBAAAAAAAAAAAAAAABAgMABAX/xAAsEQACAgICAQMDAwQDAAAAAAAAAQIRITEDEkETIlEEYXEysfBCgaHxFJHh/9oADAMBAAIRAxEAPwDcaVKlWMKlSpVjCpUqVYwqVKlWMKlSpVjCpUqj38daT2nVfVhWMSKVUWN5uwlve5PoP1qrPPlt/wCTae4fIT8lBrBphjSoMHFeK3f5eG7MeLwvyYz8q4ucA4jdH12MW0OoQFvmSoHzoWGgwv4u2ntOq+rAVTY7nHBWvavKfTWh5uU+HoJxGKu3fW7A+FoA/OmsQOEWh9Vh7bN95hJ/3PJNFJsDcUSL/wBJlomLFm5dPkD+Qry1x3i+I/k4VLQ+9cP5ST8qobnM6IZRUWOkfnUTFfSYw0BgeR1+VO+P5YFK9IMf+AcRuf8A7OP7MeFpY/8AIkfhTmD5FwbavdvYg9S92R/4QKyvG/SHcPsqCfFtT8zUOz9JOOt+w4HlqR/tmKR9F5HUeR+DfsFy7hLX8uxaU+OUE/E615xbgeEvobd61bIb+kBh5g7g1g1v6V+JhpN9T/T2SZfks/OjzgvPd/G4YlRZF1d1AM6dRLaT/ihHLo04NKzLvpB5MvcPud4ZrTk9m46jwPg0UVfQ3xC2+ExeFdoZgSNdwywfyrzmjjN3F28t4k5T7JHsnr76CeEhsPiA1sxVJRaySi7CW5hyuh0I0Pupu2KuMTi7WJ9nuXQNQev6+tD/ABPF9jowg1zSjRYmivDiVG5FB2L467bVXXMc53Y1kmGjQRxBPvCkceh+0Kzg4hvE0hiW8TRpgpGiG8Dsa4JoEt8ScdTVhheOsN6FM1BgKVU1vjaQK9rWamfUtKgzG87KDCwPMmqfiHO427VR76sMuGRpLXANyKinidrYuKxjiPPA/wCqT6GqS9zrroCfWhkf0Uts3q7x+wv2p9KaHMVr/wB18/3ub77+yIpi5xPGPEsRO1MkI1xo+hbnNGHX2nA+dV+K+kHBJ9sn9+tYdbwbMfrr5Xy1J+FEvCsBwpBNwXLzDxMD4AjSm6Mm5QQX4z6VrIMW0zHpuf0ri3zPxXEfyMM4B2YqFH+5/wBak8H4oMh/gMBbEfaCjfzIC6+81J7TjFyFyi0CdSCogfM0vVg7rwiInL3F7/8AOv27Q8MxZvgNPnUzD/R7bmb+JvXD4LCD8z86tb1r+GtyzszHd3cs0+QOwrm3cvNbzXLvZq2wiWI/KueXKlgok2PYblfAWo+ptk+L98/+ZNd8RxV62n/41uywHQH/AOogfOq8WPu4r/cn+aSApM3rLD3g1P13el/3/wCh9NfJGtvxS8QGHZKdSRGg8o1mqfmDGWLL5ne9cA3USzSNz4gfKizCY4IDN9W+6IMAe/eljMRatq1/slYRBOXvP5CaquZvKx/kTolsxfifN+Zvq0IXoCfyE1QYvj1xuoHoP1rYbFnhGJU3EwtokySMgzA9cwGxqEeX+G3CFGBmdjbBj4jSKz535ZVKC1Exe9jmO7E++vThL8ZuyfKdiVIB95rYOG8oYHD8RRTaYrkLHMwZEadBp10PWri5xvD3L727S5wupAWVAGh7wEUsuRJWwqd4RgSYW6xAynUxRBw3kTFXLgRhlnUHxrfsFwDCOO0FtYYeGxq1w/DkSBG2x61RZElyMxXF/QpiOzzW7q549g/hNAmH/icDiIYG3dQwQdiPzU19YM4G5FCnPXJtrG2ywAF4DRvHyNGUbQeLkqWTNbSLxBA9oqmI+0p2P6+RoL4pae1dZSAHUwY20qRi8LfwN6DmUg6H8qs8Tat463Kd2+BtPt0/Hy9vbLf7m5/p+vvhr9gdxHEs4B2YdRTqcdDp2d9BcXx+0KY47y/iMKVF5MuYSO8D+HrVI7UJxadoWM01TLS/wmy+ti7r9x/13qrxPD7qHVT6jUfKkt2pNrFMNmPv1/Gk7MLiVZryaunxJYQyo3uqLctgj2APQ0ewvVlfXoqxsWE+0hPv/wA0+qWh/wAqfU1uyNTKoGvatAF/6a/v3UqFoYsbt+825Pv0pm9ZIEu49Jk0w10HXNJ8Irggkzlj1NXaghO3JIseH4a3cdUBJLEKJ0EnQT5VbXuBZHe3NoPbgsSZG0wCaGBa19qPSnXeTLMzHxJ/Ol9WKGXByPY4cU2YiRoYkbaeFPrcO5uddBvUNXHQVfcO5R4heg28Ncyn7TDIP/KDHupXzPwh/wDjxX6mSeXcEmJvrbOc5tWO0Ab1p9qzg1tiz2AFvZXjvT45t69+j/6PVwytcxDZ7zCCFPdQeE/aNEbcPwyL2bEt3p8/TT/3UeTk5HVNC9eNNpErh+EW0gFm2QhEk7T5x1pixjlVouvudCDpHgeoqK7YjtDc7RVtKYHVj5BenvprDYpLl1rq2lJTd2OgjrHjU5STedmSpErE4AXb4DusAZ1tLMsBsST0npVPx69ce8qC7atKstdzHWFjTy3FNcwcfwcZ8RezQDlS2CCekBvszpr8Kzjir3zmF1byYc99LJJLm3I1YtqoM+0fE1N03hfz+fc3Zo0TDjD3zcWzibvbKBBW39X5aEGVncyDSxvE8gAfChmAOZ7UuojYkSCCd46VT8D5ywb2OzR7tlZyEdmGu5TqwDoMpDQBmMHbyqXa5hsWQgsm3aVlibrMbbEkk5yohWiBOo13isotYa/n9xezObWL7UZlVrYXvFmGUQN+7ExPWrbhSi9IuA3VEfy2zgTBAPe0JHlNAXEeb8TiLzWuyTEWrRKulu4EW4zRDG4pghSIBAgiR1mifh2Kt8NwRRWtDFXzmuKWjs8ykwNQWC6L3epNPGKX4A5NjnMXE1wZNzCLbDyqmzkEEt3WzEakjeJ0g+lUt7nLHXsPadXVYzrc0KL3e6GLKRqZzaQARHiCK8VxD3Ll0BLhvqyqFPtKVB7QEAw0DY6wI1611xLC38ObV17YQvrYstMgzGdxOmpkSTGkxtRq8AHOJcxOLFvDi44BdjfZACzAmDlZvaLA7wBoKIOT+cLVsLYs2jbQnUA5mA3LXLhUZm8h/is+v38189syuTvBhRuQBGmhg6Vb8mcYFothrrfUs2YTBKXJHUjTbfymjKNIMTbuHY+8SFWTmGYKREr4iatcK5ZSXciNN9j+dZ7hOMOim5bZ89sMs3gJyKcqsIEkFcusHUmnuD8xOWHaDtVG2Xp5svX3fClc1AdLsH+Du2ZC5gzbyepqyoDx/GRdvYfKuRkcTOhganTeNNKLU4tbOkwfOqw5Vpiyj8FHzvykmMtkgDOB8f8ANYDxDB3cHeymQQdDtt+dfU1q6rCQZoS585Pt4u2WAGcD4/5ppxUlaL8HP19stGU4ni5x+HFqV7dRCltc3lPQ1nOJtFWZWBV1MEHcGr7iGCu4W7laQQdD6fgaIbvGHx+GXCstgMoJVysOzdBmG00/Hy37ZbB9R9N198NfsZwa9D0/jMI9tylxcrLuD0qKTTSiQjMkK9OB6iK9OhqnQ9kkPXueo4aus1AA/mpVHN4Uq1GJK3iRoK9GYx51uGA+jexhL6i4BcsXxkM/YubjXwbb1FWeE+jHCrnWNJlTufEfCtWSnrGCWOHXXbIFJPpRCv0fcQa2rrYcydB4/HYedfQeH4Jhyq/U2w6aSFEgjz3g705icQcwCK2mhIGnv6RWa0L6rYFcj8nWsEEzW1fGOJdjqLQP2R0EdT1NGWIvoni5HUnu/CoWP4motG6IEkho+0y6RNDlqxjr7B2As2tYLnLp5L7R+AqE+10kZZyy0TmNi8Fgqa94LIH786qsdzS9tg62C5M5XVAAeklpgVR8XTC2FIN53J3Gyn0G/wA6q7fGSywGOQbAgxpSXJbY1J6Qb4bH4rEArdSzbDahncswBE7IVA9ZqsXgVzs1YjPkzSGPdyn2u6sA9PGn8DiMQ9rswntqGyqO8F0yn1O8dBvQ5iuOhCbd0nuNsNGVhsYP4j/NNJL7iHHM+NtriLbIyWSqhWXswJAEd2SSTOmoHjVDxHj964i2wVMLDdwrcuTrBYM+YTMAhYprD4ZsTeZ3cBp7qEkhBrqzLpmjzO/jArp+D3Lads9y0g3QBibjRsVVVYzPjA86y9ouC54ZwnPfzXcJiEsoMv1ci3oIDl7kK/eMkzr507xvgFu9iFZcVhVQ5ZQsXIfTMGW2QI9nZhM6VScTW7bw3aYnEuZ/l2rl1jdctlBHZtJAjKSzdAYmhyLy2zcCSoMl8oDAtplk7jXzqkXev5+wppPLnAsFhCHbEriQubRAihTKjvzdECV2J3BFN8cxnDS1zGviLovDRLYVCyvbjLHZB1XvQxDHx01is/x/BbqYa3ibp0uD6tGeXgzHTYiWy75TJ3mqVQANfeBoYHup1YKDvA8VtJL4fJcuAGLpV0BdzGe4ozTAMx3R0oW4zfxDzcv3HdgAqljMhhrHRVEAfDwqIuN7PupDrvDrAkgTEHfTQn4U7hXM557JY+zrGkEhGOsk6mdz5RQUeoSPgLqqyrcAKkiSG2A8RsYBNW+KcTGVMrCFuKYMnaWUCdARBPjUbiWBuC2LgC3rQgNd7PIwJJADAGQCdmO+2hrz+LsHCkXGIuKVFtACSSGksxMgLkMaEa9DReTImYLjdy0r2yQJ0LSNh6g+A1p5+aXQzkVI6psR01G/rQ5hmDOS2You8ESfSRHTwok5XwuJdHuYdAyqSGVlDgKRLSD5dfOlcR0yy4Xx+5ccF2zCetabwnDqbZZJuKBMBpKf6T09IrLMRywz3Ge1CbHIkgroD7J3HXeiHkTiuJsXszLmtpKsynLBMwGDHWSOlT6qLyM3eTRuH8Ru2TJGZD4Lr5a/4qbwPmpb9+5YdDbdYKyZV1afZPj3TpVVwPi7uWYJMCSVGw16bH8a54vghiznN3voPq2XQqd9RuBIFKnNL2O/sCSR1z7yamJtsygZvL8vOsFxuEuYa5laQQdD4x+db7geMYsW++FfIIcqNJ8Y6+tD3NHB7ONQuqgPGsdT4jwPlVLU0dPByuGJaM6uonEECsQmKURbc7OPuP8Akf8A0QjF4d0dkdSrqYZTuDV9jcLcw9wq2hGx6EVY3wmOQK5C4lRFu4dn8Eufk37N+Plv2y2T+o+m6++GgLVq6zV1icMyMyOpV1MMp3Bpon407icykOZ68zzTI1pwCkoN2daV7XBpVjH1/edsQhti2SNJdyU1EEMq5S07HpXmBxV50zEoGUlXUz3SD96dREHarYkaMNR+IP7/ABqp4/aYqUtqAXYZiN4ggk+4RQaYExm7xgKrNIYzl0EZm6ALJJ9agXOJXc62lYgKJcjcf5J0qGzol51CkdjCAn7zCSfWDv51FOI76oPHO/ko1+eg99Jn5GwXgt5It4dM7jUlj3bebUmT1nrFRcVwq9cZe1xCAfaVZLMN4WesdeldcE4iCMgdULNLN11kDr5UuE4S6LnaOWa6CRlBAULqJYmZka6eVBpOrCrM++kPlrFBxctYeLJaO4wYgmYkAyBpvVhypywEwZfGqZvTlXOQbdtRowAMSx116RRpxjmC3bYC+o7pkAGZI29detBHNHGL+JUtZt3bh65EJVR4EgQKnJx/p2Mr8lxg+ZMKHSyywoXKHAhtBl9sGQY+0Ke4jy1ZLHFHJibRMkuga4ggLIIIBAAXWNAPU0FvwZrS2gTmxVw6ie6ub7IPWOp9fCi3kR7lpsVZuEMihendliVbfpEfGnhd1IWSW0Z7xDl7iFq6XXslGZnt5t3A7yns2BUkrlMN4eUVA5hvcQZf4m/ceD3A5HkTkEqNNDtpRZz1zGqYkZngsJVvMaR5CYrrivM1i9grQv2ScQjC4bWTKpZQyr34CEd4NBHQTqBQq3nS/wAitUkZ3g+D4gBL5t58z90OCV2LFnAIMTr5nTrFM4nEuGAYyELLHQEwRHQaiPdV3iuPsVIyrJBkHUL6Rv69Ko8JYS5cZXYICJHhPh5daKbk7YWqJNy8z4fMZJRiBOsiFEQfIxUa/h1FtW7NlzDdjCyJB1j5ab1a2Q96yLCKqlG77TAMywJnqxBHnGm4quxvELmcpcbOiAIAghGgZRlBHmdYnU9adCsrUwsmACvXeQPMkbDSpq4NDlOR2lTqGgsROZlWJMbbdDuag4nESTAC6+yNgPMkyTt/jap/DMNfuK1xLkdmMxMbEagbe1GvntTOwDGIwBtsQ1sjIdVfRxImMp7wjzA2priNqIkEE6wdx129KtODcRxdvEI1trguTAYhWjNpMXFIG+502NWmJ4lcxeIZb+Kt4ffW4oIzdV0QQDqfAaVg2CmBcAgeNaDy/wBrh0i2fq78zlMaxqD8JFAWLsG3dZLiiVYgsk6wdxOh+A91bJ9HnY/w7W8SCoK9xmAzDqCQJ8opXV5G8A7i8e6YpL6ZsjLkYek+1P7MGifh/CWxIfsIVXbMzH2F7sat6jber8cMwNqw6XJuq8FlbuzGoOmqx61Dx3HnKZLNv6oaKtsDKoHkv6UsmlvIVksuWuGdgClu8zkauwhE+cmn+N3lOwLmPsuBPuGpoD7fEFSQlwakECTPmIHWrHA4cXsFeupmF6y/VjOiglSPHr76lGTrrQ7j5LjhXEraZluHLusDU+8mp3DMPhmlVZ8xMhgNh4ECQR5xUTg3C1yC7iVBuZQXzaqg3AjZ3jx291Rcdxtbh7HCqqKT3iNB+/L4Cg3VOX9jVeiHz3wTC3kyqB2xkgqZ1H6iZrHMVh3svlbf5EVpS8UFu6dZPj1EEH8qmc28spiLIxFoaMMzAfZbqR5TuKKn3Orhn19rM2v5MWgRyFvKIt3D9odEuHw8G6fiL4nDsjFWBVlMEHcEVc4vDvafK2/TwI8R4inMQVxCQ5i4ohHPh91z1Hg3Sunj5L9siH1H0/X3w0Dy616WivLttlJBEEbg1wRPrVGjlsRu0qapVqNZ9rYY5Xa2dvaT+0nUf6W+TLQ/xvj5w97vgqg0zRI12mToD41f8VttlFxBL2zmA+8PtL/qWQPPKelQOPYKxiLSu5Btkb+KMJ089iKnJOsBjV5BbmHi6XIuqBESSOrCR4eQ+FDvAsU1xsRdYGAoQN0knMw89FWrBOEWHP8AD4cuLagm47tOXWQfKdQF6/E01xbH2sP2diyIUHWes9SepO5qN37m/wDZSqwi8t3MNh7Qbs07RlHdfvNB1kiSFM+FVJ5mttfCKHURLlfZ97HQelCnFsfcuXQigu7HKoGpJNXeD4DZw1s3MddmBJRXyoPJnGrt5LHkTSNt/gaqHV4lhe3Nx1NyD3RdIYadcoAG9F/AeYO0fwRVJgCFGwG229UHB8Rh2RLyYK0tu4YtPctqS4+8MxLhfNoJ+dT+M8QQWZS3bt5p9hQJA0kkROtZe123rxVGeVglYHg2GvMmIa2BcUtB7ZlBJzCckkTE9Kl42xkACIFbNliZzZtTJ66GZP5UFcB5ih8mTPOkQZPpHXzq3PFHUOGBkGFLiCFM/wDqfCqcfJcbElGmVXG+DlrxvWV7Q25HZyC6kaaf9T3a6bGg3H2rl1mN23cXyIKn5ip9rjN21euS2oYlkPnrKn9gzRLwznBw8sGfTrrFKpW8jNVoD+Acq4e6xN666Io9kRmaOgY+z8DvUbH8NsjFAYfuoVhe/rprJPUkiJn8K1o8WV0zW3Kt/T7M/wBSdOmo86z7mC/dvYgI+GLXOhWBmB6qRAI85p5aEWQT4zw8o4zEjMYLeuxI60PhncMy5oU6nWIOnunXTT0oz5i4birForetuqNoM0EBtxqJj/3VbgcCq8PvXSdXuQo8Aqgmfe1OtAewaVZGUQAT8T013irvHXblnDphw0BxnIR53lTnUbMSBv0UDaKqeH2M9wRAMjU7SSBJnTTerPgvAL+LuFrKkWs5QXJVdhK/6ogmPHpTVYPJd8uYq+LS27z3zaIkW5kHoIV/ZHWR4SKv14vcvKbK2bFm3bEMuTtLjjqWdgWBG40HhrXZ5Kxdqz9UtguNDluzcgdBmVQW36nfTxqDyLgWTFO960ezKm3LaQ5gbHqO900NLbMl5K4ctsTFyzcCElu1UxAMEMy3JMEAefzp24VwlzuW2zToWPdAO0A7+us+NHHEyLzLazC06SC2UkMD0IB0E7epqDf5Ju4p7VtiMiuCbtt9BbBBYHMJBygxI3jzpMN0mOsZJGE4RiMQgJud1wC9wiSGDaKg3YkRp8YohXhWEw1sdorMwGzHKT5sFiAYiDJ/OdxK/btkMjL3Vy2ra7L0LGeukUB8wfxT3CLitbtg5czbN10jprvQk0nhBSvYW3+YrhAgqoAkKGyiKj2eYDcDM2mTWZ3bpJ6wBPwrNsfxEI+UPmO0nQfrFNDi9xl7G2JLMfZnXoT5DzqC7drZSlWAg5i5he6VtITHXXcnxpi4j2XUajSffGsx1oeb6pyLhBbpkb2T5yNan4rHdrMH7PjsRvp5ilnBy3seLS1ok4nEBwzBBLmS0agmJAPSWk+8VovIl0th1RohcwGu8tPyrNeG45ew7EkyTmkeR018oFGfLWMC2kUHvCdZ3kk/nVYpYEbIfP8AyepU3EHd1JgaofvDxXxFZJi8M9p8rCCPgR4jxBr6XwmMW6sHfqKznn3lJVUug+q303tMevnbPUdPwdo6OHlv2synFqLi66MuzeA8D4r4Hp6VUkEGIg+FXOKw72nKsII+BHiPEGoeJsZhI3Hy/wAfhVocl4ZHn+nr3R0RuzH7FKm+0I0pVWzjPtiy+YA66669KEOdb7YfCstgEkvtvlFwkwB92ToPQUWYW8HUEbHUeY8dKH+MXRYe5euEEGMiHbQbn3gaeXpUuRe0eOyuTAF7CrayrAGdDC9+BmYn7RJnXes35/tm3ft2xO8XGj7TxET0AOnpRjg+ZVDM+Vmu9oG3GQjYqV6aEkHXUDpVHzC+IxWJt3DZJUMmaCPZVww0npr8TUkuysfTJfLvBRhBmPexNwRmbTIpOir93NoT7qpsbyNxPGXC2Ja1aSdA12QB/SqT8TBP4WnF+IscRck91SWMGCQCAIHXefdXeH4ravobd972U7Pbutbdfepg+8GhavIc0X/FuXcO9nDWXv3FtWFUFLXdzhFC5S0yFMevnTWJu4TEF7ffjLA1AyKIHdgdJG8ig3jGLKkpauO6KAFLHvQBAnXU0P4TiLJdU5jvB8w2h/H5UspuUsoKjSNVt4jB4BSuH9rY3G1Zj1k9B5CBQbxfmoupH9ZPrVJzO1wrdWYyguB/bqfkDQZhOJGcraTRfaWgKlsMV44pQpdUMvQx3l9DuKiXrxXVHnTQ+PhVGLkGaetvGkyp28jRSxkLLjAcwPbYFjGb4+v+KKH47bKg3AGt+GvdJ2IYGU33rM8esd4iY3/WrnlriIAcHVYAKnUaz8tKNVoDyGGNvC8gTvXUI2Yy0DXcbkDY76ChDGYF0RwNQ5lB1PSDPXpV7wbBmy2dHUodlzSZ6aRVZzZirrMFXQzrBiBPStVbFK/mThT4Gzbtll7W8M7qjBoVgjBSI3mAdYMbHeiLGY84O2lq0VYWhkXLILOSQ5eQNZB6bCgl+JXExKXGLM6NIJbUwIHe6aRRby7Yt4xo72twFid9CD0MQRIp5ZpCpZJDcexNkjtC0EA6+BAI+RqXx/ibtatXZIM6/DQ/L50W8Z4B/GtlCALmVM8aKFif/EfGKGPpRxNpVS3aWFVumpgCNfeRSekknTH73RDx3HL5Syd2VREDWG1O24/zRhwHiLfwnasfrHBhR0QSJPqdfSPGsq4lizcW0qHuhAH1ggjpl3IPwOlWeE5hy5VJOoywPA7QPcKFVKzbRevxnvnO5ULrIiZnT2gRXa84WbrmxcGZG019kzOnkfA1T43DC7rMfZuAbx94ecae4VAxfKLsQbD5pI0bQjUagjc+6khBjyaPOM8HcX+yXvBtbTE7odpPQjr8etXHEcdZwFgWbSqb7CXuR3jMaAxKqPCiPFWu8zW7We6i5EggECBOhO5gfCsw49Yvq7NfR1J6sNPcdjVdaFWdkBMXLksTJ8Kl2MQ256VU8Ps5ryDoXUfEgfnRxzZglw94CBlY5WHuGvu/Os4IKkVVm+Sy/wBOg9CSR+NF/KySWWX30ggAaAj2vKOtCr4bs7bQQSXBB/pAJ/E/uKl3MS9u3bv2yQjkKx6a7T+FBrBrNWw6XE7xHX2hsfeJg1dWLi3VIIBOxB61n/C+LXbN3LujAeJXUefQn8aI7WJIcxplYj9KIoH89coC2JX+ST3W62WPQ+Ns/KszxWHe25VhBHzHiPEGvpO3fS6pVgDIhlPUHy8KzHnblPs9v5RPcfc2yfst4of3rutUd3Dy9sPf7mZm2p8R6bUqkX8HcRipUyPASPcRvSpu0vkPocfwa7wrnX+G7NwZs3hnVTshmHReoCtOmuhXxFX/ABh14ggNq+LbkbXBKEeu669R8KyflO8jJ2FwZwjG7bHWVEXFH91qT/clutA4xwXF2kUYS/ntuAyq1vOMp1lWKn7JGsgieu9U5oNfhnnwaf5KXh30eY4m4ruLRXW2ZDW7gM6Bwe6QehGxHnEngnL+NsXC2KugIh7qhgxudQO77Kg7zuPfDGL4hxPDoSylgNe6J066AzMT0rjF4Hil+z2oUi3lz91lzOkToFMtKmQJ1MVBX/TEo/ux/Gktic7pmhxMkayAYMToQYM+dSb+NwejPYyE6kd4Dw0CmNwdqmvyvbw2Gt3rNxrtu6QxYxBzLKMABoOnvob5tYlco03ZD6mSB46kiqOLUfuTu2XlniPCnIzIynxBb03INP3OUeGXSt6zfuKVdWZGhlYKZIECRMbz12rKruLZIJB1qxwXMDLHe08D+tIpSTyhnFeAh5muDPdcDZWPlsay574OhHvrR0jErl6kd3+oH7J8j+NRMByVYu3Pqg5Yb2zqsjx6+4mjxVkE7A+y7ZRI9D41IsuJynY7Hwo6vfRnjL3t3LFhP6mLNH9qjT0kVNwXJ2GwlgpihZxDliRcVnBywIESIiD8aZ0lbBfwAVxSNDv+Nc4a0EJZQdRqo/T9KL8fy7h7oC2Ljo32Q3fHkAR3vxp/hHIbp38dcCKPsJq7+/7APx9KCaau8BZU8icMu4i6b1yUw9oySdM7D7C6anXXwFcceuhr5K6DUUWce4sWtixhwttF0UAwB0nzPnTXLnKVrDjt8YyP9pLQJifFyd/T40HT1pGWNgfwXl/FYtYGHcp0uHuII0JDvAPumirk/ldsHeZ3vK8Ccq9Inc9TPhUzjXN+c5VPkFXRR6CncBbC2Sc2Z7pAJ6eg8h+NCM70sGcfklcc5hOGsqZMZZAG5ZpNZNxPib3XLu0eGu1X/wBJWP7yIDAH/wBQB+dBFq2W3Migo5thvwF2BtWnwF1wvfWIbyDCflQ1gBkvoxMjMDNHvJ3K167YuC99TZcQGf2jI3VBr8Yq8wnKfCsL/Mum7c6G4yiD5JED3zVLS2KZ9c4hcW4Ss5Tr5ak9aIuV8SMz3TAyDQa6sf0/OlzLhsM2qXjPmAQfeNqr7Y7PCvB9qdR8KTG0N4Fa4/c7RmVoBPv/AM0S8Os4vFgCbT2jo7kwFH9Snf0BPu3rOeHXlF5SxbLOoHh4UV8Q5xbLltwiAaKNAB6DQClSURnkLgvC8GAq4azdZTmzsgzF/EfdGmgG1Z1zvxk3ruaddTHgWP6VVYzjTNMGSetVtltddZoru8yNSWiecQy2wJ8h796NeR7qXLZw1zVbk907gxuDHjr6xQrhcHbuRmuFSNB3ZH4jWifgaWMM63u0a46yVXLlWY3IkliNfKimk1kDWAo5Zvg4q9auWyLaDKw6DKREHwELrXmN42v8UYUKjk5GnQsJlT4GNY6ifAxTY3mYLh2YH6y6xMTO+gzfCY/Wqjld2u57dxWdHMzro0gzI9nWIPQxWnPwgxj5ZpuHeYZdD+9KtkdLqFLiggiGB1GtC3DM9lX/AIg5EQA9s6kKynQTp7fQqNeo0NShx1CoaxbuuzMVQsBbXbVySSYHQES1FZVgK3Eck3gxFm8Bb+yGUsQPCZ1pUT4C9FtRdfPcA7zBcoY+OUEx6V7SlvXn/Ej56w+ONlldRDqQQ0noZG/TSK+jPow40t/D9n9zvIP/AIn1A/0mV9wr5uxKgt5eQArQvo24wMMyMGYqhXPp9i6SHUidlZQwPXM2mhI9Fq00eemb3ewyOCrKCD4jrVDy9YWw93Bn2U+ssf8AZYnu/wCh8yx0UpRBcYaEGQev4H9+NUXNKFAmKQEtYOYgbtbOl1NN5UZgOrItc+mUK22nZC9gWEo03LA/+N276DWZt3DIiIV7Y6VneLxadpcw1wyUPXTXWCvgdNfGNularxK4Cq3UgndW/pceI6Hu/AVlHOXLNx7t7EFW3zN/YYJKxuVMn3CtPVhjsqOIcLssmt0idR3JI+etUV3hdof8xj6KB+JNNW0xTXhY79xpgAa+c+kdTRvwvkooM+Ju2lI1Ce2ff0qNN5KYRE5UwS2xL5hbnMpJ7x8QNNBRXf5otIrdmUtJu2XcnxJ6mhHjmLXPlDZ18tNPcaG8TjEnbTwOoqcrbwFILbnORc9ySJ0LHU/pUDFcZe4csS0xHWT0qk/4sDoAvuUfpVnyi6nFBzBKqWnwI0HrvS+lFsPZo0HheGt4FATBxDCWY7JPRf1oa41x3tGPeJHUzQ/zTxi61w69386HVxhY70JQcvwGLS/IS2eIIj5tWjb1pnjPMN28e8YHhVAMYQTBNMfxBZoGpp1B1Rm1dl1w1Xu3Aibnr4DqaPMNfBuLaTVLKfPbX3k0D4LECwhj+Y2/kPCiLgLdnhmuN7V1tJ+6un4zTpJCPIPc2AXMRLahelSOFvZtMtwrmcbDTKPd4+dUfEcVnus3npUa/iSNKVWNSCXjHN9644hiFB0A6x415jL1nEqHzhLkag7N/mhI342GtR3BbU60y4/IrZb3lVT7Y9xq4GJVsIADIEz8ZoQgCrPhmIhSh2Ovx0NM40jXZ4+MVZyimVvZt/hUe8mUkdadwts7nas0qCnk9ZFWm2vjWBHnXt68CfTSubVszoBWS+TP7FhhLWcLAJ16HcHeiPE2rVq2xUS8d4jXKPDfr1ocFwWwI0PWP3pU/C8ZARkKghhufGIkfI0jGog3cZPQR50Q8p4pTeVL5dVbS2Q7Kmb7hCkQeoP7FHhsIQQxHd/fyoz4XwlDb7G4JW4JRuoI1iejLuD1HoaW1ELyXt3gFuWk3JY5g4uNIaZEgmCQdgQQYj1m4C+f5bgZ13jZh0ZfI/IyPWv5e4i4Y4TEn61R3H6XU6H+4R8R7zdY/hxuAFTluJqj+B6gjqp2K+h0IBGumDZLDHwn30qqRxu0ul4m3cGjIQTB8jGoO4PUEUqagGcc38BFi+Wsy1lwLlox/wAt9QD5iCPdVTw3iDWriNJOUyUnRhqCp6QykqfWiLiV038GGUnuHtFAOyuQt5I8FfLcHgGagthqdda9KWHaONfDPp3kTiwu4fs82bswMrdWsuM1pvXKQD5qRV7Ztt3lLSDMA9D+n6msR+ijjuSFJ/k7+eHuNr69ndIb0uN4VtgfX1/Y/SufljTvwysHaBjhLFRewbaG3LWf+0xMAafYaV/tCHrQr/8A7ZrdxrGKUrB9oAFWG2oI0O3xFGHN1vIExaDvWSWYAataIAuroJPdAcAfaQVRc58vpiEF5BmIGYR9tSNR6kHTzipe6sD4vIwh4bbm7bt3ATbiQxgLPTfTp8KEsZxbDO5Cu8dRmmm8Xwq/hh2lsm5ayk6agown8IPuFCLsO0DbA7+h6/vpNTbbeUMopeQle1gX+2wPmxB/E1B4pwewcuS4Tpr3gfxAohwfJiYoLcEoqrLgbkjw9YoO4xbFt2VBCgwPKKaVrwBZEvCidFYfvzmp/CeF3bTl8ylcpBAOvQ/lQy955hZJOwH6davrHAOIhcxUoP6yAY9N/lWUcBbIXGMJcZi6GfET+tQcPwy88whPjH6Va3y9vu3YnyNM2OIujSrT76EZVgLjeSuaw05YI6Gd/hVtguF3FEwFn7TeFL/jrjoJ8Y1+NQMXxG5c3bTwopgaJK2s1xbaEs7GJ/P0G9XvMeOVALaHRFCD3VB4LbWwhvN7bCFHUA7mqPiGJZySJjxNK84Cvka7UTHU1GdiCa8CR616zydRVEqBZ0mI8RXTWw2ximoNe9nWwbJ12BG0V6lpgZkCuFnauSD1rGLEXkbeJHWo928B1mowE10EodUg2dK69R8qkW8Rl9kb1HCdKnYKyGlTvv5+ooOgoZw6lmGbQMYBI0nwmrLC8IYOAw7pOh/I1d5Fu2D28JGhZoVT4MpOk1X2uPWrKZGftyNJVSqkdJZ+voKZ8bawL3S2FHCeDKGAbVT7M/Nf309KvMUcPZSLl1UXpLAMCNo6yDWV4zm3EOMqt2a+A397f4qiu3CxliSfEmfxreje2L6nwaJzNzfg7iqF7R7tsytxBlA8dW6MBqI8PAVVcQ+kjG3BlRltiIlVBc+ZYjf0AoNrosIp4witIRzbLC5xe+xJa9dJO83W/WvKrgR517T2KFPAeIZMynVdTHiGGV196/gKqOI2glwqDIEFT94ESD7wa8tvlYHwqTxe2sBhOuq+GUzInyOlGErjXwU5o1K/kkct8ZGHxFu6RKCVdejW2BW4p8ZUn3x4V9D8vYrNbyFsxtwA330IDW388yFT6zXy8j1sH0X8ezWlBPesRbbzsOSbZ/8A5uWXyDina7wr4JJ0zV7i51K+I+f7/GhnlqbYuYVpiyfq/wDstJQf6YKf6RRELmvrVLx1OzuW8SNlkP522jN/tOVvca5UyzI9qwFZ7BiPbtz91j3h55WO3QMtZ5zFyqod7YER3rfmh3H+lpHoRWk8dQwt5NWt971X7Y966jzAqBxyx2ltbqd4p3xH2lI7w966jzArTVo0XQLcE5rFkKGGW6gCnXRh0MdZj8assaeH4vvXcOCxMko2WSf7aGOaeGiReTVYkx1U6z7t6oVxbWj1H4e7xqLnNlFBGlYTCYewk4bDW7f9ZEt/uOtDfH+NNrLS3lVHi+a7jLGbTyofxeNZhPjSu5PyFRS2LF3AxlzJ8KhN5CPWkykiRTlrBO6Z1BIG8VRGYw58/lXK3CD4+tWScFvMoZUJ0keYpkcOuFc4RivjFMAYbFuw38qaAkV09sjvQY612VjX40DDfZz614bcipBTr8a7NrrQ7Boi2xI8xvTqLNPYi3li4Btow8R4+6rLgnAsTiSDh7Fy6P6VOX0LeyPeaNN6AnWymu2eo6Vz2ciRvWn4L6P7zAdogQ9QTLf7Ekz8KjYrkZMNmY23u+Tv2aD0CyxHqRVY8M2ib5IpmbC0TGUEnoANfSKs/wDgt0KGuAWZ/wCocp/2+0fhVjjeLG33EdLY1kWFjy1fVj8ap7t8zIEk9WOvv60/pJbYvq/A5ctWl2zXD4gZV+J1PwFNXMcy7FLf9ol/9xkj3RUW/dPVo8hUW5cHhRSS0K5NnV+8WMksx8WJJ+dM17SyGg2ZRbPKU12Erql7Drj+RsIa9CCuprwmhbGUUj2KVczSrDFhdEaVKtNntFTuuo9Oo/ClSpofqDyq4FRRHyZxn+GxKM2ttu5cH3rb91vhow8wKVKrcf6kcktH0Dw28cpRjLWzlnxjVT71INTLqB0KkTI2PzFKlXPyKpNFovCZWcLnIbR1Ns5ZPVd1+UD3VX/xH8KOyKNcJJNtVIEIdgSxjQkjTpFeUqCYfIP45ruY2ES3ahc4DfWSGYyJ0gDwofxPCmu5lukAoBlyaLliPZ6GZpUqlJ5HWgRxXDijMsyNx6VP5d4UDeC3V0YErrO0T+NKlR41bDJ4Cu9y2tp9AMriY8GG/uIqJgMKMPfgAdnd0jwYa/MUqVCeJgjmIS4PDhZUARuPzFM8PtJbutaKjK8uvkftD0kz76VKnQoxiOA2zmUKPTyPShS1wgB3sMBK95D4oeh8xtSpUkkqYyZ3geCntBbiSfZ2o34H9GqsCMTdy94hbdtQWj+9u6PhSpV1cPDFxtkeXkadINuF8hYK1GXDWz/VePaH/ae6Kc4rzTgsM3ZO7s4GltUIH4BY99KlXRwQU7+xGcmCnE/pAxbSmDsWbXm5LMPOBlUfE1lvNPErztOKxbu3/TVSF+AhY+Ne0q0sLAFlgq+MUeyo99R2vM3WlSrmbZaKycBK6CilSqdl1FI9pTSpVgnhavJrylRAeE0ppUqIp5SpUqxj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AutoShape 6" descr="data:image/jpeg;base64,/9j/4AAQSkZJRgABAQAAAQABAAD/2wCEAAkGBxQSEhUUEhQUFRQXFBUUFRQVFBQVFRQVFBUWFhQUFBQYHCggGBwlHBQUITEhJSkrLi4uFx8zODMsNygtLisBCgoKDg0OGxAQGiwkHyQsLCwsLCwsLCwsLCwsLCwsLCwsLCwsLCwsLCwsLCwsLCwsLCwsLCwsLCwsLCwsLCwsLP/AABEIAMIBAwMBIgACEQEDEQH/xAAbAAABBQEBAAAAAAAAAAAAAAAEAQIDBQYAB//EAD8QAAEDAQUFBwIDBgUFAQAAAAEAAgMRBAUSITEGQVFhcRMiMoGRobFSwSNC0RRicoLh8AeSorLxJDNDU6MV/8QAGgEAAgMBAQAAAAAAAAAAAAAAAgMAAQQFBv/EADARAAICAQQABAQGAQUAAAAAAAABAhEDBBIhMQUyQVETIoHBM2FxkaGx8BQVI0Lh/9oADAMBAAIRAxEAPwDylrU9rFLhTg1ZbPURxjBGu7NTNapGtUGLGiFkSnYxOATgqGRhQrQngJoTgoOQ4BKkCUKBIVdRKuVFiLkq5QsRclWzurYB0jGvkmDMQDiwNq4A7qk0r5KxObPjxK5ujGMYSaAEk6ACpPQBIctcuq9XuXYtlmn7Vry4BpADgKgnU1HL5K0E1miJBcxhIzBLW1qd9VODn5PFYKVRja/b7HluyOzJtL8UrHiECtc24idA08FqZP8AD2zF1Q+UNy7mIa7+8RWnmtRLaYxqQhJL5jGhr0Uujn5ddmnLdF0vYzsn+HcBkxNklEf0ZEg/xnd781eWTZSysApZ4yQKVeMRPXFVI+/huHqhZb7efCr3JdiZZ881Tky7gu2OPwMjj/gaAnuka3V3usrJbJX/AJiPOigLXE0cflC8kRWxvtmnkt8Td4Qb79jbXCPQKiMXElZraV7mvAaSGltaA76lWp30Owab4s9iZsrTtOBwHUgKotW2A+sfyglYdyjRWdOPhcF5n/n8mntG1pOmM+YCrbRtDI7QAdSSqkpqoctDhj6BMt5yn89OgAQskrneJzj1JSEJrgoNWKEekhuELkmFcrLIKJQE6iUBCFRzQngLmhStCgxRGhqdhTwEtFAtoyiUBPASqBUNAS0RNksMkppGxzugyHU6BXEGzDtZpGM5DvO/QK1CT6QjNqsOH8SSX9/sZ9KFqY7DY49Q6Q/vOy9Aior3jZlHFGzmAAmrA/VnMy+PYI+RN/wZaG75X+GN5/lPyrGybK2uTwxHqXNH3VraNpXnIUA5Ka5tqOzxYycxkOKksO1WuTJ/v05SpRS/X/EQw/4f2ilZHxMHIl5+AtlLaOzDcJqQD5miy1r2xLsmj1VrZog9jH1ccQDteI5LPkjNK6FZNa9S6k7r2CpbxmOmXshHGR2rvlHtaoQ2hcED3WAqAjDXUlcyEVop5BmUjNUp3fLCsQRrmM16qUpWjVHtQNkFE7D3vJLvTwM1EUwa0NzWS2qd+K0cGfJK2NoGawd9z45nncDhH8uX2Kcu2dDwyN5b9kVxTCnkpER3WMokKeU0qAjSmlPKaQoCxtVyRcrBIk4JAE8BCEkKE5q4BSAKBpCBPAU1ksrpXBkbS5x3D5PAc1p7LdENmGKciST6PyNPP6j7IowcujPqtbi00bm+fb1KS7bllmzaMLP/AGOyb5cfJXMd3WaDx/jP55MHRu/zUN5X45+QNBuA0HkqSa013rTHFFHmNV4zny8Q+Vfl3+5fWu/3EYW0a3cBkPQKont5OpVbJOoHSphyW2+WHutSYbQgca4SKrJQZ264TITtUokV2VQaJFv9kZ8dmaPpc5vvUf7l5u2Rej7F2YssocfzuLh0yaPiqTn8ho0vnLyNQz5O6hOscwdWm5xb6Jlr1CxS6OgiOUKOPUKRxUe8JU+w0PkT4VHKnWc5Ik/mor0IpXUepGHNCSyd8lEQHIIYO5Mj6Ok8RWLvfZ+aKrqY264m5kfxN1C11vlDGucfp99B9lUWG/HNoDmOB+xW/FjUkyo+IS0k1t5T7MaUhK2tvuuC095n4cnEaH+Jv3CyN43fJC7DIKcDq1w4tO9DPG4nf0mvxalfK+fYFLkhcuomkIDWLiTHOXFIVAGxua5JVcrBHgJ4CQBOCE0IcArK5rofaH0bk0eN58LR9zyTbkup1pkDG5AZvfuY3j14Baq9Lcyzx9hAKNGp3k7yTvJ4puPHu5fRzPEfEY6aO2PMn/AyW1RWVhjg/mefE88z9lnLXbC45lRTzVKCllWukjx2TJPLJyk7bHSSoaSVNc5RFUUkc+RRl6R7lEXobDSJMSUOUQUsRHAu5KrLocCpGpHOP0geX6qQQyFuPC7D9VMkLmkTaS2aIvc1g1c4NHVxoPlezRwiNjWN8LGhg8hReYbC2V0lrjdSoYS49Q04feh8l6bbZgxrnHRoLj5LPmnaNOnjVsrrntIdJaGj8s1PVjfuHIu1aqq2etQkfI8NAJwl1GltT3sznmVcWkJLkpRtD8UrVg9clG7cpCFHIdEmY1D59EkZySv0UIOSL/tZPQEdqi7O7uoKQ5+aIgPdS8XmLl0Vm1Vqoxrd7jXyb/UhZtsistrX/iMG7B7lxr8BUWNdjFxBHH1LvIy1s9rLTqr6z2yOdnZzAOB9QeIO4rIMkRME9E3sXCcoO4sW/bjdZziHeiPhfw/ddwPyqlbe7Lza9pjlAc1woQd4Wa2gug2d4LSXROzY75a7mPdZcmOuUes8N8SWdbJ+b+//AEqXhRkp5KaUo6jG1XLqLlCiUKaCIvcGtFXOIa0DeTkAoFsNhrCAH2p+jKsj/iI7zvIGnmVIR3OianULBieR+n9lnLG2w2cRNIMjs3uH5nb/ACGgWRtU1SSj73thkeSVTyvotqVcHhMuWWWbnJ8sZJVDPKkLyTqh5SrBSGveoJHpJZKIR8tUDdDIxJHvUXaVNBqV1BSpPQcUOx9DUJMpew1RNBY7EDQEVJ3lX9hsELW4XDE5xGhoQd2HgVnrPbnjwNBpTEeui0FnYPE7ccnDUb1hyud8MGdouRc8D3HFXFQAMfU79QQc1Da7CztaF4bgaBgDjTCRT/tgaa+iG7YUydR1QSTWvWpQhk77TixuBri3mhrnXmkxyy9WBuNrsnFC0P7IDKgrhIOdTQ16BO2rnLIcs8Tw3Su4n5AHmoNlZgXS5944XEcK1U+1eLs42tr3pQ2oFQDQ4a8MwM01yuFmqP4ZDsrY3MjLn1xPcTQgAhoyaD/qPmrmXRPa2mXDL0SUzTEqjQ6C2qgaigkCKe1QSjJKfKsYhrTkmJY1xCu+EyFeFNEclG1veIU4alY/ctlBtfCaRv3DE0+eY+CsvVbPbDKz4vpew041q37rDmSq62GXy0cvUR+eyUOUrZEJjTg9OsRQfHPRX932ltojMMmhGR3h25w5rJB6LsNoLXAqrsZCThJSQJbrM6J7mP8AE005HgRyIzQritftXZhLCy0NGbQGycwdD5E+6xzllnHaz2WlzrPiU/X1/UTGlURXIR1sLqvRbyj/AGayRQjXAC7m45uPqSsTcFn7S0ws3GRtegOI+wWv21m/FI4BOwLtnH8ezOo4/r9l9zK2iRAPKnmchZCtB5tEbig57W0Zb+A480RNIGgudWg4bydAs859SSgk6H44XyESzkqBzyu7Q6eykYyuXslsfVDcRdQVFOeSLsVmEj2MGrnNaTXiQCR6pSyuWHpmnCXs6EGhByzpmN4IS5OuiHpDdlGNZQRhwyrU1xAbiFFNYMBFIiGilGk1AP3HJUdy7U2t1aSNLAQKObU6V1yO4ol+2Fse0/gw5HDiLnDPoXc1lnz61+33AdX2TT1iIOQrUBprprlXNJZbUzC4ubgqQWPOdSK1b05rTWSGM2d07zm8YWHIitNRlkCda8Fly1xkdgyqMs6U3OAp5FI2qL/UBr0Rotm7eBO1tQe0a5ozG7vD4otTaoMYA4PY/wDyuBPtVeVWZ5hcwtFHNfWuubTy3ZL1G77c2ZjZGaOFacDvaeiuFVtNGF8bQhyZDm4KWlQVBGO8OqbfBoGyDNQyDJGPbmUEXIFx9SyGMJC+hAO80HWhP2KdGmPiq5p+gud5lpaP9xVryojBnHvKZmZA5oebVTWU5pOP2LZVbduIsuW97a9BU/ovOg9el7YEfs5rxA9iV5axy6EWY8qt2Fh6UOQzXpxctEZWZ3EJD0VCUFCC40HCvkNUXHGWmhRFNcGz2dpLDJC7RzSKeRFfcrATsLXFp1aS09QaH4W52Sd+IBxCzG2EWC2SjiQ7/M0H5qhzLizseDZmnKH1KhcmVXLMd7cavYhlbbDyLj/ocrXbB34z+pVNshJhtkJ/eI9WuCvNuGUlJ45rTg8pwPHk/jR/T7syMpQ+qlkQtomwNLhwyTTixRVXpa8Ti0aA0y380BRcUoKS2bEqRK0DzRLYwO9UaVpucBqNeihacxTU50/4KnjdmQ+tMweIA3AHQqEBXg1pX++Se6MEak5jLjxXOf7DLroirkuya2TNhhHeOrtzG73OPBA6SstKy22asE80uCzsr4cZrRrGE6n360W3OyE2LMtprQN1z481sNltno7DCImd4nN7z4nuyq48hoArfs6rkZ9Rvlcehv8Ap4vlmWu64nsFC6jMOERitK6lx3VOax20DmQSSWd7XMa+hY8txMcRnq3vNPQHRetsiArTes9tVdccjauFXAh1NdDl5oVqKa3B/AT6MRZe9AXYKE1aA4UNNa+2nNP2btjrOTkXYiMTATQcwDodeC69bRUtjYKVIBpqBvWjuy6GVaR1pTU8UcpJNJMz/DakX9llDm1GiUZGqe1gaKcFBiJ00JoFolwqNKFJqEG9uZVqYgBTkqdspEpY7fp8j7qpfLVlrkRwoUkpoD0RM7MqqGTcr90UVEtoBcRvAB9f790XYXaoC1uo48UXZjRqTBfOE+iS8LIyZmB9aa5HMHiOKw17bMTh4DGsLD/5AaU/iGo91sX20YsKmxVGRWyMk2JlE87vKwNgbRxDjStRlnwCpY31C3O0l1NmaaHA/jq08iPuFj5LqfEKuLcuBT4iZRDbhZiLugr0Jz+FPiJeSdST8oVo7KQFoq1zGuArqHDMVHAgjyR0k7XuqG4agZE1zAzK0LozyNFsuPxWrPbfn/rX/wALPgrT7IRd+vALG7Yz47XKeBDfQf1VZfKbvCvxG/yKjEkTFyzHoNxe2K0dnIx/0va70IJW+25gxxslGhGq85XpOzkotdiMTj3mjDzy0KZgfaMfjuHdCM16cHnOAucGjUkAeaAveOjcjkXOaOeGhr/qCvf2Z7JS0DvAkEkeFujjyyrms9fLzhjp4TjoPMfaidLo87jXJTNZU00zpU6JWMqaK0usRO/DlLGB5FJiHkxuG6jTTCcq1GWuSBtMOB5FQ4AkYmmoNDqCNyWaRY2ZhuF2Kprx6YfVTSsDGkPxY6g0zAFQaAjUnROsghwvdK55cMOCNmRcTXE50haQAANKZ1UAhJNGguc6haGnE7XSjdXaKEFsllfK9scYLnvIa0UPiJGXQak8F7xsbsyywQYB3pXUMj95PBv7ozogdgtk/wBmYJZs53tzzPcBoSBXQmgqRrRbCnr8LkavUb3sj0accK5Yg5HqU+IUJ6Df1UIA1Og0rv5qaHnrr/RY79BpK91BVUN7SmhoKuJoBvJ3I+3WnOgUcbQ3vO8XwqxYXml+SD8qKG7rgDcTpaOc6hp9FK7/ADV/ZIQ1uQpw5BAS3i12LC4GlW5GtDwRwd+GKa4B60XUjS6ENP1KS/72ABYw97Qn6ePmruysADaaBo+FhbVdUrpC5pYGHd3sVep1zqtpdrjgbXXC2vWmaGF3yR9BNpfQdclU3nZy/C9niaa0+ocOqfftoLcPDOqjgtOLI5H5Um03tZEqVk0EweMv+DwQ/bAPwE5/3l1Q9rsr64o3lhOtACHeoyQzrM46+LeSquXsXSLO03c2QcDucNR+qqbwss8Qq0CRo4A4hzI/RWl32g6VzVoDxTIqMuQXaPNo5quxV1JqOqsWWvCaUOHjuV3f2zbJj2je5J9TdHfxDf1VCxhiOBxqdM9/kooNMjaY29GF7e4aO3V0PIrB3hbXklrhhIyIW8tNobHTH4DofpJ48lWbQ3CJG9pEQXDPD9Q5HjyK0wQiRVQmkNmfvDpW9Qx7XU/+hVnbLCQcYHdd3mkc86HmqWGcmKNlMmPe4Hj2mEHLkY/dX9ytfMWxatBxD90Z1A5Z18lqi+DJPs01ysENndI7Ko9gF5VbZsb3vP5nE+pyXou3V4CKEQs3jD+q80cgyvpHX8Nx7YuQi5IuSTp2W1VfbI3r2Ew+k5FZ6qfG+hBQxdOzbqcSy4nA322901H7RFo5tH04HQ9F5veUdYWn6ZHtP8zWEf7HL0zZO+g5vYy5gigr8LP7abNmBsjmCsTsL2n6XtOh/le/2Wt8o8Y4OE6Z542gOYry090XFD2kbnOlib2YAEbu694r+SjaOOe81UZjT47ISQBmScgEm6G9hFy3Y2V5xuIjY3G/CKvcKhrWRt3vc5zWjrXcvWtidnexHaOY2Ikd2JpxYBuMkhzleeJyGgAVLsds22EiR9DJTIHRleHPmvQo9P6LnarVNrZD6sdjx+rCiaaJAAN468ynxLp6cPhYFFvhdmhELhiP7o9yN6SQuoQCBXef0SOkTPEeXyf0XTw+HKv+R3+Q6MUnyCssWeIvJGugA8kdDECK06VzJ4pzYqnMVO5v6ons8AFczX34ALdDHjxqoIDJminwVNtu5uGoY2tdwAJ9F1j8Arzp0R009AdN9TrkNw/VA2l+GEkahlfMiqXmrsU8m5UAXhYyO9GKje3f5J12z1YCK5OLSCKUpyOfFA3Rf+LKQUIyxflPXgfZXraOGR1z681jik3aBfHDBbU1r9QCOeajZG3khr1ul7n9oxxrgw4QSN5Na+afdlkOAYwcVTUHXU09lKe7oviiyja07worXd+IHCcJ3bx5hZS3dr+14InOGdTQ5AZZkab1rbFMRQPNeauMr4aKaoy9ts0kczGtJLiRQbqV7zuFKVWkszq1ad391CKtcVRz3H7KghmJnadNW05HWvmB6Iq2sq7RbNtIbJ2ZyJGJp3Opr5rL7a3eGvjm0oacq7j8q72ghP4LmmhximWoO72+VDtG8dkcWlRlzqmVw0wDFX1MDA4HyRuy0ZFnGMnQmhFMIr3RmmPtUA1Ay6IK99omtZhjzJyFOPkmQFyKw2cue8tzrK4AdA0kjqXH0W6uayCyQmR/jcPQcENs3cYhY2WbUNyH7xq55/zOd5AKn2pvsyEtaclqiqXImMN0jP7Q3gZpSTpuVS4p8hqaqMrPJ27PQ4seyCiNquXLlQws0oTUtUs6YdYbQQei39w34yVnYzgEEU72YIO4rzNjqFWNnnotGKZ57xLTbZbl0w/a/Yl0FZbOC+HUtGbo/wBWrMXFagyZhdSgOvCuVV6PcO0xbRr82qW+djLPa6zWUiOU5lo8DzzbuPMeaueO1wclPa+Qu75shvWhsUwORyNN/wBl5ZHbLTd7uztEZLfyknL+V+hHJaS6dr43mjm0G41quNlwuL5NkJJo3zSBzQ801SqaG+BI4tZ4QKk8zoPlFxSE/wB/K26DAq+I/oN3bFbCHvqacdeQ3/op4Bn09kHZ3ZF3E5dBkB9/NFxy5ZLpPhAzk4w/Nk7pKf8AKhfPX46DgFHJIoSUoy2B39awyJ2dCRhHmcz6VKHu+2iSENOoGBw5tyPx7qg2rkkll7KMGjR3iBvOdM+VPVV1nuS2hwLZAwEADu4nENy00NNPJZJyubGryl+6yAd0ZBWl2UaS0kgUFB/RQXbcrmN773OcdXOzJ9MgOQRzLA0Px1NaUzOVOmiWsdBbjrVeQjGYc4nIBoqT+nmi7N3mYiKEgGh1FdxQ88jWjiiYn1YDxaD7K0ueyn0AQ2Udq9+91KnkAMvlTWd4e91NG5eaHntAaxzuvuotno8LHn6nV9QFS7S+pb6stzJULK26Qi1ta3Q98+hHyrdloJe5vD4yzTJXNYS7IGlC7eQN1Vb+ZA9Dn/lL/wAubRz4+6ym1l4F1I2551dT2H3R9tvKtQzzd+iCsNxyTOxEYW/U7U9Ajj8zpAt12efzXdK+YNDS8uPdoK+25eg7PbLMs9JrRR0gHdb+Vn6u5q4DoLG04KYqULvzFZW+L7dIdaDgtkcdcsQ25dBe0e0Bf3WmgHusZa5aqa0TIB7qlVkkdDR4bd+w0ppTk0pB1mJRclXKFUHJUi5AbxVLE+ihquqrTpi82NZIOLLGOWitrtvh8Rq0rPRSKYPWqMrPMajTuEmmek2TaKKduC0Na4EUIcAQetdVX2zYGCRwfZJXRnXs61b5HUe6xsc9FaWG+Xx6OKJpS7MvMejSWG7pbM0iRpzcSXeIHcM+gCKdeJwkA6680PYNsTpJmOasha7LNqADxGXwrqlSGfGurCbPJkANwHsiw9CssjdWSV6pzrO/r0Kk7GZMsZdEj5UParWI2Oc40DQSTyCjex41afRZ3audxa2IA941caHwtoaeZp6FJnLahcVbJLtvRr35guricQMq0BdhB4mlPNaOB/53kVIzpoBua3gAsrs7AcZduAp5u4eQ90bfF5BpayuqyKW2O5j6t0g+1X0CaMqT6NHV288gPNMhtNfEa9MlUyRNcMiWniE+6roMZcXlz3VI727lRKUpSYVJItJnxuydpwxV9qqy7QNiFNBGPYLOtuvE8nAchllvJA+6ubbZ3ujLWChLcIrkOCZjUnboCTS9SttDu1ZgoKHmVOXysjwx0B4upQJ1zXDNGDjkaQeRy8yjnwQM/wC5JXlWvwmQ082rfDBlliuivuuNzWvc52N7nZmnAaBQWy65picxGziczTeQETatooYxSNo9As9eG073aGifHTRqpMU8zb4NFFFZ7O3PvOGhNPhUl6bTE5MyWatNuc7UlBPlT0lFUgKb7CrXbS41JVfLKmySISWRDKVGjFicnSOlkqo0yqWqzt2dzHBQjSFokouqlVDBqVclUKDEi6qRAbRapCkXKEFCmjkUKQlFGVCM+COWNMLDk4SINsvFSh60RlZ5/PppQdMMbMp47WRvVdiShyOzI4F/Z75e3RxVnZ9qJBqarHiRPEqKxbib6Ha47wi27VMOvwF5wJk4Tq7Ko9KbtJFwHouN+wHVrD1aF5uLQl/aCq4Iejf/AL8O5rfQKN+07P7C88NoKaZ1fBDfSbWgaBBzbYP/AC5c1izMmmVSy6NFadopHauKrJrwc7UlVxkTS9VZaQU+dQukUJemF6qw1ElL1E96jc9QdpUoJSo1YsDm6Q6SRRammaV6YUhys62PAsapdiFcCkXKgxapapqVQsWqVNSqF2GFcVy5CbBEi5cqIKmuSrlCMienQlcuTImDV+UnCcuXJ6OHPsVclXIhTOCckXKwGKEq5coCIuXLlZYialXKi0NKRcuUYSETCuXIWOgC2o5KOyrlyRI6mn7RM9MK5chNshpSLlygtirly5WQVcuXKgj/2Q=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170" name="Picture 2" descr="http://www.kitakata-kanko.jp/product/pic/img_00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8734" y="1357312"/>
            <a:ext cx="4853401" cy="3640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2915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3940" y="10990055"/>
            <a:ext cx="10515600" cy="6949440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9675894" y="28426"/>
            <a:ext cx="1415772" cy="692497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ja-JP" altLang="en-US" sz="8000" b="1" dirty="0" smtClean="0"/>
              <a:t>ハンバーガー</a:t>
            </a:r>
            <a:endParaRPr lang="en-US" sz="8000" b="1" dirty="0"/>
          </a:p>
        </p:txBody>
      </p:sp>
      <p:sp>
        <p:nvSpPr>
          <p:cNvPr id="3" name="AutoShape 2" descr="http://upload.wikimedia.org/wikipedia/en/a/a4/Flag_of_the_United_States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2" descr="data:image/jpeg;base64,/9j/4AAQSkZJRgABAQAAAQABAAD/2wCEAAkGBxQSEhUUEBQWFhQUFRcXGBQXFxQVFxUUFBQWFhcUFBQaHCggGBwlHBUUITEhJSkrLi4uFx8zODMsNygtLisBCgoKDg0OGxAQGzcmICYtLC8vLCwsLS0sLywsLDQsLCwsLywsNCwvLCwsLCwsLC0sLCwsLCwsLiwsLCwsLDQsLP/AABEIAMIBAwMBIgACEQEDEQH/xAAcAAABBQEBAQAAAAAAAAAAAAAAAQIDBAUGBwj/xABDEAABAwEFBQUFBgUBCAMAAAABAAIDEQQFEiExBkFRYXETIjKBkQdCUqGxI2JywdHwFIKSsuEzQ1NjorPC0vEVFiT/xAAaAQEAAwEBAQAAAAAAAAAAAAAAAwQFAgEG/8QALxEAAgEDAwIEBQUAAwAAAAAAAAECAxEhBBIxQVEFIjLwE2GBkaFxsdHh8RQjQv/aAAwDAQACEQMRAD8A9JiYpwmhOCAUBOSBKEAoCcAkCcEAUSgICVAFEqEqASiWiEqARCVCARInFIgECEtEIBtEickQDUlE5IUAwhNITymkIBhTCFIU0hAREJjgpSEwhAQkJjgpiFG4ICAhRvapiExwQFJ0aFZLUIDYCeE0JwQDglCQJwQChOCQJQgFCVASoAQhKgBCEqARKhCAaUqjtNoZG0vkc1jRq5xDWjqSs6xbR2SUlsdoicRqMQGvCtK+SA1Uiyrv2lss73RwzMe5vCtDTXA4ij6UNaEqodrYO27MVLdDKPCD+nNRzqwh6mSQpTn6Vc6BIlB4IUhGNKQrEtu0jWvdGxpc9hoRpSm/osue+536FrByzVeephF2JY0ZM6xxA1y6qpNeMTfFI0ea4ueR7j3nud50HrqqcjBqRpv19XFV5a3siZabuzt235ZyaCQdaOp60or/AEXllutWEUbr6rudjrb2tkjqauZVh490kCvlRTafUOo2mR1aSgro2CEwqQphVogI3BRuClKYUBC4KNwUzlG5AQ0SpyEBqBPCaE4IBwTgmhOCAUJyQJQgFCUJEqAVCRKgBKkQgFQkUNttIjjfIRUMaXUFKnCK0Fd50QHI7cWCdrnWqN0LmMjDcMzXn+HIJrPDhqMRxAGra5DNePXlY3yzEsoWucGsIc5zXOFA4hzxU1J1PErur02vN5O7FlYoqd5hIxSHMEVGrVg3pE2xzQuNezDsZb8GoJHKtFUqV/NsjyW6envDfLi5HdV6NgBitUZY5vdxAUIP3hvBzzFVsWO9ImnuuDmngc6cKKptUGTtbI2jg5oNdKt1Cym2Vj8wBp6cqrLqunNbuH1NWkqkHsvddD1DY2/O92DjVrqmM8Drg6a09F2dV8+2S2PgcHRmoa4EVOjgciPQLune1hm6yyk/jiA8jWtPJaGjqWhtk+OH8u30M3WU7z3RXPP69/qJt1dssMrrSyuAmpc33KgAh3AV36LPu7aJsjftAcTfhAoeeeiLx9p87gRFZomgilZHmT1Y0AH1XDWa9uze9z2t75rRgwtac8mMqaDNR6mMJZg8nlLcvUjupL1qe431zVae0mvfNTwC461bSyaRMw8zr8lYue2yvdR1M95qPXiqvwJJXZNvV7I3rVIXdToBuUOydrc287O1jqNBcySh8WJjqMPHOh81WtdsyLYjU+9L+TP3TqqNzuMVogc0HuysNBUkjEK9d6loSUZI9lScos99JTCVA+1Ac+iryWx24Adc1oz1NKHLM+NGcuhdKYVnmd/xH0CYbaWkYjkSB6miijrqbdsnb08krmgVG5SFRuVwgGIQhAagTglATgEAgTggBOAQAEqAE4BAIlRRLRAIlRRLRAIhLRYF9bXWazdo0vxSx0HZAEOLnNxDXKlM66BeN2Bevi+IrNGZJnAAGlBmS74QOK8cvHaKe0veHySGyOlJNaUFSaMy90Cgpn6mix3xPts0j7OMMbi8udicWue4udhjcTU0xeLQZU3LqbhhjkiMRbgLBgdH8PT9VS1GpsrR+pf02m3O8vp8y1aLia+MUFHNFWuGRad1OS5+G2ulfGbRG5rwx8bmvbQODXDvUPGvTJdJdTbRFG9lpLCGupE5upjA1csC9ZsUzOWPPlhj/wArPjKylHnBoyjdxlxn39h1pINQAAKZAUAAGgAWEZaVAPcJ148geC0JpMX4f7v8fXoqMoUVHy3T9/2WKkd1munv7DbTKCABSp3BQzRV5HimzyhmlAT5f+1G600qCTUZkYW/T/KuU6TaVsFKrXjFvdn9OP8AR8MBJAdXMgDDqSdBQrSsV2Me4iMVI1ecxT8W/oFmPk7VlGOo6hzpQtafEaAmlagHkumuQtiia2ItfvdWuppWulfLJc6lSpQv/hxp9labXT8mZaru7PMtqDo7QdFGGV104DRdVLbBI3BIwActP3zXMXkHROwgZHMO4j9VThWlPy9S69PCGbFy7YmF47VpcwatBwk+a9KuRlnLf/zNa3iKUd/NvPVePR2pwNQf0W7c19tLgGuwyDgc/JduEkitWd2eqmNR0CoXLeDpoyX0LmmleOWRI4q1M/ioXN8ENglkA/wsi8JsqncrUr1zO0t4YW4RqcgOZ0C9hds9awb+yG0htjZA9obLC4BwHhcHCrXt3itDlyW8SvP9gHdlaHxnWWPFXSr2Oqfk4ld+V9FRqfEgpGbWpunPaxEJEqlIjbDU4NUganBqAjDUuFSUS4UAzClwp+FLRAR0RRSURRAR0RhWXfe01msmU8oD90bavef5Bp1NAuQtntAlkqLNEIm/HJ33nowHC09SVHOrCHLJYUZz4Rv+0C/ZLFZDLC0F5cGBzgS1mKvfLRm7TIcSF4cYZ7bIXyudQg4pJM5JSRTMDJrdwaNAu8tt5SSj7aRzhwJyP8ooB6LLdRprTI5HlwJ5fryWZqNd5lGBp0NAkr1B2zUgp2WHA6MUwjSg3t/e9aJuuT+KbOxzRHgLXtoau4cuGfJQ2u5mzdm4PcxzCDiYaEgHNhWnarUGjP0VSTV7rryXFF22vpwV72tdBRcZahjeHV7oBoPirSp6ZDr9dS9bTjrXSoy5VzqsyQ5rmLtlE2xPDBzln2+04SG6VBNaE0A4U3q2XKF8RkqwGmIEVrSlRqpKStK9jmvmFk7FG7LP2hxipxGrQeVQCfnTqpbe1rXCOHvzSEUzObtARyFN2tDuzSytDSyOzgveQGtAr9oNMm7mfe304a7t2WJlmcZJWEOl98nGNwwNdQUbruzFKZCpuSko3m+ei9+/qZm3clTWI9Ze/f0KDrn7ENfIGmQtGKVgp3s8uB3d4eLTmc8BwJwGhBqKZeR/I86LtbUMbSMiCMjqM9KLlI7G+IjtKZnDkcsx+ZVehq3UT3c9u5NX0ag47eO/Y1LsvXINnaWk6O0B68DzTr5gDmZ1oDUEZEclXc0EFr8+HRNsUha4MfUtPgJ+h/JV3TW7fDHW3f8AT+Cypy2bZu6eL9U/n/JnNs8W9pd1c76AqC12hraBoDeDWDPlpmVtS3U0uzcQ07h+9Oi1LLc8TBiaAeYz9XKZV1a/JUlScXaxFsjtTLZ43/xMZINMJFMWVcnA5b1n33tZarQ7uExR/Cw94/ifr5CnmtWezB27oFTbZmtOQxHgNK83aD68lzGcLuVv4OfhyeEW9nbzkZG7t3lwpUFxJdX4QdTXgoiHPd2jx3j4W/CD+f76yQWfMOkoSNANG14fr9NFJaJAMyVWqVU5WiXqNDbmQy75MFpgf8MrQfwv7jvk5eokLx9s+ORgb8bc+jgV7E5bPh11TaZleI23poZRCchaBnnRYU4NUgalwoCMNS4VJhS4UBFhS4VTvW+YLMCZpGtoK4dXen6rzi/PadJISyxM7Nuf2rwHPI4tZo3qa9FxOpGCyyWnRnUdoo9Cvq+oLI3FaJA2ujdXu5MYMz9F5tf2309oqyzDsI9MWsrh+LRnlU81yji6RxfK4ve7VziXE8iTu+SmAos2vrXwsGrp9BFZll/gjijFSdSTUk5kniTvPMq219FAFZjYN6zJ1m+DSjSSHMq4rRs0HEKtHKxoqc/3xTJr7AyA4DugnXnkAoVTcss6lJLBZmkMGXuO05U3HpuPDLcK49st5cMyBvI1prlXTLL5pbRaHyAgsoDWpJq7kcsq6ZhZUjA0UpXrU/VWI2fJFZrgbPaxTKp14nhru+mpVZs+WeWfyTJ3lOjsjwMb4yWDM95rQBzqrUYJ4I5T25HNeCRixBvENJFOuiZbrR2j2wwM727IV0PeeeYrRvmdwT7xvF0obHEMDHZVOg/EN54N8zuA6K6tnXxNDmEucwe9rwIa45h1K8KaZHSby0knLEvwUpSnXbUXeP5I7nsv8LWSdnjoHyNJeG0FMNTmBkAaZbhrRblqc2RuVHMcN1CCEljvJkoLAKOaKOjIpQaZA7lSs92iJ73MJwvp3NzTUkkLM1M9ze7El+ff2NDTw2pbcx/b39yOw2PsmluIuGIltfdaQO7zzqa81RviOrHU1FCPIrUlfRZsgxnPwnQceZ5KOlKW/wCJIlnBbPhxKDWF4DvQceqe+Rr2kaOG45EEZhLd3gAO6o9CVNNC06gHqFalJRlZ9HggjBzhuXVZRNYpsTWk7wrXZtOdM1VYeCna5VJ83WCzGPls8kghbvz6mqcSBoFGXqC1SENNFyk5Ox1ZRQya1E5N9earOg3uNSpbMwAJzypl5XaJG1dXY+74/tGAD3m/UL1lea7N2bHOzgHB39Of5L0hhW5oItQbMHxCSc0h9EJwCFeKB1OFLhT1yu2G1Is5EMRHbOFSdezadDT4juHnwr5KSirs6hBzdka163zFZx3zV50jbm8+W4cyuE2j2stLmmlII+RGM9XfosK8NqcILYBikObpXVJ5kV8XUmnVcpa7S+VxL3FxrXESfQaU8qKtV1EYrk0aGjzlFi32sSNeKk11ca7yq1lcATzplvr03hELFegizFW1pxG4rKq6hPBqQ0+3KGdoBvonRyAkU319eunzWpBZY6ULN9d+W9bl32NvutA50+dVAowZI5SRzLLM93haSd1KgdNPzVuK4pXHMhufnT5/VdLK6OPxOFeqzbbfjfcHmj2xOd0pcFB1wsGbySVDKI2eBoHPf6qK03m52+iy5LRVRtuR2o2JbVaVkWmVTzOO79VcsF0kmr6HlqB14nkpoRUVdnMm3hGbZLFM4tcxrSMyMR1pvAHmpp4bVKQ1wDQDx7jSN+HMvPDEaCmi6iIBoo3M7yntjqo5axwflSPP+KpLzMzLj2aa3Jpo7XEQTVw7xLuJ8P8AVWuS6K7bzAd2EwDJGijRueOLTv8A3zCpfxJgOJ3gxDvbmHSrvukEtJ3d07irF52KO0hpfXuuBBBo4EEEtJ4Gn0I3Feqtugt+b9e3vscSpWl5MfLuvfUht12tNobOC5rmAggUo+oIGLpUpJXK1apK5rOtD/ln+/VVJNyauWoxUU2im4YySfAP+bl0UdoOissphAG4U9FBMyoXaeT1KyKFlADntG539zQ4f3K0Wqq3Kb8UbT5tc4H5FqvuCnr+q/dJ/gi0/ot2bX2YjWJxakokJUBMISqlsk7vmpZZFTtLqhTUo+ZMiqPDLERyHRSMZUpYIch0SW23xwDv9550jbm4/wDiOZU0KTlLBBUqqMbs6zZKzAFzjwoPNdfAFwOyEsnZmSSmKR1aDRjQKNYOmZrxJXb3fKSt2jFQgonz9ae+bkaQjQp2NySqa5Cbcj6Ak6AE+i+c75vJ1omkkJr2jy7yrp5CmS9f9q14SQXbM+IkGsbSRua+RrT5GtDyJXjNhkbIMTKGp7zfeY7gR+e9UNe5KKa4NPw3ZuafJHHZ+Pktm7LhfKcshxTIGgZ0Us94yEYcRaBuGX0WL8Vt5Nu1laJus2fhiFZZWjkSPoEya22NmTcT/KgXKyylVnuXV78I52d2dPJtCwf6cQHM5qnNf0jt9Oi5/Gk7Wi92NnvlRpy2knU1UDpVQkt7RqQPMKt/8q1xo04jwGfrwXUaEnwjiVaC6mi6RNjYXGjcz6AdTuRZbMXHv5DgNT+i0omhooPl+fEr1pQ5CvLgSx2TDmTnx/IcAtBhyoNFWBU0ZVWrUb4J4U7E7Bmr9kZnmqkLwtGFwUEY3eTuRcELTUOAIIoVgTsNkdhJrETRp+Hg08OR8umw2cDeqV5Wtj2ltKjeDoAeI4Ke64IdruVpLSKVrlxVaWTPgPnkaHL9VnODmuEbG4gCaHFkAQRhJORyJ41G6oJVh9je7xvHRufzP5BeOnGPLOlNvhELbSGHMih1pmPJaGBV4LIxprSp4nM+qtkripJN4PYprkoyWMdoHg6Bwp+LDX+0KV4UjiopHL3c5WuElG9iIuooi5SYKrOt97xxktaO0kHut0B+87d0zKs0qMpvCIKteMFdst9ms63W2NjgHPAoammZ6UGZPLksa2WySY4XyU/4bDhA60zPmks1la0d1oH74rUp6K2ZMyquvviKNK1X5JJUQjsm/FQGQ9Nzfn5KCw2QVrqSakk1JPNxzKRjQFq3JZnSysjYKuc4AAfXyCtxhGCtFFCdSU3eTPQLisf2bBTcPnmuvu2x0Ul1XRgaAdaLbhs9F2kRsgbDkhX8KFJY8M7aS622qzSwPFRIwjPjqF8uXrdktmmc3vBzDQOBwvAG47nBfWy5janYmC25uGF/xAI1dBOzPnex3padz2u/EAD8j+Smfetp+BnqeX6/Ir0O2+x2Sv2cjSOdQqY9j1o+Nnqqz09Ju+0tR1NZL1HBPvC0b+yHU/5VeS3THWVg6N69eXqvTofYzL70rB6laEHsYZ78/o1eqhTXETx6mq+Zni8k7zrK89Mv+3oo2tDzQCR5O6p/VezW72e2KElrXOlkGuYaxn43cfujPpqq8dz2aziow8MR38mjU9EbUfSiWnRnUzKWDzeDZ2jDJMzCBuyLicqCtMj6rTsNiDRoMuGgqNBxPMreva2Nlbga3u6g1oT95o5c1QiB1OROVTo+g93gd9Ouuqz69aTxe5qUNNCD4Eifu0VhgQ+DkeOhP01QwgZE6ior3QfMrNleRo+WKJFNGKpkTC6mFtag0OmYO+uozGgK0ILrkIq7u1bUDWjv3wA081y6b6nnxY9CvkMyRzPDrwSNtnwtc7vUy0/q04eq0W3U0k4u8TTXl1U5s4G7Pj/lcWjH5nm5sx8MjtaAVIPvVbxDcmpzbIMsZLiK+I1FDuw6UV+VirOao3UZ0oojcQKAAZacunBRucpXsULkQwhjVICmVSYl00c3EconuABJIAGZJyAHElE8gaC55AaMyT+/ksG0SvtJ0LYge6ze4/E/95fNXtLpHUd3wUdVq40lbqQ3pe7pAWxEsi0L8w9/IfCOWvRcpa7Y4d1gLG+jj5/ovRrs2VdKRUfoOi6+y+zSKVmGZtQfIjmDuK3acYwVkjAqVJVHeTPE7iioXOPL9/RbBK9Ouf2LYJHdraPsa90Mb9oR94nutPQGvJeiXFsfY7JQwwtxj/aP77/Jx8PlRd8nB41s57PbXaiHOYYoz78oLcvus8TvkOa9c2U2LgsIOCr5HeKV1K0+FoGTW/PiSunQulE8uNawBOQhdHgIQhACEIQAhCEALjNstrBE4wQHv0+0ePcB0Y37xG/cOZy6W/Lf2Fnll3sYSBxdo35kLwOa0OJLnE1eSS/U4iaknzKo6zUOnaK5ZpeH6VVW5y4X7mtbL5NNdNwrhbXe7eeKyp7Q57quJqNNKFp3fdFFC2MnMGh300O7JWIYDoFl1NTg3oUbDY28adBoK7grkOuenDd+8z6q1ZbqedGlasFxu4UVKTlJ3JHKEcFSydkAas16U8hTLyU8MMQIIjFQKeWWtOi0mXI0alOdHGzUhdf9lskO6m+CKyNFO6AOis9nxVJ1vY091VJb1J0XDqJDZJl94DVUtNpG5Zk1rJ1KrukKjbbJVG3JbmtCgdMqznpjnIoHtyyZlEXquXFNMlMyaBSxgRylYnLlXt1uZE3FIaDhqTyA3rFvPaJrO7F338tB1KybHY5LRIHSVc46DcByG4LR0+hcvNPCM7U65R8sMs1bDJJbZe+2kbc2R7q6Yn8TqvS9m9kq0LgodgtliDUjmTu6DkvV7NZgwAALXhFWtHgxJybd3yZ93XM2MCgWoyIBPQpVFHFwQhC6PAQhCAEIQgBCEIAQhCAEIQgPPvanfxjdBZdG2gSF7vwgBg/qI9AvOY4MziyOh5rt/bnczpYYZ2CroS5pHFsgBIHPu/LmvMrv2jbQC0A5ZCUD/qAaHmszxDTyqWlE1/DNVGneEup0EcK6C64IIgHTOFfhGZ9FzcFtjcKskaRyIUvaDiPULDUJp5RtyqRmsP7HXzbTxMFIoi7mcllWjaeZ3hAYOSwZbYwavaPMKnNfUDdZW+qnUasv6K9qUP7Nia3Su8UhVcknUlY79pINzq9ASqr9qWe4x7vKm4nf0PoulpKj6M8erpx/9I6NOBXLf/YJnDuQHzPTh1CjfedqOvZs6nrxpw+akXh9R9CJ+I0l1OsLgkLlxb7bOfFOB+Fv75qs8uPilld5hv0Ui8Ml1ZFLxSHRM7Sa0Mb4nAeYWZaNoYG+/iPBoLlzYsQJyYT1Jcr1mueR3hj+Snj4dTj6mQS8Sm/TEdadonu/0mU5u/QLNlEsv+o8kcBkPQLr7r2EtMpHcPkD9Su6uL2XYaGWg65lW6dKnD0IpVK1SfrZ5Zc2zz5CA1tBxp9AvV9kdhsIBcKDeTqV3F17NwQeFtTxK1wFOoN8kDklwQWOyNibhYKKwhCkSsRghCF6AQhCAEIQgBCEIAQhCAEIQgBCEICredhZPE6KQVa8UPLgQvAdstiJrLIXYSWE5SN0I4OA8l9EJskYcKOAIO4ioXjR6mfJ7bJFX7WN1eLCAfQhK+xWb3e3HI4fqHL6Rt+xdjmNXQtB4tyWafZpYfgd/V/hcWfY7Ul3Pn8WWzD3JXdXMGnkVMBF7lnA6uc7cRupuX0DD7PLC3/ZV6krRs+ydjZ4bOzzFfqln2F0fOLWPPhhZ5MrwO8neArdnum1v8Ebv5WAceA5n1X0lDdkLfDEwdGt/RWWsA0AHRNrPNyPneDYa3y6xv8A5q/mtax+ya1O8eFvUhe6ITZ8xu+R5NZPY9/vJR5Albdi9ldlZ4i53oF3yF78NHm9nOWTYmxx6RV6mq17PdcLPBGweQVxC9UIroeOTYgFNEqELo8BCEIAQhCAEIQgBCEIAQhCAEIQgBCEIAQhCAEIQgBCEIAQhCAEIQgBCEIAQhCAEIQgBCEIAQhCAEIQgBCEIAQhCAEIQgBCEIAQhCAEIQgP/9k="/>
          <p:cNvSpPr>
            <a:spLocks noChangeAspect="1" noChangeArrowheads="1"/>
          </p:cNvSpPr>
          <p:nvPr/>
        </p:nvSpPr>
        <p:spPr bwMode="auto">
          <a:xfrm>
            <a:off x="152399" y="2751137"/>
            <a:ext cx="360989" cy="360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2" descr="data:image/jpeg;base64,/9j/4AAQSkZJRgABAQAAAQABAAD/2wCEAAkGBxQTEhUUEhQWFBUXGBcXFxcXFx0fHBsYHBcYFxccGh0aHCggHRwlHBcWITEhJSkrLi4uGB8zODMsNygtLisBCgoKDg0OGhAQGzEkHyQsLCwsLywsLC8sLCwsLCwsLCwsLCwsLCwsLCwsLCwsLCwsLCwsLCwsLCwsLCwsLCwsLP/AABEIALcBEwMBIgACEQEDEQH/xAAcAAABBQEBAQAAAAAAAAAAAAAEAgMFBgcAAQj/xABQEAACAQIDBAcEBAkICQMFAAABAgMAEQQSIQUGMUEHEyJRYXGBMpGhsRRCUsEjM2JygpKy0fAVJENjc7PS1BY0U4OTosLD4USU8RdUdITE/8QAGgEAAwEBAQEAAAAAAAAAAAAAAQIDAAQFBv/EADERAAICAQIFAgQFBAMAAAAAAAABAhEhAxIEEzFBUSKhYXGR0QUUMrHBQuHw8RUzUv/aAAwDAQACEQMRAD8AtDLSClArvDDfK7BG5rKGjI8O3oT61JJKpF72HeeHvGnxoWgUDlK8MdG9WOWtJ6ulGQFl/j+P41rstGiOu6j+P49KAQQJXvV0aIKeTD0oSO6qu6mpmPB152eCAu3cv7+FBhRBNAe6hpBVwh2BLJrIRGvcOPqaA3g3SIs0IZhaxy8b99udK06uhk0Vy1eWpyLZkoJuCRzuCCD606cKeYoJjYB7V1qf6mvMlYFDVq9ApzJXhSsahQlIpYmNM5a9OnHTzIHzo2Ch4yX40hpaaEg5WPlw+FJJrWDaLaSmmauIpNq1mo8JpNqVlpax1rBQyabcUeuFJ5U8uzieWlGwNEVlrurNSy4RftX/ADQW/ZvRuG2S7exC58W0Hv1rWZorogNe/Rj3GrnBuvMfaKRjwF29+oPwo6Pc+LjLI7+4D3G491qZJi0jNZLCmS9Tu82zgszLFl6sWykNccNRfvuCfWoQYa1FNiOJ2bxrqcEddTWLQ/8ASZLZWbrF+zIA49zg29KYSCEG4jaFjxbDyNH71bMp8rCrxPuwNbZfTMvzLj3KKbw+6SZru+Zfs8PeeY8rVLZqI6t+myA2UJXa0col+11sRRgP7SG63/OAvU/9Ek+r2vP+AffUrFgyq5bIijgqa/uv38uPPifBDlFlGXS2nG3dpwHgLVVR8knLwRfVMNGWx8wff3U6sVFnDd/wpJh8xWo1nLCBqSBTsSFtI0LeJ0H76REtiCQGtyNTUe00AHZI8AKFGBodhltZXv8AkjQfx53qThw6RjsgL86Cfal+GlDvi70cIFsk5cYBw+NA4jGE8/TlQMk5NDu9ByCkKxEo4VGzreimph1qbKJUBPHTRSjWSkGOgMBmOkFaN6rwrww0AgJSm5Ygxuwvw7+Wg4EchRrxUyy1jAqwgcAB5X+8mutTzCm2oGoTavVjvSDXgBvcHUa1jUSWGwYPC7H8lSfjw+NSuH2JIeERHi5A+Avf30RsreRUjCtGMw4ldL9xOnH91Py70/ZAFUSj5JNsVBu259qRV/MX/Ff4UWu72HX8Zd/z2v7u6oSfeRzz/j0qOm2sx50fSgeougxGHj9kKPIa++hsRvEg4D3mqRNjiedCNiTW3+AbWW3Fb0NyNvKoLHbad+LH31EvIaZe9DdZto7NiSeJoZmriDSSpo2BoUDXU3XU1go2Ex13U05mpaEc6sIMdQPOlHAXH2fjRecDhSGloDYRAPhsSjWKxyDw7PxuflRpw/eBRrNTbChVGbsBMY7qbdKNaOkGKgwoCMdeZKLMVedVS0NYEUpto6PMFd1FLQbI4x0kx1INBSOpNChrARhr079C77CpHClB+MDeh09wor6ZGguFt42ArbUDcyLi2dfgrH0t87UUmxieSjzJPytT7bWv7IFCzbSY86NRBbF4jYKFTd9bG3AAHlw1qrPsd1Ju4t3aG/qOVTMuJY0JIxNJKh47iKkwtudMNDUo6U0YDSj2RhjpJFSEmFNuBoGTSgERfTiPvPlTYkPdavWam2NCzUKLVwvTWY1KbExESsevViOWQ2N+4i40486ZCtAy4RjyNLj2ax4WPlr8BVm/lnCr7GHzH8q1/jevH3sI0SJRTbV5Et+CHh3ckbgjn9G37VqOh3QkPEAebfMAH50Ji985bkZgCOIAFxUTid5ZW4ux9a3pBkta7rIv4yWNfIf4m+6h8bgsCim8rM1ja1rX5aKoFUuXabnmffQsk5NNaBkfbDgm+e3gBcD411C5jXUKBkncP0orD/rYUdplDKCAcoTMbdojVreNuVT+B6S8A4H4VR5nLb9e1K6Kox9HluBqwzX/AEjr76sWO3WwM2suEw7nvMSX99r11akak0iWlJSgmxGC3hw0vsSK35uvxGlSMeIjb2WU+Rqq43ou2XJr9HKHvSRx8MxX4VHYno2jQMcPtDGRMoJCmUFRzFxlU29aT1DvaaDkrurrPNnbrbQMcckO1BZ0RurkgU2uob21YHn3UWINuRH/ANHOvLK8iN65wR8a1s21eS79XXnVVSf9JtqR367ZchA5xSRyX8gGU/CkydIMiECTC5bhCQXKsucoArKyaMC4BF+RorPYVqu5eBCKUIRUHBvGCoLRSKCAeR/Zua7D73YViR1qqRxzXW3LXMBalUosdwkuxO5BQmLwUbnMQQRzU2PvFExyBuBBpWSjSYttA7DuFJMRPKiTHXdV41qMVbHbPxOtmZv0so9OpCP76i3weN4AMBx5H3lyW95q+mEUkxr3XqMtK+7LR1a7IoEexsRe5YxnvWQ3/VcOnuAqUgw8qjtuH8cttPHXj4/AVYDs9c5YFteWY5R5DlXHAL30FpUZ6tkIU76Oi2YCLllA/OopsAvjTbYIch/Hxptou9CRgoRxceg/+a9z4de9v48LUHjcGezYkcb29LX086FbDGlbrsMs9yRfakS+zEvmQP3VXMZFEzs/Vrdjc/8AijWwxptsGe6klKxkqIh417qfj2VmAOtjY6KTxF+63xow4A0X1sgUKCoAAAsutgLc70qaDJvsRqbH/Jb4D5saJi2R+SPVj9yilOsh4u3obfs2oaXB39q7eZJ+dHcvAtN9WFHDRr7bxL52v72Y14cbh1FjOT4KP8C/fUc2AHIfCkHA+FbmPwDYu7IbaKh5ZGUGzMSNOV9PhQ/0bwqwfQD3UoYKktj2ivDCGvRgz/Aqf+iUk4ajkDaIYYKuqZ6muo0wbiY6NLiFz3iJvfHerdJiV4EE+AUn7qrm4cKiBwQPqKdOQQafGrGcHH9gDyFvlXp6tb3ZwaCa01X+ZGxNEde0PNXHjzFqRi5ImVhnAuDoGtf0okxpm142tx+6g9s4WOWKRGYgFGU5XynVSNLHQ68aRNXiyjTrNAewMHGcNhyJCT1MY9oH6i0TJshiSVmZb8soPMH7qb3ew6/RoLPcmGL7J+oveKMmwBYW61vh91qZTa7+wr00/wCn3/uKgwsilbyZgOOh10t9rTXWs631w466QkaBwfRUDj/my+6tFgwJUr2728DrpbXWqdvvBfrT3kj1Kxj99GLywTjUVgl8MnYX80fKs3fAjrXTmQxPic7uP7sVp+GHYX80fKqViIbYsHvmceggJ+bmo6H6yuu/QSce4qcYcTtCC1tFlzKeeiyI2ngDTWLwGPgRni2k7hRfJPhV10vYOrLyB5Gr3CXyroOA5eH51CbexTJhpmYaCJzwP2T3XptsfBt0vPsQS4naqaXwOIsTzliOnmsg+NLl3mxcaFp8IkWoAImDqxIJNioBFrD2lHtedWOSbXtRX8bX+YqM3jw6yYVsq5QNbeNbYgb38B/Zm2GliWQoFuAbXv8AG1O/ykb2yfH/AMVGbvD+bjzb4sxHzo5F1rmm5J0mdEdrVtBqSE8qWGNdEtO5adJk20NG9IYURlpJSjtNYFJGTTBgqSMVIdLcaXYHcRxhpBiombFxL7Usa+bqPmajpt48EvtYvDD/AH8f+KhsNuBZYn+kL2uzkY5bflL48eOtqMaKgJd7dnA5jioSbEXBLacfqg91BTdIezVNvpFz4QzH49Xb40q0zPVXkm+przqfCq5J0mbOHB5G8omH7VqDm6WMEOEWJbySMfOWm5YvNj5LcYPCknD1SZelvD/Vw0p82QfK9Az9L4+pg/1p/wB0Vbli86Pk0BsPTTYes4m6XJfq4WIfnOzfILUbN0q408I8KvlHJ981blB5qNUMFNPDWRz9JWPbg8afmxKf2w1H7M3vxjQq7zZmaSWMkxx+yEgZbKFC3Bdtbc/KwlDarGhLe6RpXVV1UddvYkj8af1E/wAFdXPzoHX+Vn5QTtzeLaeEnZMGkhhIBuMOXUvchjmCHkFFr8qE/wDqXthfahX9PCyD5MtblgYMkaL3AX8+fxvT/rXoTe6TZw6cdsUjB16XsePbgw5t/VyD/u0p+mSTKVkw0BuCL52B4W0zXrdjQ+LVcp4HQ938WoIZpGI7J6YTDGkf0SNsqomYT2NlGW9uqNjp31JHpfifV8IwPeswJ/uxWjbp4KNsBhLohJw0FyVB/ol8KObYmGb28PCfOJD8xWUmZxj0ozjC9LuFBW+GxAt3dWb6W5uL1YtuYyPEQrLHfKz2INr6ISb2J+yKmjungCb/AETCn/8AXi1/5aidoYeJDiIolROrMLZEAACvG0a6DTjm91UjLOSc44wSuGHYXyHyqs42L+cfpm3m0dvuq0YYdhfIfKoDasJ6wW4lo7ed2X/qqOk6mU1FcA2DfvAH/wBbH6m3zQUjaO+GEaGUJjsKzGNwB1yXLFTYW87UIeibZnKJgOVpptPfKaE2r0V4BIZHVZAVRmH4VzqAT9YmqWLXzLI+9ERB6rEYSQ/VH0hNfC4Y291GYzECTDSG6FshJCMGAIF+Iqnr0QYP7cnhZuA5cb3qX2F0fwYXWOSW4JJuVswKlbN2NRqaOAZ/2E7v/wCrr5/vNe7QxbRgFbXJA19f3UrYyEQAHiCB8LULtn2R+cPka4eJk0m0dnDRTaTD8NtBz3e6qf0i7y4qB4lgmMYZSTZVNzew9pSas2Eqh9Kh/Cwf2bftU/CNykkzm/EvRoyccPH7kBLvfjjxxUvobfsgUDPt/FtxxWI/40g+TUG1INem9NHzfP1H1k/qLl2hM3tTSt+dIx+ZoKVb8dfOniKQRSOCG5kn1YMYxSWWn2FNsKVoopDBFIIp4imyKWiqY2RSaWaQaBRHhpNemkmgOjw0g0o0k0C0RJqw7I/1eP8At5/7rDVXjVg2Qf5un9vN/dYapav6GdfD/wDYifj4Curk4Curyj3j6AgxAdFYfXUMPUA/fSjIB53t4ny9KhNjbWQRKpEhK3XsRu2gJAuUU24fCpGLGx/Vjk14/gXBPmWUV7U47ZNHgab3xUgolm0Ay+Jt8ACfj8aY2q4jglchmCI7WUZmNlJ7I5nuFccX3Ryfq/vNN4nFXRhkcdk69jTsnX26VMdjW6f+o4T/APHg/ulo/EQZlIzFb8xa/HxBFRWwXK4TDhQxRYIgHNlzARrZspN1vxsddaO6xrcFHjnA+QNBPwaSscjwKhlbM3ZvYX0N+/TWq5i8N/OcdJ9pMHGAdRoz62PP8J8KssbvbghHfnP+CoXFyDrJlsQWeC+uhIXMAugPBdaom3JWJJKMXQTCeyPKoTbswjIc8ARfyzC9RQ3nlS65Y+zoLhuA0H1qC/lV8VG3WBRZ8oy31snWcz4VPS/WU1E9hoiYWEXsw18QfOgtvYWOPCzuoLERSWAIuSFOgvYD31GYfb2FCKJsVhlkyDOpALqSO0DdyeNwdKZ2nvTg+olRMSshKMAixkhiRoDlW9j33HnVZSaZOME12LOuyYuOv8eFqJgwyrGVTgb/ABqsjfXCaWnxLX+zhZD8oOFTOztrLKmdFnI/rIih87Oq6Um5yG2KA1B/SDukPxufvqN237A/PHyNV2TakolkCuQCA1h35mUn4fCgH2jK7WaRyONsxte9cXEu7id3DQaqRdcCdKovSoPwsP8AZn9qrRsuTTiffT20tnxzW6xFcgWDMqkgeFxXTwkNtSOL8QXNg4LF/cxdlpBrT5d2E5Bf+Gn3LQ77qp3L+qPuru5vwPF/49r+pe5mpptq0aXdND9VPcw+TihJN00H1Yf0mkH/AHxQc/gFcFLyvf7FAam2rQG3NY6rHCR4GX/MGui3QAvnw2bu6uRl875ma9I5IZcJPyvf7Gdmm2q3Y/YISQgwBF0sGxAzcBxGXvv8KGk2Kv8AsX/4w++E0m6x/wAtJd0VY0k1YX2MB/RSf+4Uf/z0w2zB/sH/APcr/lq1jLRkQZpBqe/k2PnHKPKRG/6FpmXZkfIzD/dof+6KFj8qSIU0g1LNgYx9af8A4Ef+Zpv6HFzecf7hP8zQHjFkXU9sg/gE/t5v7rDUL9Ch/wBrKPOAfdKaLw7Roiors/bkcnqyLZliUCxPH8GT6ik1FcWdGi9s02WCM6CuodMaluLfqmurzeTqeD1/zWj/AOkXmbeCeDTC9QS9w/WqzgZS1tFkW18xve/DhXqb1bSPF8IOHsxOLd/tM16QmH2ZYM+01bN2xkyA6k8RZiNbix4UQ0WzrART4qViAQI4jKbEXBKRRZgDyJtevX15bpXE8jh4bIKMhLbZx7ccWFH5MUZ0/STv50ymJxvBtoSMOY6mIA9/sgcaLi2HK2sUczD+si6o28na/wAqh97d3trho3wkXZRbEI0ZYm5N3R3KPytYXHCuf1NnW1ppX1CMNh5xEkf07FBVVVGRlWygWA0XgBb3Uo7NLe1i8c3nimt8LUV/pbjY0UvsyKAgdosr2FiRewSwFhfiePGofeLfqSHJ1sOHLvcsFhZWUAgDKzMRJz5qRppYg0KldWG4Ve0k02Th0BkmecogBZnxMtgLgXbt2AuRrU/guoZY3wAWVBMXlMTZ+19HkjFzmOt2j0vyqHwuP2Xi8JmlxogEi2ZDIiSRse4G5zDiCLg25iobZ+zNn4Zz9D2riu2CMqBnzaaX6lUvbUjuqsJSSySnGDljoFY/ZeIS+aGXgNQjEcO9QRULHtlcLGesRjllztyNmiaPgQALHLxP1gADR2AmMsqnDYqbGWOtpJGA5dpWJHMnnwoLBbC23HOZThFnUHWOWRHjdRoABJKXHJgeIIHlUoRalZbUnFwrBL7JxGFxCGcYrCxXOqSyBZASTbMCOYGhF7ipAYuIBguIjlyqzkRF3OVRdj2U4AUjaW1MWpKnZWHUd5gZ10va7BQo58+dVHeTbDrh3MsWGVi+QKmHbLlKtftDEEhuVso0vrQlBSl8Qw1JRj0wi67E2nFiH6uCQSSAElNQ1hYE2axsLj31bI5pkQjI/wCqx/ZBrBujn6A2IP0mafCMBeN45sqk3AK3EeZb8dX14Vedrw7M7V9p4mXjftPN7sooqGzoLLU3umgbD72wHF9TiMMMMCLB8RM0QAuzDNZDlBOaxJtwqdxWL2bGxDthQ3cmPLN+qQKzzbGy45oWXZ+bEOrhrfQysxWxGrpd2FydGsOHNRdro93txMMjRu8EsLjVcXOAqkXIKGR7C/A8eXdTOEZZr2E5kli/dlxxG+IjLdXhgsSsUE7zsYieQzLCdSNcouRY91WnYW1I8Sl4pI5mW2cRNfKTe1we0OBsSBex0qsbY2Vj5lzLs/Z7I3aBjije/GxVusF9Cdbc6quE3dxmGGIxGXG4aUapFhYXCPoMmYq1imdjdRcgBiONPB10Jai3dWbAyMOKn3Gmncc6+epN6cUkwMzSuysCUmeUG4NxcZ/mCPA1q28O2dl43CMn0yQRuRcJCS11KvazQ3FuzwPA871TmeST0vBbL3F+XfVZ3rw8ckkKyorraQ2YAi/Y1158aznZ+EGHxKPsqSfETA5hG8AVGUe11hEqnLY814kDS9Xnam0tovCZWwECGKNnd2jzZQFzPlzPcgAfVJvQeqjcppjsGWJAkVo0F7KugFzc2HmTSXxjfa+A/dVYw29UEgUPiIlc8bJIq8T3x5Rp3n1o3bmzsXIkT7NRpEIbO/WYZ1OoC5LSXuCGvfw8aZyQuxlejA/lIaD8cvzFXqcgVQsFszGw4uObG4aYRBw8rpGTlUaluxcWFr+lXTF7bwBVTHNM5a1gImHHQavGo+NIpJIMoNvAl2FMtbxpsShgGW4BAIBtcXF9baXp3DYV5DZQNLXuQBre3E+B4VrFoZZRTLwjuFQ+095o4ZZInSTNGxRiAtrg207XA8qd2Vt+LESLFHmzubKrC1zxte9veayYXBhb4cd1MPhR3GpiTZsw/o29LH5GgnuNCLHuNMpCOJGPhRTYw9u6pFqaKinRJoaEddTmSupqEJHH4I4dc02HlgiH1uokKgDxbUXOvaPM+lK2/jWeXrEZ2jAGQuuVlCm4C31sDwI4Agcq2PE9MMAOWOCWQ+FvkxU/CoDaU7Y85k2Oc41WTq5U1v8AWCjI/G+p9RxqLlHsv3+53wUllu/p/Cv3PMLvvtRo4166JjkBLKisTcnKSytluVy34a8qFxm+OIVJeuxs3Wrlyxr1aLlPHLIQSX49nK3s9/Cy4GDaoJ6jZmDw50/CyMpLeZDmQ/pVW99d29pyLM2MCuuVWUwxsRmXORlykldBlOa4OddLjMq0h18vdfsS/R7tTB452jkxOMExUfg8RiIysgOrCMKi5rZdbrex7r1ctqbB2SQv0lYXy3szuTa/HUHhoNPWsG3P3TkxOIy5WKo4VmCkqHGZrPY3C/g2UtY2LLp2hVx2n0ethoHlZY84YJGmgD+zZjIzKEFy3tC+g4XtQpvCQcLq6LDNsnYYVvo8rAAkt1DmWxsOOcOdO4WqtpJA0kYwMrztnRWOV4mVCcjupvYnj2QBofeNvzFDhsHF1UViZR+FOVZgxVmFnRSCntArmP1bHS9Q243SHiMJiI+unmkw1z1kZbPcFSAVzm4IYq2hHCl23lj5jj7A43T2i05eHCzsUfMknUmPVWurDOqi/A8K0KfenbMUaLiFSN9bkwEk6mxuhyXsCdBzq3ydJOzggcYgNcXACtm/Vy3v4WqKxXS1hgPwUUsvkpHvEmSmk/iTXXpgqT7y7QkOuNkjS+ViqRqot7WrgXI7sw9Kr+9G8ZErRtIMXFkUHric5DIGurK7Ri+a4ZNRfkasu1d/Y8QwB2dCdbhnsGBPPRSR5hhVY23sGfHSA4fBSaG2eNJMhXKir2ncp2crWIIuCL3PBI9SsnGsYLV0ZJsbFMwfCpBOmQqJcSziTjqgYqLjKLi31hV52hsHZMIfrGSK4IzGZuzcEXGZiAR4g8KzTdrobxTgtiisFmUqhKuSAbnNkYgX4DU210qzYfolPaeSSJW1OWNC1zx9o5fkaaSvsImk+oJtabZiuxw+NKGQMo6pMwzMbobxEZQrd9tCdRyyLbuz3imaPN1ltVa3tL3gXPiLXNiD3Vbtv7LkgeRGw+IygMokMTKt9LOGItYXPO2lObX3ukXBdUkOFWLEJLEwECqQAEIKMkna1kLXYA6cOZWLrqUmu/Umej5ttrhgkK3gyXhDLEbEuCeJDAWLnteFqK2pgttNfrGxNu6PL8OqBb41jaYkxtmjLRsOBVtR6qBWn9GXScYWeLaE00iNkETG8hU3YMDxc3uvf7NGUb7iRe3NWQY2OwmEm0IMXIGeNBmLIS2o1eaNsydk9kfaXXlQW9O8EBlX6BG2GRFs0ZCOpkzG7AaixGXSwF14Vs2O6TsGoPUmSY9yxuP2wo95FULeff5pgQMHh7d80ayHgTfLbTUAe0eIrbl0BT6lQ2HvvLDKrMsTAkBmEfVvkJBYB8PkblfUnUCta29HsXFIGkxSNwykYomSwzADtsW+s2hrDMLhkaRDMciNctktf2mACg6DUW8PHhWgw7pTOkf0WJ1iVWBkxAEYVczSEszhcw7R1VToOFaWEFRTfWiC3l2fspFf6PLjHezZc2XKCOF8yIctyNQTpSt09p4vDwkR4sxoRdYRqQxdb9mRMguuc3B42vrVuXo1gnAP8oRdZaxWNlkXgBcHMjDgDw40PiOiDFK2aPExkAgr2nU6WI4hgeHfWzQPT0IRVx+JkWV4J5ol7cnXkJCQCb5jJaHhrcHT0qz4eEadTHgnawsIsXCxHcAGZbfo0NtnZu3xEUDvMHMquM8LAxsqACzm+t5R38PCs1xu7OLi/GYSdLcWMT299rUktOMlTGjqOLxRrc0uJw8V12S0l8ykpJmcDkwyow119nhpWS43C41fxqYpeNy6yDwPtDuPxoPA7Unw5/AyyxG/BHZfeAdfWth2Z0rRSIWfDTKQQDkZGW5BPFip5HlTrCEfWzKt2sbCkyfSkV4LnrBkBNiptYizCxsdDWgJh9i3V8OJBISCmQ4lCCTYEM2g870DvN0g9YcggjK8+sVWNvKxsfU37hVQnxKykEMY1ChQiZrCwtxIufXxoN4Co2zQoMVJKF/nMqxEA5JHMjHU8TxGltLnW/HjTOAhDRRkyLcohN817lRe/Z43vVIwmKdF7EoA7jrwPnV/3Q3VnkRXxBaKLKpRRlDsCoKngcq2tx1PcONRvVt0/Ys4aNLcn9QnB7Akl1Fgmvb4i45Ac9ajdupFhXEc2IRWK5gCkvskkA9hGHFTz5UZvRh8HhCqTT4hC6NlIXNYHS4K5bEGx9BVHxWDwkpu21GcjQddh5jYcbXBbSuiEp1k5Z6eneOhNDaeH/8Auov1ZfvirqgP9GFOox+BI5XkcH3GO4rqpvYnJ0z6C6Nt6YcbhlyCOOdBaaKNcuXUgMq/YIsb3Nr2PCrRPtCNDZ5FU9xYX9BxNfKGxYZheSJ2TKSr5Ws2WwJB4XU3AtrqRccKlkixM5yhsRN3qrOw9QunvoX4GcVbPobHb34SL25Qtvtdn4yZR8ar+N6WMCnssXPhc/GNXX41leF3DxAuXjjgAGbNIyjQe0bLmYAcSSAB31ati9FolCs+LiItciFS+ngzFdPHLQ9RltDz0sRu7LBhzmNySQFubadoPe/mtULb+0sbNFJLiMS3VXuI7rexawW6qo0BGpte3AVrOzei7AxEM3WyspuC0mUX8owungb1Z8HsXDxW6uCNbc8oJ951+NCp3h4Kxlo7XcbfYwaDZRODcQtjcQJYybLCzJcC65rKxUXA58qq+ztgSSzKqxkgW6wE5bE6kEsDZvCxPhX1jehcZgo5LdYisRqCRqD3g8QfKnSV5JObr0owjae7rQIAosgsFJBNhbVnKgWJYk2F+NIwmHj6xb2kjysWKsBrdcoto/2uVuGtahvVuN9LUhMXNCOSWVo/UWDn1eqBtDo2xGEbNEgxBGqsuIyN55SAQR+QWNGa0uyf1Noy1U3bXyr+cDG0NtiLBypHDBlderLhPwoz3swkzXJUgMFNuHEVSMFvXi4Gvh8ZiFHIF2t6oWZfnVjlimELvOqPCMpyyO+bNqi9pGDk3e2p+VU3bOCyzEKojDZWVbk2DLmtc6m3jUkmlk6dXbKbaVfD4mv9GnSpJLM0O0ZoguS6SsFQlwyjKxFl1BJ4D2a136bHlzZ1y2uDfiPDv9K+Ptk7PaZiq6aceV+QJOgvrx7quWyd35SEhTMWANwHsupLHiQG0IFhfhWcmiWxNm4bW36wcFw8ozfZ+t+p+M/5TVI2r0m4dmyx4bMCQC7IoGptfM3a7uKCqDjcG0F1CKLBr24aAnuHdTWNgsjczbXXu14elSeodMeFlTddrIneDDiTENIkYRJLyFF0CsQSwFze17nu15CwpW7+HhQq0ozOHVkAa1ipuFN1IYEjW1j41dd38Js1kWTGTT5yrM0PZCXylPxmQHVMp9oWvx0Jq17u76bCgsMOFw7aDM8LZv0pLMx9Wp1lEdTD6FU2TuhjJ1usLqLNYyDqxf6pGftEeVxTW2N3dootjgmt2cxiIk0Rg4I6o5h2uHPQ8NK2jZu3MPiBeCeOX8xwT7r3owvQUUgPWk8HzgMMUkhYR/RHj1UAnMpDiQFet7QOYt32t4mpTbu++Ow6xGPEs6uHDCQI17ZRzUH6xreJgrCzgMO5gCPcai5NgYUiwhRAdbR9gX59lLA+oo5sDlGqo+UNLc7/AAqR2bt7E4e3UYiWO3JXYD1W+UjzFbbt/olwk7NIkkkDEcFEeTTnlCr661mm93R/9DiMy4qKZAQLZSpYk27GpVyOYDaU1gTTLtuF0nxvF1e0JrTZyFfIApQhcuYoAAQcwvYcqtmN31waLmXERyHuRr8r/UBPuB9ONYHsXBRZo3ebKysrGModQGvZWBOpFuIHHjRsM+vZCFQbWN9bcwVYWHdSSCoW8Fi3t6RPpBaLqgYzoxkVSSD9lbnL5lmPdlNVgbXiygIoj1LEImjNYC5D5hy0AsBmPnQm1mViCFC27JF76gKRrYE6EfGujVZFt1YGULZgLFiPavw4/fRfQaKyEHJIA5AvmAPd3cOHDKfWiMNsvrXWOKPPIxsAo1P7gOZOgFye+hJIUW2Un2hpc2t61e91t7sLg0CphnMjACSTMpLNewC3IsvDsgAd9zrS9cj24qqHU6KpQg/nEZbiVKNYHmA1yT55fShG6PsbGHymNjkYL1czA5rdm2cKBrUjt7pIws2GmjUzRSlGCEAghxqvaXhqAKzSHebGjVcXiBb+ue3uLWplEnvk1TJHam6e1NDNBPJlvbtdZbvtlZqgsXs+aP8AGQyR/noy/tCrBhekXaKH8fnHc6Ifjlv8asGz+l2YaT4dHHMxsV08mzA/CmF9Rm4PiPfXVsK9JWzzq2HlueP4KI/HrNa8om3PwRG6L4QYZjIWBzOTeJjGO7tZSGNgvE+nMqXfOOI3WUt3ZQ1vlTWz0wKACRTiZ84UKhY3BYADIlrtY6KRYmwuL3EbszEh8XNlhWBQLAWAyZTlI7I4k6nyrqhxL0oVFI5J8CuK1VvlLHTOF8ie21vv18NpYJDGLXkCKCp4AqXOuttAB5jjVCw+25YXzQSMmtwVOW/iVva/v86sm2cKyqXXVmKoOzoSxtbxuL6VS8dg2ikeNhqjFT6c/Ua1zvVnLMjsfDaek6jk2joz6US7NBtGYXOXqZWAA55ldh+jYkd9zwrXWmA1JA56mvjrB4V5CVRSxAJsBc2HHTiaseBxeIEagzyKALWzcACQBrqBa1BypCOCs+i9ob1YeEEuxsOZsg/WkKg+hNVLaXSvAtxF2zyyKz/E5EHozVkAwlyHIZr8Ga5v+kf30ZHhDzstu/7u+kk5VbGhGMpbVllo2p0n4p7iNMg5F3P7MWT4s1Q2F3nxEjkTPx1sgCA+eUXb9K/CkYTZTStliSSZtLqik2F/DUDxNWXZ3Rfi5HR36rDrrfMc7ju7K9k8TxYVK92EjqUFpNSk18iP29A8uzjJEAoSWMSKBYyAsFRR49YU7vhUN/o5CHxMQl+kTQuIYEjBzO66zMUFyEUnKpvY5T5VtGytxoYo+rkklmXMj5WOVQyMHUgJZvaANix4VZMJhUiULGiooAFlFtBwFdPVK/By6k05tx6WYtszo5xrRBYkTDKbE9cxVi1uJChmv5gU1j93No4UfhYGmQfWjHWj0CjOPMqK3S9eXp1qNHO4JnzntQSSRtmgIUix6xyrWGugBJtfWxI8qicRiyUEbKym12suhsCRYgnTMB6A19LbR2XDOLTRJJ4ka+jcR6GqVtnopw0mYwTTQMwAtfOml7XUkMeJ0L214VzSi5PNHdDWjCNRu+/cy7ATo46sHNIYZLKovr1DWB8b8uN7ad1R2ngzC7JKro972It2SLjjqefurRdp9E2NjJK5MQnLq2ynzKNbXyJNUzejZkiFetV43HZyyKytYDQjMNRe/voQShgbVk9WpWulYIBJCDdSQe8aGrZu/wBI+PwzLeZpowRmjlOa68wGYFl05g++qjlp7AQq8iK7ZVLAM3cvM+6qEH8TedidLmDmIWUPA35QuvC/Fb6eYFSuN3/waqTHMjnwudO8BblvLTzFY5ht344265JkkQLJw46oyjTje5HKmJHym2i37+7vsOA/caSWMB04bsroXLbW/M87BIV4nQyW/wCWO+QeBcufEVnm2UxEjscQztKpsxkzZrEZl4i4WwNuXdTkiZyptfNmOvIDKBx8D7703HDrIg5hW8Lgn7iaypFHptKyL6prAnQHQX5+QpyFLG9xcfVJP/SaVJCwYgXy9459+vjT8ShdTYW8NaLkaOm7yOvdmBdMt9ePG3hx0q6bmblyYwB3zRYf7dhd/CMEa/nEW8zoLJur0dRowkxzpI4AIgBuouP6Qn2z+SOzx9oVb94944MEiPPmVGbICq3ANrgEDUaA2sOVChJauWo/UpuP6I4SD1OJlQ/1iK/7OS3xqCk6LcZHIjJJDKispIBKtYEE6MLXt+VV/wAJv1gJNBiUU8w+ZP2wBU1hsWkgzRusi96MGHvU0xJt9zCdp9HeODM3VjVmNgSdMxtcgZeHjVUx2DeFykgysOIuD8iRX1LmprExq4tIquO5wGHuNE25o+V69r6F2huRs+X2sKinvjunwQgfCq5tDoowrX6qaWIngGCuB6WU29aIeYjIAa6tTTopIFutRvE5xf0BNvfXVjcxBWwtlYJBN1yZlUi2cki1uOVdL+lRGM2jhYJyYrhCNFVbajuJ4Curqs6isIVuTnV9iF2xjZsVLGIAy2ZSgJAOckBTfvueJsPLWk714YHF4x9BkkSMAaDNlYHkNPwT15XUt3d/5gzVVXj+UObD3eZBncgk20HIcePfw4VYIFW5KqM3Eu2rend6V7XV6XDaMNqlWTwuP4jUWrKCeLf7je3zdBds5Gt9fvqCwuOLMFUXPIf+Sa6urm47VlB4O/8ACeHhqJKXksmx99J8H+DICxklvtXY8cx9oCwHAG3cb1a9k9LUbMEnQo18veL+BXj6gV1dXBpzbVs9XiNGMJOK7F+2ftqOX2Sb8wRwqSBrq6qyVOjki7R7XGurqAwmkmurqVhPDUHtbasTCSLq1nC36xXA6tdPrZgSdPsqa6uqcnQ8UmYDvx9FedmwkYjXJZwgKozXFiinVdL6cNBpe9VHIRXV1OuiKVlr4jiysPGnVxTk24301sfidfjXldWYUhyWZg/bHaAy2B0HO1vC/AEC/wATMNNna44ZAp9CQb+Jvy766upZeRoePIXEq2vz+FC4lh3eleV1SXU6pP0pi8HPMGjyyuuY2ADnRQVAsOHM6eFNbX21PJmhmkLokhIv3rmUH3E11dVUck0r+pFTDMzEajjXQYh0IZGZSOBUkEe6vK6mFeSy7M6QcfDYdcZAPqyjP8T2vcat+yel1TYYrDle94TcfqPqB+ka6urC7UX7Y22YcXH1uHfOt7G6kWPEjtAd/LSjCtdXUSLPQK6urqwD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2" descr="data:image/jpeg;base64,/9j/4AAQSkZJRgABAQAAAQABAAD/2wCEAAkGBxQSEhUUExQVFRUXGBcXGBcYGBsXGhwcHBcXHBwYHBwYHCggGholHBwZITEiJSkrLi4uGB8zODMsNygtLiwBCgoKDg0OGxAQGy8kICQsLCwsLCwsLC0sLCwsLCwsLCwsLCwsLywsLCwsLCwsLCwsLCwsLCwsLCwsLCwsLCwsLP/AABEIALYBFAMBIgACEQEDEQH/xAAcAAABBQEBAQAAAAAAAAAAAAAEAQIDBQYABwj/xABKEAACAAQDBQQHBAcHAwIHAAABAgADESEEEjEFIkFRYRNxgZEGMkKhscHRFCNS8DNicpKi4fEVQ1OCssLiY5PSFqMHJCU0VGRz/8QAGQEAAwEBAQAAAAAAAAAAAAAAAQIDAAQF/8QALhEAAgIBAwIFBAIBBQAAAAAAAAECESEDEjFBUQQTImGBMnGh8JGx8TNCwdHh/9oADAMBAAIRAxEAPwD0OWaQBtfbKSMoILM5yoo9o8qmw8Y7EzGVtdz4Hr0iRpSzBRgDcG4BuNDe0c61C20gRsRJo+JEvs3NAZbZuyOgWYdL/iFq25V0Mh7RncRseU4dRISVnFHeW7rmrqAikKo76jpxixwYEpVUWVQAKkmw6m8UnOF4FinWS2JiVIgEwRKjCBuVhofMNoglTKGHTnjK4rapea6GacKkorWY6Fi5NwAAKZDxJNTw5hkrdC8GwVrw6bpFbsfaaz1NCMyHK2U5lqOKt7SnX3GhtFiTUROaoeIimHPEaQ9jARmSS3rDozQ227YgpIQTEl2nNWlCRZE4PM45eXK1dDInK6hkIZTcEQ9OhepLWIHNDEwiCcYVsKCVaohjRn9g7WnPisRImSSiIFaW5K7wNQTrUg20Frg0JFdC0IwrkZWGTDHGAsdOZRYVFd48QOdOML5g20y//wARNm4ifKQSSDLDgzVoSStb0AIzCld2oJrrF56M4B5SHPPeeWoQWBVQtBRVQ+oOmsHyWqIkkNViOAFz1tby+UHzHVG2q7JyIDxRAqT9YNgPHuFudIR8BQDicGT97KpmpccHH1h+AxIYF6kAEJTjmJFj5qB3mJwcm8PVNz0/WHTn584C2coJYimUTGavAsQB7h/qHKF6hMl6XimKU8ap8RAG35dzBm137bGqB+IHwF/lEO3tTCPqVXQyE4XiGetUPdBOIF4hmDdbuPwiZUrgYJG0poXKJszL+HO1PKtIEhpMGhRXmREzRzGI2MMkA4tHRGTCw1As97nEhq6il1+Y5935KKMozLdPh/x+Hdok0b5KneAFRwI4V5d8SSjqy6+0htf5N7j74oQJTOoKw1kLCrbq9bH/AIj390CYLKHcgl7nKv4btWn4eV9KU6QZNtd7ngo08OZ6n3RrDRaS9BEgERK1okRoYUDnFg5qaroOnQ/WJAprVWKHQkUuORqCPpwiNjvPS4rvL4aj6cYZNnBMupDEBaXNToP5nxjKTQasImPlv79b/MmD5TVEVZFDzfgOC9f56nhFrIHwEZOzNEYgaZiSWK6U9/dBJ1MBuKk1tfdI4H8/SEtoNFe3o5hzMZ+xktnOZsyAnN+Je/iDUHXWtbnAqF3VoABZRYAC1hAwnUOX2+A59f2esE4SxPE8W68h3fm9YO9vBqC4BnTGDCvq6V68j8v6QaDAjG7cRow1p1/l+SGzIcZakqxAJWtDxFeUGSnzCo4xV1o2Q1y5c+bpWmXv68usWGFY03rVNhyFrQYsEkPYQNNJBtfmOPhBDPeBZ9c1uHDgen84VhQJPPZUK3RyAByZtKfqk+UGYc0JA0Gp5sbn89acIExzEBSgrmmKKfhJPrU6cR0gnD6mnqiw6mtz526mvSMuTMIDQDjZoBqTQCDIAxB3vGM3gyHocn7B0/VPL9k+7u0ocVOWRJanGYz95tTwFK+AiyxuOSQhDEEUsP8Aaen54RlRKbFMGfdlDQcxyHTrAbGSGbEkHent7VQvdxMV+2Z1axc7RxQUUFgLRktoYiphHhUUjl2V07WEnLSU7dAo72/41iWRJLsABUmI9tTQCJSmoSuY83Ovlp5wiHZTkRGyxo5TbPVBnGMeZS9DKlpXoSGNIoJjrw08/wCsMAHYRE5h2IxSiApis6lrKorQnieQ5mKRQrYj4m9oWAGnKOBMLFdnsT3LufSU+XVuRGh5fy6Q5TU/hcaHgR8x01HvIg2nJZrTU/eEFrMR7ZlPKjCx514QooNs+aDMmhEyvXfJBpq2h9vj5+EGk6hLtxY38+Z6DTpCNgmViGZSDfdNz3kaeH8olIoKCwgNNcmsMWJFiJTDwYYANXfPA1OU8D0P08R0Zic1VyUBzDMDw/WFrn4xKBUkHn84gxkquTNmNGBBXj+q1OfHgYUIQSKGhoupbi3cfn5cDBZYgVXlAwUm7eA4D6nr5dS1MazDZJJuYHlkZmpe+8vPqIMEByZWprepIPLp3dIDCNP6QfhyH7ziBX1edevTnBmG8hSy9OZgFv0oN65f0fAtX1600HP3VpB+HSlSbk6n5dB0gIzCBAaHeNLHhyI5fn6wWDAkoVr3xmZEf97UXGUUTjnzHyAFT7+UFyBY3qa3PWg/p4QF2Z7UmhDZApbhTMTUcM2nd3anygAKCwjIzFlpSB5i1a1iND+eESzMSi6so7yIrG2vJDHfB6LvH3RmZEuPLHJksTMRXHIcSP1gNDxtBOFatxZKUQdPxePDoK8YpsZtETKZZU03vogIvY5uF/jEc7Gz29pJQ6bx+QgWGi/xGIVBVmAHWM3i9tFyRIUua+sbKPGA5yyheYxmH9Y28haBcVt1VFFoB0jNhUSf7DfPPbO34fZH1iLH7UAFBFJiNqPMNFBMDvgnIzTGWWvNiBCbuw+3uMx2PLG0D4bAvMNaW5nSCMW0rD0qkx2OmZSi/wAQqfIxRbV287ijMqL+AWHjxPjC13H+xZY7aSSgZcg1Y2aZ8l69fLpnmMOmekU907JXmugA3MxCADSoNqaRSTcex9Zso5C5iig2LaQdPxAGpgTtWeuWgA1ZjQCA2mqx+7DEWux1Nenfp0hq4dpilixC1oBSmoND8IstOuSbn2HS1zVI3iBU360ifD4ZmQu5oAJwCj9RFPP9f3RabPwKy0JA9eVKapv6wUn31h89VGFJ4/fr5qh8eEK5+poaMW4pmew2FUrUi/fHQfIlbo7oSC9R3yLHTVHoErbrMCayWA1ImIfnEqbTr/dSz3FD8DGFly8NkYdpMDECgo9K5hWtK2y1EQ7bwuHDKcMXaWag5xQ5gTa40oVgbfuaz0hMd/8Arnw/kYnXaFP7qcO4v8jHkcrDhmAsK/qj5CNPhMDJGFVknzu0c733T5KCtQpEm9LnX2e+A1X+Blk3abYA4Ygf5n+cTLt8D+8nj89VjzOdhypJXEzsooR+kFQa0JoooK5daVrHSO0zENjJiUrbPNBoBWtCbWvGrF2as1R6gnpAv+NMHeE/8YKl+lFAVGINDrVU+kecYntBlAxz0p6xdxaxFjMuDXWg0imO28SrMvbuaEiuZjp4wE30ZnFHsA9Ih/jj9wfWJl9JP+unig/8o8tw+IxhQN9pUhhXKaEjj4HTzEQYjaGMRqdtmFaaJpah06+YMZJvhmaS5PXB6Rn/AB5f7n/KHStv00nSv3D/AOceUYbH4urVnoABaolbxIO6CyUrDcXtTFImczV9bLlpJc0pruppwhd1OryMoWrPW29Ia37aX/2/+UJ/6g/66eCf8o8k2ftbGTScsxbXukrkbfotbQdtSZjZTsqTkmBQDmVJdCSfV/R+sPnGbd8m2Ys9MPpCP/yPJViIbeUaYh/AIP8AbHm2zsTjZswoJwQDUmXLa2ZVJsl/Wr4QnpBjMZhnp25ZaVqoAFnZSPV6V7jAT9wbD0Z9uyzrNmn/ADU+AiFtqyj7Mxu9nPzjzLA7axczMftBUci+UdwJNtOELi52L7Mv9pckAkqJzNoQAN17Vr7jG61YdtKz0sbRX2cPX/JX4iFbas7hKK99F+MeUS/tbGhmzGFQaZ5mX1pi6Fz+D+KI9p4R5VGY1qe/41gNpS23kKhcd1HqE/aU6lWaWg5s6j5xV4ja6e3ipQ7iW+AjzvCYJplGFPWINQvIHiKcYNxGyMq17QBr0owXh0pxMbG6rDTUbo1c7a2FFPv2mk+zLU17r/KsBT/SSUhouHNf+oT7wctPOIpGzMHLALTkcnsq1mg0bJNJ4nVstR0ij9KZUr7ROaSUyBlVVUiwANN3Ud/SNFJtozwiz2j6aPog7IaEBl15gotadKmKLE7Ydm9apIzVoxJHOr0tE3o40tZnaTfVQgndLVBlzRooPHLrFliXkzGmOA9H7PJWWVGRUHq5qWNPdD4vKEz0KKYZjaB9SDVgLjWgXx8olXBsJdSoob1oK91SCfKLmU6KATKmETGYqaCgDOSLBul4Sbjpy/dmRJAVM9XZm3cuatFAFxCOUrqKKQimsvJmdo4cpMKmtqW7xWJJclTJmNWjKkxhent4ZRUcbO4HfEu2izTWL0DWrSwqABapMS4CQTJJBAqzK1RqpVGItSoJQcefWLRnSTZKUNzaQHsOTmQ0BO/LAtzLW9wg7Y2GBlzFYqtkIzsB7TX58IgmGcv2cnIEnFcqoDSgbLQ5gQDrx+EWey9liZOCzS+UCaWXOQBlDUAynQEDSGnKrbEhG+OhL/dIiksVQZqLQKFdqXNySpFBS2Q61tX4nbCJKMrQkTFYhSxIfLW7+rZQN3h1JjR4XDSZEqb2OYZmStQ/APT1++MrsZjMnoznOxMg1IHF+FBaJQzcuxSWEo/cFkbcCimQPxqxIPupHRNtrEv282jLQux63J1tHRXy4Sy1+WT3yji/wi4GxZZKVcAZBmosuuej1A+70zBB3Ewk7Yv3aBWBbeZgcoFbUplUajnygORlIrmlk1FAAprXNXnaoAhoObJlyMQAWyqtKAX0HTXWA91cjLb2J8NsqaGBsKDNWoN+Xf32iyweEnCWFM0KBXdCyyAGJDexW4Y8eMUpN81qVSm5ap9Za5fnwgxpyHM2YeohqJQpTIWJ/R0FwD3c4Wpexm4lv9karjtbFQBVUuQqmh3bAGotTQaxFM2e1VcsGds2c0W1bVFr7vxitw5Qnea5LE0l2oAaUrL7h4k9YkTKQc1c1akiWo4NU+pQGt6adID3Lt/H/ocMvBLmUUZwRUBhQVyg86a2EUmJ2FMzOwKGpJF6E687e/jDVpU5ub0AQaDNT2eQHl5xMU3svAt7IsM7ZRpyAHhAqXOP4CnHguFlzQvZ9hKOVVGbOozENLvpUGqg3/D3QNI2RM32KLmJNs6muptQWBqPKIZaq4EsSlO+GqSASDVaHd4mB3KFi5lilWGUUtlJ4U4gRluXb9+Q9TUYSbOzEfZ5K1RZJq9VpnLF7Lz4U4xR4rY84hlKAk0OYODS9MtwLaGA2CUeqUqRQgCi2FteNfcYkQS9ACp1qbj17cT1hPV+/wCQ4tB+yMF2QJm4ZJ4JACsy7tPauDzpa+sTzMBv5kw0tQ4NEzDKtnU3yWJB5RVYVq63O56tORPStfpDZLmljMrlprQkkm/reHhG9RsFvIw5Dlfsy0EuYtC2ZTnC8cnAWpTgYrDsdmFFkFD2etAActyLCzGlhS9oWdNdGK55gaumfh2YYaN1Bh32hsyb8wVDZgXblW19KECDcqNixuyNmzLBpTWcNRhS4lzaXIpT55YtZBBbsxhic7bthSksu2WrDjQi/Na9K0YuYoX7xt4CtCTqSL1J5e8RN/aM1a/eGooBUD8dOK8qwLkGkVssjs5faSnygJLG6oLGXnBbXrT+sTYyShFFlPLNic4ArUWpQ/msFja8/wDxBx4KNFJ5dImxW2J9blG9UXHP9lgISe5u/wDkaFJUUuHEsBRMVm3mIygHgBxP5pF7sp5IDZZMxqkLTKtb62Li1h5X6w/2u1d6VKOp0pp31iSTt1RfsAPaqCDoaaZRe8BOSldfkLyqAcMWliZLKvXMu6q10I4Bj7q1rBG3JyTkJly2VmmkglMtRlNhe4uPIQQdo4ZixZHUtTNUGliCNHPEDQQcMVImiiuoNGpQgEZiDWjAaUAHSHlqrmmTjFoz/o9MWUuJWajntECDKhe+8TULelNe+J520kmMCS9Qri8t/wAcyg9W53hYdYssHsvsiaOTVZgoVy1L5ONaGynzEC7SxKiYpJKBWq2ZWUXEq4IBVrq2hOsNGUZJ0xXuTTohw+0pSy0ldoC4SUg3WHqq1aVA408+kBYjbaEHMszMZTSiaClQT14aeEHTtooaZZiMAJaAKa2Cithfg3DiIrcGVZ1oyNTEBvWAOUqpJvQ0BT+KKRissDdK1+8AuPmiY5cAgNQgHW44wUzgy0AmICFFi1NEmCnfUgU6wuHwqFZeYGu9W9LhCRpw08oQbHVsR2UxRlyuQATbeABJJ1pytAUVeSj1HFNLtX8iYqUTKwAWjZGBcKcxWswtvAaC51i0lIUnTGJWjLPCnMNSDQXPGK3afo3Lw05MrE70sj/M9FEVUzAAkks8sXNaZgd61KU4X6Qzqb5IxuK4/UazFIwlMCbnLSpAFkNdTzii9GsA/bSycoH3Z9ddBmbgfdAmAwbPLmMZjlFCspIN70sC1tdYCxc5pZp2r1oDcV17yYMNNpOAJTTakFY+SpmMWYAk1153HuhYrF2lMUUDmncPpHRRQmsfv9COcHn9/s1UrY9DXOoPc/Mn5mJ8JsGpojivJc2nEd140svBtzA7lUfKM1t+dNlTuzWYTYGhPSp0HdEXJtYZbbTCH2FlAR2agoQMo4aG8PTYy0KgzKEUI7MUply0t0jOYnHTSVVprqBrlLDUi1tf5wEZrsxUzZrXygZjXNm6mGjBtW2LJpOjaLsQa7//AG6ch8AIX+x1vVnvroOf1jHHCCmYhtWFS3JhUa8oT7GGUMFNN8dTkAY+4geEZwXcymbY7Nl6lm4/3qjWsINnSb7w/wC8gjFvgBkLZNLa33gaezEk3DBqsEC7pIv1Lfh1vTwgeWu5tz6m1/s6SKNmpXQ9ugrQ8DW9zEz7CShJVgBc/eLTXU+fvi89DJC/ZFt7TfGDdrSh2MwAarT+JT8ok+MFqMoNkSiDSpFq0mpS9AK+NPOGf2VIPtf+4h41g2Qwl4SYlLs8r3TUMYXG7PDbwCEjhWhN6XtpevhCwqTaZp4Vmul7Fl6hm4aUOndDv7AXgZn/AG+/6xkBs9SU3FOoIr+Gpvu8c3uhz7M7IKcmoJJRjpnyU0GhHkYr5a7k97NVO2BmbMXNf1lp7OX4CGPsRj/eIbFeOh10HdGaRJodcrYhVy3VZhBJNb+v0r4xJJ2rPQAfap9bVqTM0BDm4b2hB8rsweYXH/p+YB7PDRhwIPE9IdP2dOofu29q4FdSeVYGxW3MTLlq2ZGNaHOiX53ABi2wm2ScO050lsylRuFlFyvNmuKxF1Sdl0pXVFHNwzAmoIueHNDzhk9f9p98bZcSDLmzGzBZKszVo4oOQtUxTy9s4Gdq8nlvgyT/ABBV+MZQk8oTelhlA3reDRHL0/yt8VjVzthymGYFkGoJIZdNc30rFK+y1Q0M5CL3UFjry098I5qPJRJy4K0jXu+YiN5NcopUm3ui0EiWugZ+G8co8lv/ABQ8YilltXggpXyuffC+d2H8l9SHZqTpRFGyrxRt6o/Z4eNI0OBZnDMF3BW1zbXXjavlFVIwTPrboD8SLD86RfbPwbItA7AaUohHdvKYhLUjJ+r8Bcdq9JXYzYUlnWaq5XUggjS3Cn0jH+l6BXreu+SDcXc0NDxygR6M8nrHnnpdie0xByElFUSyablQcxGZt0cBrwi/gdWUtSnlEPEQioXwPwWNyBUzS92wVhzHA2ifE7TyThOeWbrl3W/WqTf4QA8qkozrZwwXQGn3bvUVHGo8hFzLwaqEULVaksKW3gDw0Gsdco7WmS3XHgj2ltuTiCrI9GHZVDAi6NW3O3windC5TJVhUA3JAzECltBSsHyMOhxHqjKGYUpUWVufWKWYCMzIAmVmSqkitCOAGkPBJPAsm3GqDNjklcUxNakDyYk/ERCJKvMOYA0EnUV1Vv5eUM2djuzlzQwzZstCDxrcmuthDpOIluz5WKkiVQMK3UMCLcNPOH7/AL2JvoVm2EpOmftsf4jT3R0FbWkffTNPWsRyIB+cLFFJURkss9bRozG3cLnxROgyCp6n+kESdtZiAMqilamp91QfdHYiYC1WdO+4jg1JpKlyeileTNbWwWQh827UagGhr3HhE2GwuGSnaCcX9ZrMt6FiQTl4AmLPE4zDjdmMrjioFa9Phwitx21VYky6i5opDMaBRU1NuNIfR1JbaolqQV3YDOVZjOJYm5SAUGbSq1zGsy5OvExBKwDgXWY2vw6Vg58XMIpmObMK7q0ofnA32qZShZ6nQ6a5qad3wiu6ddBdsLDsHhjMcDsUliinM5oLX/AL8PCIvsMzLQSgbEm4FTugLw4Cte+IzPa121A9cnjdj3VhJgJIpvAAXzG+hrrfWBul7B2xNngsXNlysOktstJtZosdyq1HlXSNFidpymUjONOR590YjZ8iSZe+ozb3D9V6dOUTJIkoXKqp/SKK6UvThrCKL2rK/fks2iy2s4MshDU5kNB0dSdekZn7I9QwRSd4AN+srA1odNB3mLKdhmmnclJSvsoT7b8QPyBEC7JnKK2Q6b7haCxrQNWvhziV7XloLVqkVs/DsSGMhbKwsDwWtTum5p5tD3lhUJ7FRUVBqQQEBJBGQajrwEHpg8vrYrwQO9L83IEEJiUX/EmdGKqPJVr/ABQz8Sl7/wAgXhpMpkmBaMe1pyVjUW/aHPhEmDwZIB38xLCyZzfepZG5k8ItP7QoapLloeYWp82rDGx0w6u1OQNB5CEfi+yHXhG+WMx2ypzIoyqtSc3aELqKaFgeJ0grDSEXDtKmzVzMwP3SswoCv4qXtAWa/X3xMZBAzMVRebsEr3A3PgI5lOcltR07Ixy2Wc3bKdnMlrLqswFXznUHUbtKecU+HdUP3cuXL6qgzfvGre+CpeGVwRLE2ax0Kp2csd7TLsO4RLL9H21mMF6Kc58zu/wwW2l6pC+hcIBn4mtyxY99Y6TLdmGVCV4muXgOJFPj3RepsaXaikn8T7x8K2HhFlhdkgCnCIeZFPCsdybWcGfTZxYUNO5bnxdv9oEH4XZIHDKOnHvOp8Y0KYMLHMnKElOT5Esr5eHCi0PuBUmgHEwLtjbcnD+uavwQXP8AKMLtH0gm4maik5ZZb1Boe/nD6Xh56n27iT1FHk0W2drM6lZOlwWrQm3s29/9YxXYHtQGFFUEhTarUZve515UjQg04QrqGFxWPT0YrSVI5dR73bMliZjLVKnLUbp0qLA04HhWCpmMmzJgZGEtgqjU73ClKGvd3xcTsLyuPwt8jwisxEoLTKpDCYjG1wopavKt4tGVumiclSwyXZe1QHrOU1bMQ6DdrlN6UGsCTf0RpdTNmkHgbrSK+SfvPF69bNEjMijdm34rlanjFHCpYEhOlb90Wry1CgAAb0nx1rEsrYCutXJqzooykWDIDcFbmvWBX2is1BorBkFrKaEeIsQfAxpMKadkP+ogPhIb6QkW1V+4Wk0/gopGHKVVZjkAkCtPzSOiFMWBWpuWfgT7bAadBHRKSlZaMMFrtB17FhapUDTkYzpkgpWwoRqQNW98audgAooGS4o2dhp0yE0gV9m4cmrup6KrN8WHwgvXV5B5TawVM9lMxastTU8b6EEd94POzZhAojMSPZFSBaxtbQQckzDp6qOeGoUfwitPGJE2sFFElIBrer+O+TEvOp4KeS2sgkvZE4n1KftMBx5EwVL9GJ5uci9Se/p1hH21ONg5A5Luj3QM+JZtWJ8YV60uiHXh11Ycdg5fXxEkdBU/AQq4PDr6052/ZQD3kn4RXQ4RN6s31KrQgi0XEYddJbv1d6e5AId/a5H6OXLTqFqfM3iqzDn5QXhcG73AAH4nYKPHj7oSpS7j1CJJO2jNf1pjHxgcmCWl4dP0mJUn8MlTMP72kSyqH9DhJj/rT3yj91aVjeU1zg3mroAZhE4wkzLmyHKOJIX/AFERbycBiGG9MlSF/DJQD+I3h42FIBq5ac3N2LfyjNRjyweZJ8GbWZU0BBPJAZh/gt5mD5Gypz6S2pzmMEH7qVP8QjSyQFFERVHdEiyydSYlLWiuEb1PllNhtgAXeZTpLUJ/Eat74scLs2ShqksZvxNvN5m8WMrCwXKwgiUtWcjUkA9m5/lE0rAiLBZVIeITb3Nu7EMrD0icL0im2r6SSMPYtmf8K3P8ow3pD6az3FE+7UmltfExfT0ZTxFCSkllm72tt6Rh/XarfhFzGI2v6ZTZtVlfdrpb1vPhGTSYWarEk149xiZePf8ASOuPhYx+rLJPVb4GTWJNSamupiTBL96nQxG+sPw/rjpHUiLNC0IDCUhrCFoxIGiKfJDa68CNRCVhQ0YBTTNn5XBIpcmuta1sRw15dIpsCuZ1HP5mnGNk14qHwSpMD0sOVBxr+TFozw7JShxQBPkjQWvpQXNQOEF7M2y8llEwZ5akEUALLRSopQ8iYldF+0SgBullNzmBuCeEV21qLMKKimnEKKmt+AhoVJZBqel4EnUrapBqRXqxPDvjoRVsLUsLR0Cjri8It80OBhJconRT8IlMgj1mVO8/WkcNF9yGCF0hDOkj22c8lB+dIJw+dv0eH8XP9D74zi+oN66C4PCvNbLLRnbko+ekHzdgzpZUTckrMrtV3BAy0sSlQCa2HQ8o6TgMUdZgl/sCh/e198EyvRuXXNMZnPNjWCnppZVv8CuU28YKqZ2SgVngtmFURSd2hqQwquatAByvbSOmSO0K9lJnU5swUHvBBt3ERp8PhpEv1UAPdBBxXIQj1Yrsg1JlHhNjYni6ShyUFj5uSR4QWvo9L1mu8083YmDxMYxIsiIT8R2GWmRSJEqVZEHgIIExjpEqYaCJeFMQc5PgeooFEknUxNKwvSLKVhhBIlgQuxvk2/sAycJBSYYRLWKrafpDIkg5nBI4Lf8AlDKC6C22WygCIsTiUQVZgo6mMBtH08dqrJUL1OsZnaGNmTTWY7Me+OiPh5vnAjnFHoW0/TSWgPZKZlLVpRQepjH7S9KMRPJUvkWhNFtx0MGzE/8ApOGPOY3+qd9Iz2HwxdnI9iXmPdmUfOOiOhCDEeo3wRSxvj/N/oaIdpaDv+sS+0O8/AxHtLQd8Xj9SJS4Y2UtMp5/QxKOPePlDE0X88DDhx7x8oz5MuBjRJhlue4/AxG2sTSBrzNB76k+73wTF1LNo5oYukcTGFEJjgYbmhpMYxLWEIiMNDs0EAO0vIwbgD5XB8rCKXDknEgsKE3/AITGhYwAJISYHoOh8ND0h91RYrjbQNY3JFTzPh8o6Ox93NgulhpHQFLA7TLiXsmc/rzSOi2HupBmF9HpQ9a/eYK7Yw5K1jiesdK0wiRhpSeqo8BExn8gBEKy4mlyIjLVfRFFBdRDNYwstSdYIlyIITDxJuTGtIGTDwSkiDpWHghJIEJsfUG8Cl4WC5GH5wQFhSwGphtqQLbFEsCHiKXaPpLh5OrhjyW/v0EZLa3p3Ma0pcg58fOKw0py4QraXLPQsTjpcsVdwveflrGa2n6dSkqJSlzzOnkLxiUxSzB2mId9RxtfSpF4XHhN3JlpQ6fnXviy0KdSE8xNekMxfpLPxJKl8g5aDUCn9YrsWVrlCmq6sWzZqgG3KBsJgO1z81IIFaV9aHCSybpJtSgPD+sdShBL08ojvm3ngs/RbZC4qbMlmtcoIK6i/lA21sH2M15da5TStKcAdPGB9nYp5U7PLdpbi4Kmn57jaJ9p4lpkx3e7MbnnwrbnSsK1Ldd4HW2vctROP9myVrbtCaeM36xH6PJUYs8sK3+oRBKc/Y5Y4Bj8XhuysUyGeBo8go3cTr3gxou5P5M1SXwV/tL4/AxFtAWHfE8sVcdzHyRogx/Dvho/UhZcMcRSn54GO59/0jm1H54QgHx+kYwnGC5a3UDgM3iwFvD5xHhpdy1qKMx8CLQRgxqx1Y1jLLBLCCY6sKYYTDiHEw0mOMNMYw7NC5oYI6sYw+sNa4hKw3NBQCB1AN1r16R0Tkx0DajbmaRZMESpF4ISVE6So8xRO3cNSTBEuTEstaRIIO1AtiLJpE6LAGJ2tKles4ryFz7ooMf6bAWlrU8K39wgqLfCB9zZCggDHbdkyvWcE8heMLOx+KnneOUdfoIe+xkEpnYs7ZSbmg04AfOsF6a/3MN9kWmM9NyzBJCVJsK3P0ih23jMUSBMbUA5Q2gqfDhFfs22Kl/tD4RqdsOoADFQWBALLW46nTxjoUYac0qJOUpRdGOlE2qFJqON/j8OkdjBUqOZ+kXmK2aFXMpzC9mG8BwNdD32ijxZuvf9I6dyclRFJqLsmnJMQ5WAYZl41IIPTlc+MTsoAAHWp531iJCaltc1AbAmzE8YSXMY2altPHgYOpwLpPIVsOcqtMDECpFK95+sF7atlHG9uPCKnCIpL5qihUggA0ObQg8D8ocG4cukQnp+rcdEJ4aLb0Vwmd57BQ3ZqjUNK3NKivWg8RAu2v0r+H+kRL6MbQ7Cc7i5yqCODISO0Xoctx1EN9Ily4iaK1uKHmMoofEUPjCtPzPj/obGy/cFkCktLEEgm9wRmNGHLiD+yONYlwTU7X/+Y/1RLb7LJtvCor0JY/EfGBcO15n7A+MPF3J/IrVJDZbAOO5h5qwgfHez3xJ7Q8fgYjxns98GPKElwx/EfnhD5SEmg4mEpcQTKXIizbWY28xCtjpDJ1KKgFGvn/eNB8D5QXLFBAeGBJLNqbwYDFYxpUSlK2KTDSY6sMJggFJhtYSsJWMAWFhpjs0Yw+GmG1hKxgD46GEwkE1noMsRK0ygrHR0ecjsKHaPpOEqFS/M/QRnMX6Qz5xy5qdNB7o6Ojp04RcboTUk06RTNNZpgVjXeAPnGjkSFX1QBCx0HxGEkjeHzbZOIsMatJLA/gPwjo6OSsnRMyGAH/zMv9pYv/SlPulPJh7wY6Ojp1P9SJyx+iRQ4XGugKg7ptQ3F+I5GB8WLr3/AEhI6LpJSEb9JJh9TStKmlddYJmjSOjopP6SWn9QJKamfvWvnEiamOjoSXCKQ5ZLswN29VIBUFv3RW1OME7clus0iY2dxLkZmJJqewlXqbnvjo6FfNexRL037kx/+0k95/3QBJ1f9kfGEjonDl/P9hlwvgYBvDx+EMxQuvfCx0OuUI+GHYCQHeh/CT8IHn3fJXdQmneTeOjoWH1/AZ/SFpCwsdFiQ0w0x0dGMMMcYSOjAFjgISOjGOhIWOjAEAhY6OgmP//Z"/>
          <p:cNvSpPr>
            <a:spLocks noChangeAspect="1" noChangeArrowheads="1"/>
          </p:cNvSpPr>
          <p:nvPr/>
        </p:nvSpPr>
        <p:spPr bwMode="auto">
          <a:xfrm>
            <a:off x="304800" y="349091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2" descr="data:image/jpeg;base64,/9j/4AAQSkZJRgABAQAAAQABAAD/2wCEAAkGBxITEhUUExQVFhUXGR4aGBgYFiAcGRoZGBwXFxwdHBgYHCgiGBwlHBcXITEiJyksLi4uHB8zODMsNygtLisBCgoKDg0OGxAQGywmICQsLCwsNDAsLCwsLDQsLCwsLCwsLCwsLC8sLCwsLCwsLCwsLCwsLCwsLCwsLCwsLCwsLP/AABEIALcBEwMBIgACEQEDEQH/xAAcAAABBQEBAQAAAAAAAAAAAAAGAAMEBQcCAQj/xABDEAACAQIEAwUECAUCBgIDAQABAhEAAwQSITEFBkETIlFhcTKBkaEHI0JSscHR8BQzYnLhgpIVQ1NzovFjwiQ0gxb/xAAZAQADAQEBAAAAAAAAAAAAAAABAgMABAX/xAAsEQACAgICAQMDAwQDAAAAAAAAAQIRITEDEkETIlEEYXEysfBCgaHxFJHh/9oADAMBAAIRAxEAPwDcaVKlWMKlSpVjCpUqVYwqVKlWMKlSpVjCpUqj38daT2nVfVhWMSKVUWN5uwlve5PoP1qrPPlt/wCTae4fIT8lBrBphjSoMHFeK3f5eG7MeLwvyYz8q4ucA4jdH12MW0OoQFvmSoHzoWGgwv4u2ntOq+rAVTY7nHBWvavKfTWh5uU+HoJxGKu3fW7A+FoA/OmsQOEWh9Vh7bN95hJ/3PJNFJsDcUSL/wBJlomLFm5dPkD+Qry1x3i+I/k4VLQ+9cP5ST8qobnM6IZRUWOkfnUTFfSYw0BgeR1+VO+P5YFK9IMf+AcRuf8A7OP7MeFpY/8AIkfhTmD5FwbavdvYg9S92R/4QKyvG/SHcPsqCfFtT8zUOz9JOOt+w4HlqR/tmKR9F5HUeR+DfsFy7hLX8uxaU+OUE/E615xbgeEvobd61bIb+kBh5g7g1g1v6V+JhpN9T/T2SZfks/OjzgvPd/G4YlRZF1d1AM6dRLaT/ihHLo04NKzLvpB5MvcPud4ZrTk9m46jwPg0UVfQ3xC2+ExeFdoZgSNdwywfyrzmjjN3F28t4k5T7JHsnr76CeEhsPiA1sxVJRaySi7CW5hyuh0I0Pupu2KuMTi7WJ9nuXQNQev6+tD/ABPF9jowg1zSjRYmivDiVG5FB2L467bVXXMc53Y1kmGjQRxBPvCkceh+0Kzg4hvE0hiW8TRpgpGiG8Dsa4JoEt8ScdTVhheOsN6FM1BgKVU1vjaQK9rWamfUtKgzG87KDCwPMmqfiHO427VR76sMuGRpLXANyKinidrYuKxjiPPA/wCqT6GqS9zrroCfWhkf0Uts3q7x+wv2p9KaHMVr/wB18/3ub77+yIpi5xPGPEsRO1MkI1xo+hbnNGHX2nA+dV+K+kHBJ9sn9+tYdbwbMfrr5Xy1J+FEvCsBwpBNwXLzDxMD4AjSm6Mm5QQX4z6VrIMW0zHpuf0ri3zPxXEfyMM4B2YqFH+5/wBak8H4oMh/gMBbEfaCjfzIC6+81J7TjFyFyi0CdSCogfM0vVg7rwiInL3F7/8AOv27Q8MxZvgNPnUzD/R7bmb+JvXD4LCD8z86tb1r+GtyzszHd3cs0+QOwrm3cvNbzXLvZq2wiWI/KueXKlgok2PYblfAWo+ptk+L98/+ZNd8RxV62n/41uywHQH/AOogfOq8WPu4r/cn+aSApM3rLD3g1P13el/3/wCh9NfJGtvxS8QGHZKdSRGg8o1mqfmDGWLL5ne9cA3USzSNz4gfKizCY4IDN9W+6IMAe/eljMRatq1/slYRBOXvP5CaquZvKx/kTolsxfifN+Zvq0IXoCfyE1QYvj1xuoHoP1rYbFnhGJU3EwtokySMgzA9cwGxqEeX+G3CFGBmdjbBj4jSKz535ZVKC1Exe9jmO7E++vThL8ZuyfKdiVIB95rYOG8oYHD8RRTaYrkLHMwZEadBp10PWri5xvD3L727S5wupAWVAGh7wEUsuRJWwqd4RgSYW6xAynUxRBw3kTFXLgRhlnUHxrfsFwDCOO0FtYYeGxq1w/DkSBG2x61RZElyMxXF/QpiOzzW7q549g/hNAmH/icDiIYG3dQwQdiPzU19YM4G5FCnPXJtrG2ywAF4DRvHyNGUbQeLkqWTNbSLxBA9oqmI+0p2P6+RoL4pae1dZSAHUwY20qRi8LfwN6DmUg6H8qs8Tat463Kd2+BtPt0/Hy9vbLf7m5/p+vvhr9gdxHEs4B2YdRTqcdDp2d9BcXx+0KY47y/iMKVF5MuYSO8D+HrVI7UJxadoWM01TLS/wmy+ti7r9x/13qrxPD7qHVT6jUfKkt2pNrFMNmPv1/Gk7MLiVZryaunxJYQyo3uqLctgj2APQ0ewvVlfXoqxsWE+0hPv/wA0+qWh/wAqfU1uyNTKoGvatAF/6a/v3UqFoYsbt+825Pv0pm9ZIEu49Jk0w10HXNJ8Irggkzlj1NXaghO3JIseH4a3cdUBJLEKJ0EnQT5VbXuBZHe3NoPbgsSZG0wCaGBa19qPSnXeTLMzHxJ/Ol9WKGXByPY4cU2YiRoYkbaeFPrcO5uddBvUNXHQVfcO5R4heg28Ncyn7TDIP/KDHupXzPwh/wDjxX6mSeXcEmJvrbOc5tWO0Ab1p9qzg1tiz2AFvZXjvT45t69+j/6PVwytcxDZ7zCCFPdQeE/aNEbcPwyL2bEt3p8/TT/3UeTk5HVNC9eNNpErh+EW0gFm2QhEk7T5x1pixjlVouvudCDpHgeoqK7YjtDc7RVtKYHVj5BenvprDYpLl1rq2lJTd2OgjrHjU5STedmSpErE4AXb4DusAZ1tLMsBsST0npVPx69ce8qC7atKstdzHWFjTy3FNcwcfwcZ8RezQDlS2CCekBvszpr8Kzjir3zmF1byYc99LJJLm3I1YtqoM+0fE1N03hfz+fc3Zo0TDjD3zcWzibvbKBBW39X5aEGVncyDSxvE8gAfChmAOZ7UuojYkSCCd46VT8D5ywb2OzR7tlZyEdmGu5TqwDoMpDQBmMHbyqXa5hsWQgsm3aVlibrMbbEkk5yohWiBOo13isotYa/n9xezObWL7UZlVrYXvFmGUQN+7ExPWrbhSi9IuA3VEfy2zgTBAPe0JHlNAXEeb8TiLzWuyTEWrRKulu4EW4zRDG4pghSIBAgiR1mifh2Kt8NwRRWtDFXzmuKWjs8ykwNQWC6L3epNPGKX4A5NjnMXE1wZNzCLbDyqmzkEEt3WzEakjeJ0g+lUt7nLHXsPadXVYzrc0KL3e6GLKRqZzaQARHiCK8VxD3Ll0BLhvqyqFPtKVB7QEAw0DY6wI1611xLC38ObV17YQvrYstMgzGdxOmpkSTGkxtRq8AHOJcxOLFvDi44BdjfZACzAmDlZvaLA7wBoKIOT+cLVsLYs2jbQnUA5mA3LXLhUZm8h/is+v38189syuTvBhRuQBGmhg6Vb8mcYFothrrfUs2YTBKXJHUjTbfymjKNIMTbuHY+8SFWTmGYKREr4iatcK5ZSXciNN9j+dZ7hOMOim5bZ89sMs3gJyKcqsIEkFcusHUmnuD8xOWHaDtVG2Xp5svX3fClc1AdLsH+Du2ZC5gzbyepqyoDx/GRdvYfKuRkcTOhganTeNNKLU4tbOkwfOqw5Vpiyj8FHzvykmMtkgDOB8f8ANYDxDB3cHeymQQdDtt+dfU1q6rCQZoS585Pt4u2WAGcD4/5ppxUlaL8HP19stGU4ni5x+HFqV7dRCltc3lPQ1nOJtFWZWBV1MEHcGr7iGCu4W7laQQdD6fgaIbvGHx+GXCstgMoJVysOzdBmG00/Hy37ZbB9R9N198NfsZwa9D0/jMI9tylxcrLuD0qKTTSiQjMkK9OB6iK9OhqnQ9kkPXueo4aus1AA/mpVHN4Uq1GJK3iRoK9GYx51uGA+jexhL6i4BcsXxkM/YubjXwbb1FWeE+jHCrnWNJlTufEfCtWSnrGCWOHXXbIFJPpRCv0fcQa2rrYcydB4/HYedfQeH4Jhyq/U2w6aSFEgjz3g705icQcwCK2mhIGnv6RWa0L6rYFcj8nWsEEzW1fGOJdjqLQP2R0EdT1NGWIvoni5HUnu/CoWP4motG6IEkho+0y6RNDlqxjr7B2As2tYLnLp5L7R+AqE+10kZZyy0TmNi8Fgqa94LIH786qsdzS9tg62C5M5XVAAeklpgVR8XTC2FIN53J3Gyn0G/wA6q7fGSywGOQbAgxpSXJbY1J6Qb4bH4rEArdSzbDahncswBE7IVA9ZqsXgVzs1YjPkzSGPdyn2u6sA9PGn8DiMQ9rswntqGyqO8F0yn1O8dBvQ5iuOhCbd0nuNsNGVhsYP4j/NNJL7iHHM+NtriLbIyWSqhWXswJAEd2SSTOmoHjVDxHj964i2wVMLDdwrcuTrBYM+YTMAhYprD4ZsTeZ3cBp7qEkhBrqzLpmjzO/jArp+D3Lads9y0g3QBibjRsVVVYzPjA86y9ouC54ZwnPfzXcJiEsoMv1ci3oIDl7kK/eMkzr507xvgFu9iFZcVhVQ5ZQsXIfTMGW2QI9nZhM6VScTW7bw3aYnEuZ/l2rl1jdctlBHZtJAjKSzdAYmhyLy2zcCSoMl8oDAtplk7jXzqkXev5+wppPLnAsFhCHbEriQubRAihTKjvzdECV2J3BFN8cxnDS1zGviLovDRLYVCyvbjLHZB1XvQxDHx01is/x/BbqYa3ibp0uD6tGeXgzHTYiWy75TJ3mqVQANfeBoYHup1YKDvA8VtJL4fJcuAGLpV0BdzGe4ozTAMx3R0oW4zfxDzcv3HdgAqljMhhrHRVEAfDwqIuN7PupDrvDrAkgTEHfTQn4U7hXM557JY+zrGkEhGOsk6mdz5RQUeoSPgLqqyrcAKkiSG2A8RsYBNW+KcTGVMrCFuKYMnaWUCdARBPjUbiWBuC2LgC3rQgNd7PIwJJADAGQCdmO+2hrz+LsHCkXGIuKVFtACSSGksxMgLkMaEa9DReTImYLjdy0r2yQJ0LSNh6g+A1p5+aXQzkVI6psR01G/rQ5hmDOS2You8ESfSRHTwok5XwuJdHuYdAyqSGVlDgKRLSD5dfOlcR0yy4Xx+5ccF2zCetabwnDqbZZJuKBMBpKf6T09IrLMRywz3Ge1CbHIkgroD7J3HXeiHkTiuJsXszLmtpKsynLBMwGDHWSOlT6qLyM3eTRuH8Ru2TJGZD4Lr5a/4qbwPmpb9+5YdDbdYKyZV1afZPj3TpVVwPi7uWYJMCSVGw16bH8a54vghiznN3voPq2XQqd9RuBIFKnNL2O/sCSR1z7yamJtsygZvL8vOsFxuEuYa5laQQdD4x+db7geMYsW++FfIIcqNJ8Y6+tD3NHB7ONQuqgPGsdT4jwPlVLU0dPByuGJaM6uonEECsQmKURbc7OPuP8Akf8A0QjF4d0dkdSrqYZTuDV9jcLcw9wq2hGx6EVY3wmOQK5C4lRFu4dn8Eufk37N+Plv2y2T+o+m6++GgLVq6zV1icMyMyOpV1MMp3Bpon407icykOZ68zzTI1pwCkoN2daV7XBpVjH1/edsQhti2SNJdyU1EEMq5S07HpXmBxV50zEoGUlXUz3SD96dREHarYkaMNR+IP7/ABqp4/aYqUtqAXYZiN4ggk+4RQaYExm7xgKrNIYzl0EZm6ALJJ9agXOJXc62lYgKJcjcf5J0qGzol51CkdjCAn7zCSfWDv51FOI76oPHO/ko1+eg99Jn5GwXgt5It4dM7jUlj3bebUmT1nrFRcVwq9cZe1xCAfaVZLMN4WesdeldcE4iCMgdULNLN11kDr5UuE4S6LnaOWa6CRlBAULqJYmZka6eVBpOrCrM++kPlrFBxctYeLJaO4wYgmYkAyBpvVhypywEwZfGqZvTlXOQbdtRowAMSx116RRpxjmC3bYC+o7pkAGZI29detBHNHGL+JUtZt3bh65EJVR4EgQKnJx/p2Mr8lxg+ZMKHSyywoXKHAhtBl9sGQY+0Ke4jy1ZLHFHJibRMkuga4ggLIIIBAAXWNAPU0FvwZrS2gTmxVw6ie6ub7IPWOp9fCi3kR7lpsVZuEMihendliVbfpEfGnhd1IWSW0Z7xDl7iFq6XXslGZnt5t3A7yns2BUkrlMN4eUVA5hvcQZf4m/ceD3A5HkTkEqNNDtpRZz1zGqYkZngsJVvMaR5CYrrivM1i9grQv2ScQjC4bWTKpZQyr34CEd4NBHQTqBQq3nS/wAitUkZ3g+D4gBL5t58z90OCV2LFnAIMTr5nTrFM4nEuGAYyELLHQEwRHQaiPdV3iuPsVIyrJBkHUL6Rv69Ko8JYS5cZXYICJHhPh5daKbk7YWqJNy8z4fMZJRiBOsiFEQfIxUa/h1FtW7NlzDdjCyJB1j5ab1a2Q96yLCKqlG77TAMywJnqxBHnGm4quxvELmcpcbOiAIAghGgZRlBHmdYnU9adCsrUwsmACvXeQPMkbDSpq4NDlOR2lTqGgsROZlWJMbbdDuag4nESTAC6+yNgPMkyTt/jap/DMNfuK1xLkdmMxMbEagbe1GvntTOwDGIwBtsQ1sjIdVfRxImMp7wjzA2priNqIkEE6wdx129KtODcRxdvEI1trguTAYhWjNpMXFIG+502NWmJ4lcxeIZb+Kt4ffW4oIzdV0QQDqfAaVg2CmBcAgeNaDy/wBrh0i2fq78zlMaxqD8JFAWLsG3dZLiiVYgsk6wdxOh+A91bJ9HnY/w7W8SCoK9xmAzDqCQJ8opXV5G8A7i8e6YpL6ZsjLkYek+1P7MGifh/CWxIfsIVXbMzH2F7sat6jber8cMwNqw6XJuq8FlbuzGoOmqx61Dx3HnKZLNv6oaKtsDKoHkv6UsmlvIVksuWuGdgClu8zkauwhE+cmn+N3lOwLmPsuBPuGpoD7fEFSQlwakECTPmIHWrHA4cXsFeupmF6y/VjOiglSPHr76lGTrrQ7j5LjhXEraZluHLusDU+8mp3DMPhmlVZ8xMhgNh4ECQR5xUTg3C1yC7iVBuZQXzaqg3AjZ3jx291Rcdxtbh7HCqqKT3iNB+/L4Cg3VOX9jVeiHz3wTC3kyqB2xkgqZ1H6iZrHMVh3svlbf5EVpS8UFu6dZPj1EEH8qmc28spiLIxFoaMMzAfZbqR5TuKKn3Orhn19rM2v5MWgRyFvKIt3D9odEuHw8G6fiL4nDsjFWBVlMEHcEVc4vDvafK2/TwI8R4inMQVxCQ5i4ohHPh91z1Hg3Sunj5L9siH1H0/X3w0Dy616WivLttlJBEEbg1wRPrVGjlsRu0qapVqNZ9rYY5Xa2dvaT+0nUf6W+TLQ/xvj5w97vgqg0zRI12mToD41f8VttlFxBL2zmA+8PtL/qWQPPKelQOPYKxiLSu5Btkb+KMJ089iKnJOsBjV5BbmHi6XIuqBESSOrCR4eQ+FDvAsU1xsRdYGAoQN0knMw89FWrBOEWHP8AD4cuLagm47tOXWQfKdQF6/E01xbH2sP2diyIUHWes9SepO5qN37m/wDZSqwi8t3MNh7Qbs07RlHdfvNB1kiSFM+FVJ5mttfCKHURLlfZ97HQelCnFsfcuXQigu7HKoGpJNXeD4DZw1s3MddmBJRXyoPJnGrt5LHkTSNt/gaqHV4lhe3Nx1NyD3RdIYadcoAG9F/AeYO0fwRVJgCFGwG229UHB8Rh2RLyYK0tu4YtPctqS4+8MxLhfNoJ+dT+M8QQWZS3bt5p9hQJA0kkROtZe123rxVGeVglYHg2GvMmIa2BcUtB7ZlBJzCckkTE9Kl42xkACIFbNliZzZtTJ66GZP5UFcB5ih8mTPOkQZPpHXzq3PFHUOGBkGFLiCFM/wDqfCqcfJcbElGmVXG+DlrxvWV7Q25HZyC6kaaf9T3a6bGg3H2rl1mN23cXyIKn5ip9rjN21euS2oYlkPnrKn9gzRLwznBw8sGfTrrFKpW8jNVoD+Acq4e6xN666Io9kRmaOgY+z8DvUbH8NsjFAYfuoVhe/rprJPUkiJn8K1o8WV0zW3Kt/T7M/wBSdOmo86z7mC/dvYgI+GLXOhWBmB6qRAI85p5aEWQT4zw8o4zEjMYLeuxI60PhncMy5oU6nWIOnunXTT0oz5i4birForetuqNoM0EBtxqJj/3VbgcCq8PvXSdXuQo8Aqgmfe1OtAewaVZGUQAT8T013irvHXblnDphw0BxnIR53lTnUbMSBv0UDaKqeH2M9wRAMjU7SSBJnTTerPgvAL+LuFrKkWs5QXJVdhK/6ogmPHpTVYPJd8uYq+LS27z3zaIkW5kHoIV/ZHWR4SKv14vcvKbK2bFm3bEMuTtLjjqWdgWBG40HhrXZ5Kxdqz9UtguNDluzcgdBmVQW36nfTxqDyLgWTFO960ezKm3LaQ5gbHqO900NLbMl5K4ctsTFyzcCElu1UxAMEMy3JMEAefzp24VwlzuW2zToWPdAO0A7+us+NHHEyLzLazC06SC2UkMD0IB0E7epqDf5Ju4p7VtiMiuCbtt9BbBBYHMJBygxI3jzpMN0mOsZJGE4RiMQgJud1wC9wiSGDaKg3YkRp8YohXhWEw1sdorMwGzHKT5sFiAYiDJ/OdxK/btkMjL3Vy2ra7L0LGeukUB8wfxT3CLitbtg5czbN10jprvQk0nhBSvYW3+YrhAgqoAkKGyiKj2eYDcDM2mTWZ3bpJ6wBPwrNsfxEI+UPmO0nQfrFNDi9xl7G2JLMfZnXoT5DzqC7drZSlWAg5i5he6VtITHXXcnxpi4j2XUajSffGsx1oeb6pyLhBbpkb2T5yNan4rHdrMH7PjsRvp5ilnBy3seLS1ok4nEBwzBBLmS0agmJAPSWk+8VovIl0th1RohcwGu8tPyrNeG45ew7EkyTmkeR018oFGfLWMC2kUHvCdZ3kk/nVYpYEbIfP8AyepU3EHd1JgaofvDxXxFZJi8M9p8rCCPgR4jxBr6XwmMW6sHfqKznn3lJVUug+q303tMevnbPUdPwdo6OHlv2synFqLi66MuzeA8D4r4Hp6VUkEGIg+FXOKw72nKsII+BHiPEGoeJsZhI3Hy/wAfhVocl4ZHn+nr3R0RuzH7FKm+0I0pVWzjPtiy+YA66669KEOdb7YfCstgEkvtvlFwkwB92ToPQUWYW8HUEbHUeY8dKH+MXRYe5euEEGMiHbQbn3gaeXpUuRe0eOyuTAF7CrayrAGdDC9+BmYn7RJnXes35/tm3ft2xO8XGj7TxET0AOnpRjg+ZVDM+Vmu9oG3GQjYqV6aEkHXUDpVHzC+IxWJt3DZJUMmaCPZVww0npr8TUkuysfTJfLvBRhBmPexNwRmbTIpOir93NoT7qpsbyNxPGXC2Ja1aSdA12QB/SqT8TBP4WnF+IscRck91SWMGCQCAIHXefdXeH4ravobd972U7Pbutbdfepg+8GhavIc0X/FuXcO9nDWXv3FtWFUFLXdzhFC5S0yFMevnTWJu4TEF7ffjLA1AyKIHdgdJG8ig3jGLKkpauO6KAFLHvQBAnXU0P4TiLJdU5jvB8w2h/H5UspuUsoKjSNVt4jB4BSuH9rY3G1Zj1k9B5CBQbxfmoupH9ZPrVJzO1wrdWYyguB/bqfkDQZhOJGcraTRfaWgKlsMV44pQpdUMvQx3l9DuKiXrxXVHnTQ+PhVGLkGaetvGkyp28jRSxkLLjAcwPbYFjGb4+v+KKH47bKg3AGt+GvdJ2IYGU33rM8esd4iY3/WrnlriIAcHVYAKnUaz8tKNVoDyGGNvC8gTvXUI2Yy0DXcbkDY76ChDGYF0RwNQ5lB1PSDPXpV7wbBmy2dHUodlzSZ6aRVZzZirrMFXQzrBiBPStVbFK/mThT4Gzbtll7W8M7qjBoVgjBSI3mAdYMbHeiLGY84O2lq0VYWhkXLILOSQ5eQNZB6bCgl+JXExKXGLM6NIJbUwIHe6aRRby7Yt4xo72twFid9CD0MQRIp5ZpCpZJDcexNkjtC0EA6+BAI+RqXx/ibtatXZIM6/DQ/L50W8Z4B/GtlCALmVM8aKFif/EfGKGPpRxNpVS3aWFVumpgCNfeRSekknTH73RDx3HL5Syd2VREDWG1O24/zRhwHiLfwnasfrHBhR0QSJPqdfSPGsq4lizcW0qHuhAH1ggjpl3IPwOlWeE5hy5VJOoywPA7QPcKFVKzbRevxnvnO5ULrIiZnT2gRXa84WbrmxcGZG019kzOnkfA1T43DC7rMfZuAbx94ecae4VAxfKLsQbD5pI0bQjUagjc+6khBjyaPOM8HcX+yXvBtbTE7odpPQjr8etXHEcdZwFgWbSqb7CXuR3jMaAxKqPCiPFWu8zW7We6i5EggECBOhO5gfCsw49Yvq7NfR1J6sNPcdjVdaFWdkBMXLksTJ8Kl2MQ256VU8Ps5ryDoXUfEgfnRxzZglw94CBlY5WHuGvu/Os4IKkVVm+Sy/wBOg9CSR+NF/KySWWX30ggAaAj2vKOtCr4bs7bQQSXBB/pAJ/E/uKl3MS9u3bv2yQjkKx6a7T+FBrBrNWw6XE7xHX2hsfeJg1dWLi3VIIBOxB61n/C+LXbN3LujAeJXUefQn8aI7WJIcxplYj9KIoH89coC2JX+ST3W62WPQ+Ns/KszxWHe25VhBHzHiPEGvpO3fS6pVgDIhlPUHy8KzHnblPs9v5RPcfc2yfst4of3rutUd3Dy9sPf7mZm2p8R6bUqkX8HcRipUyPASPcRvSpu0vkPocfwa7wrnX+G7NwZs3hnVTshmHReoCtOmuhXxFX/ABh14ggNq+LbkbXBKEeu669R8KyflO8jJ2FwZwjG7bHWVEXFH91qT/clutA4xwXF2kUYS/ntuAyq1vOMp1lWKn7JGsgieu9U5oNfhnnwaf5KXh30eY4m4ruLRXW2ZDW7gM6Bwe6QehGxHnEngnL+NsXC2KugIh7qhgxudQO77Kg7zuPfDGL4hxPDoSylgNe6J066AzMT0rjF4Hil+z2oUi3lz91lzOkToFMtKmQJ1MVBX/TEo/ux/Gktic7pmhxMkayAYMToQYM+dSb+NwejPYyE6kd4Dw0CmNwdqmvyvbw2Gt3rNxrtu6QxYxBzLKMABoOnvob5tYlco03ZD6mSB46kiqOLUfuTu2XlniPCnIzIynxBb03INP3OUeGXSt6zfuKVdWZGhlYKZIECRMbz12rKruLZIJB1qxwXMDLHe08D+tIpSTyhnFeAh5muDPdcDZWPlsay574OhHvrR0jErl6kd3+oH7J8j+NRMByVYu3Pqg5Yb2zqsjx6+4mjxVkE7A+y7ZRI9D41IsuJynY7Hwo6vfRnjL3t3LFhP6mLNH9qjT0kVNwXJ2GwlgpihZxDliRcVnBywIESIiD8aZ0lbBfwAVxSNDv+Nc4a0EJZQdRqo/T9KL8fy7h7oC2Ljo32Q3fHkAR3vxp/hHIbp38dcCKPsJq7+/7APx9KCaau8BZU8icMu4i6b1yUw9oySdM7D7C6anXXwFcceuhr5K6DUUWce4sWtixhwttF0UAwB0nzPnTXLnKVrDjt8YyP9pLQJifFyd/T40HT1pGWNgfwXl/FYtYGHcp0uHuII0JDvAPumirk/ldsHeZ3vK8Ccq9Inc9TPhUzjXN+c5VPkFXRR6CncBbC2Sc2Z7pAJ6eg8h+NCM70sGcfklcc5hOGsqZMZZAG5ZpNZNxPib3XLu0eGu1X/wBJWP7yIDAH/wBQB+dBFq2W3Migo5thvwF2BtWnwF1wvfWIbyDCflQ1gBkvoxMjMDNHvJ3K167YuC99TZcQGf2jI3VBr8Yq8wnKfCsL/Mum7c6G4yiD5JED3zVLS2KZ9c4hcW4Ss5Tr5ak9aIuV8SMz3TAyDQa6sf0/OlzLhsM2qXjPmAQfeNqr7Y7PCvB9qdR8KTG0N4Fa4/c7RmVoBPv/AM0S8Os4vFgCbT2jo7kwFH9Snf0BPu3rOeHXlF5SxbLOoHh4UV8Q5xbLltwiAaKNAB6DQClSURnkLgvC8GAq4azdZTmzsgzF/EfdGmgG1Z1zvxk3ruaddTHgWP6VVYzjTNMGSetVtltddZoru8yNSWiecQy2wJ8h796NeR7qXLZw1zVbk907gxuDHjr6xQrhcHbuRmuFSNB3ZH4jWifgaWMM63u0a46yVXLlWY3IkliNfKimk1kDWAo5Zvg4q9auWyLaDKw6DKREHwELrXmN42v8UYUKjk5GnQsJlT4GNY6ifAxTY3mYLh2YH6y6xMTO+gzfCY/Wqjld2u57dxWdHMzro0gzI9nWIPQxWnPwgxj5ZpuHeYZdD+9KtkdLqFLiggiGB1GtC3DM9lX/AIg5EQA9s6kKynQTp7fQqNeo0NShx1CoaxbuuzMVQsBbXbVySSYHQES1FZVgK3Eck3gxFm8Bb+yGUsQPCZ1pUT4C9FtRdfPcA7zBcoY+OUEx6V7SlvXn/Ej56w+ONlldRDqQQ0noZG/TSK+jPow40t/D9n9zvIP/AIn1A/0mV9wr5uxKgt5eQArQvo24wMMyMGYqhXPp9i6SHUidlZQwPXM2mhI9Fq00eemb3ewyOCrKCD4jrVDy9YWw93Bn2U+ssf8AZYnu/wCh8yx0UpRBcYaEGQev4H9+NUXNKFAmKQEtYOYgbtbOl1NN5UZgOrItc+mUK22nZC9gWEo03LA/+N276DWZt3DIiIV7Y6VneLxadpcw1wyUPXTXWCvgdNfGNularxK4Cq3UgndW/pceI6Hu/AVlHOXLNx7t7EFW3zN/YYJKxuVMn3CtPVhjsqOIcLssmt0idR3JI+etUV3hdof8xj6KB+JNNW0xTXhY79xpgAa+c+kdTRvwvkooM+Ju2lI1Ce2ff0qNN5KYRE5UwS2xL5hbnMpJ7x8QNNBRXf5otIrdmUtJu2XcnxJ6mhHjmLXPlDZ18tNPcaG8TjEnbTwOoqcrbwFILbnORc9ySJ0LHU/pUDFcZe4csS0xHWT0qk/4sDoAvuUfpVnyi6nFBzBKqWnwI0HrvS+lFsPZo0HheGt4FATBxDCWY7JPRf1oa41x3tGPeJHUzQ/zTxi61w69386HVxhY70JQcvwGLS/IS2eIIj5tWjb1pnjPMN28e8YHhVAMYQTBNMfxBZoGpp1B1Rm1dl1w1Xu3Aibnr4DqaPMNfBuLaTVLKfPbX3k0D4LECwhj+Y2/kPCiLgLdnhmuN7V1tJ+6un4zTpJCPIPc2AXMRLahelSOFvZtMtwrmcbDTKPd4+dUfEcVnus3npUa/iSNKVWNSCXjHN9644hiFB0A6x415jL1nEqHzhLkag7N/mhI342GtR3BbU60y4/IrZb3lVT7Y9xq4GJVsIADIEz8ZoQgCrPhmIhSh2Ovx0NM40jXZ4+MVZyimVvZt/hUe8mUkdadwts7nas0qCnk9ZFWm2vjWBHnXt68CfTSubVszoBWS+TP7FhhLWcLAJ16HcHeiPE2rVq2xUS8d4jXKPDfr1ocFwWwI0PWP3pU/C8ZARkKghhufGIkfI0jGog3cZPQR50Q8p4pTeVL5dVbS2Q7Kmb7hCkQeoP7FHhsIQQxHd/fyoz4XwlDb7G4JW4JRuoI1iejLuD1HoaW1ELyXt3gFuWk3JY5g4uNIaZEgmCQdgQQYj1m4C+f5bgZ13jZh0ZfI/IyPWv5e4i4Y4TEn61R3H6XU6H+4R8R7zdY/hxuAFTluJqj+B6gjqp2K+h0IBGumDZLDHwn30qqRxu0ul4m3cGjIQTB8jGoO4PUEUqagGcc38BFi+Wsy1lwLlox/wAt9QD5iCPdVTw3iDWriNJOUyUnRhqCp6QykqfWiLiV038GGUnuHtFAOyuQt5I8FfLcHgGagthqdda9KWHaONfDPp3kTiwu4fs82bswMrdWsuM1pvXKQD5qRV7Ztt3lLSDMA9D+n6msR+ijjuSFJ/k7+eHuNr69ndIb0uN4VtgfX1/Y/SufljTvwysHaBjhLFRewbaG3LWf+0xMAafYaV/tCHrQr/8A7ZrdxrGKUrB9oAFWG2oI0O3xFGHN1vIExaDvWSWYAataIAuroJPdAcAfaQVRc58vpiEF5BmIGYR9tSNR6kHTzipe6sD4vIwh4bbm7bt3ATbiQxgLPTfTp8KEsZxbDO5Cu8dRmmm8Xwq/hh2lsm5ayk6agown8IPuFCLsO0DbA7+h6/vpNTbbeUMopeQle1gX+2wPmxB/E1B4pwewcuS4Tpr3gfxAohwfJiYoLcEoqrLgbkjw9YoO4xbFt2VBCgwPKKaVrwBZEvCidFYfvzmp/CeF3bTl8ylcpBAOvQ/lQy955hZJOwH6davrHAOIhcxUoP6yAY9N/lWUcBbIXGMJcZi6GfET+tQcPwy88whPjH6Va3y9vu3YnyNM2OIujSrT76EZVgLjeSuaw05YI6Gd/hVtguF3FEwFn7TeFL/jrjoJ8Y1+NQMXxG5c3bTwopgaJK2s1xbaEs7GJ/P0G9XvMeOVALaHRFCD3VB4LbWwhvN7bCFHUA7mqPiGJZySJjxNK84Cvka7UTHU1GdiCa8CR616zydRVEqBZ0mI8RXTWw2ximoNe9nWwbJ12BG0V6lpgZkCuFnauSD1rGLEXkbeJHWo928B1mowE10EodUg2dK69R8qkW8Rl9kb1HCdKnYKyGlTvv5+ooOgoZw6lmGbQMYBI0nwmrLC8IYOAw7pOh/I1d5Fu2D28JGhZoVT4MpOk1X2uPWrKZGftyNJVSqkdJZ+voKZ8bawL3S2FHCeDKGAbVT7M/Nf309KvMUcPZSLl1UXpLAMCNo6yDWV4zm3EOMqt2a+A397f4qiu3CxliSfEmfxreje2L6nwaJzNzfg7iqF7R7tsytxBlA8dW6MBqI8PAVVcQ+kjG3BlRltiIlVBc+ZYjf0AoNrosIp4witIRzbLC5xe+xJa9dJO83W/WvKrgR517T2KFPAeIZMynVdTHiGGV196/gKqOI2glwqDIEFT94ESD7wa8tvlYHwqTxe2sBhOuq+GUzInyOlGErjXwU5o1K/kkct8ZGHxFu6RKCVdejW2BW4p8ZUn3x4V9D8vYrNbyFsxtwA330IDW388yFT6zXy8j1sH0X8ezWlBPesRbbzsOSbZ/8A5uWXyDina7wr4JJ0zV7i51K+I+f7/GhnlqbYuYVpiyfq/wDstJQf6YKf6RRELmvrVLx1OzuW8SNlkP522jN/tOVvca5UyzI9qwFZ7BiPbtz91j3h55WO3QMtZ5zFyqod7YER3rfmh3H+lpHoRWk8dQwt5NWt971X7Y966jzAqBxyx2ltbqd4p3xH2lI7w966jzArTVo0XQLcE5rFkKGGW6gCnXRh0MdZj8assaeH4vvXcOCxMko2WSf7aGOaeGiReTVYkx1U6z7t6oVxbWj1H4e7xqLnNlFBGlYTCYewk4bDW7f9ZEt/uOtDfH+NNrLS3lVHi+a7jLGbTyofxeNZhPjSu5PyFRS2LF3AxlzJ8KhN5CPWkykiRTlrBO6Z1BIG8VRGYw58/lXK3CD4+tWScFvMoZUJ0keYpkcOuFc4RivjFMAYbFuw38qaAkV09sjvQY612VjX40DDfZz614bcipBTr8a7NrrQ7Boi2xI8xvTqLNPYi3li4Btow8R4+6rLgnAsTiSDh7Fy6P6VOX0LeyPeaNN6AnWymu2eo6Vz2ciRvWn4L6P7zAdogQ9QTLf7Ekz8KjYrkZMNmY23u+Tv2aD0CyxHqRVY8M2ib5IpmbC0TGUEnoANfSKs/wDgt0KGuAWZ/wCocp/2+0fhVjjeLG33EdLY1kWFjy1fVj8ap7t8zIEk9WOvv60/pJbYvq/A5ctWl2zXD4gZV+J1PwFNXMcy7FLf9ol/9xkj3RUW/dPVo8hUW5cHhRSS0K5NnV+8WMksx8WJJ+dM17SyGg2ZRbPKU12Erql7Drj+RsIa9CCuprwmhbGUUj2KVczSrDFhdEaVKtNntFTuuo9Oo/ClSpofqDyq4FRRHyZxn+GxKM2ttu5cH3rb91vhow8wKVKrcf6kcktH0Dw28cpRjLWzlnxjVT71INTLqB0KkTI2PzFKlXPyKpNFovCZWcLnIbR1Ns5ZPVd1+UD3VX/xH8KOyKNcJJNtVIEIdgSxjQkjTpFeUqCYfIP45ruY2ES3ahc4DfWSGYyJ0gDwofxPCmu5lukAoBlyaLliPZ6GZpUqlJ5HWgRxXDijMsyNx6VP5d4UDeC3V0YErrO0T+NKlR41bDJ4Cu9y2tp9AMriY8GG/uIqJgMKMPfgAdnd0jwYa/MUqVCeJgjmIS4PDhZUARuPzFM8PtJbutaKjK8uvkftD0kz76VKnQoxiOA2zmUKPTyPShS1wgB3sMBK95D4oeh8xtSpUkkqYyZ3geCntBbiSfZ2o34H9GqsCMTdy94hbdtQWj+9u6PhSpV1cPDFxtkeXkadINuF8hYK1GXDWz/VePaH/ae6Kc4rzTgsM3ZO7s4GltUIH4BY99KlXRwQU7+xGcmCnE/pAxbSmDsWbXm5LMPOBlUfE1lvNPErztOKxbu3/TVSF+AhY+Ne0q0sLAFlgq+MUeyo99R2vM3WlSrmbZaKycBK6CilSqdl1FI9pTSpVgnhavJrylRAeE0ppUqIp5SpUqxj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AutoShape 6" descr="data:image/jpeg;base64,/9j/4AAQSkZJRgABAQAAAQABAAD/2wCEAAkGBxQSEhUUEhQUFRQXFBUUFRQVFBQVFRQVFBUWFhQUFBQYHCggGBwlHBQUITEhJSkrLi4uFx8zODMsNygtLisBCgoKDg0OGxAQGiwkHyQsLCwsLCwsLCwsLCwsLCwsLCwsLCwsLCwsLCwsLCwsLCwsLCwsLCwsLCwsLCwsLCwsLP/AABEIAMIBAwMBIgACEQEDEQH/xAAbAAABBQEBAAAAAAAAAAAAAAAEAQIDBQYAB//EAD8QAAEDAQUFBwIDBgUFAQAAAAEAAgMRBAUSITEGQVFhcRMiMoGRobFSwSNC0RRicoLh8AeSorLxJDNDU6MV/8QAGgEAAgMBAQAAAAAAAAAAAAAAAgMAAQQFBv/EADARAAICAQQABAQGAQUAAAAAAAABAhEDBBIhMQUyQVETIoHBM2FxkaGx8BQVI0Lh/9oADAMBAAIRAxEAPwDylrU9rFLhTg1ZbPURxjBGu7NTNapGtUGLGiFkSnYxOATgqGRhQrQngJoTgoOQ4BKkCUKBIVdRKuVFiLkq5QsRclWzurYB0jGvkmDMQDiwNq4A7qk0r5KxObPjxK5ujGMYSaAEk6ACpPQBIctcuq9XuXYtlmn7Vry4BpADgKgnU1HL5K0E1miJBcxhIzBLW1qd9VODn5PFYKVRja/b7HluyOzJtL8UrHiECtc24idA08FqZP8AD2zF1Q+UNy7mIa7+8RWnmtRLaYxqQhJL5jGhr0Uujn5ddmnLdF0vYzsn+HcBkxNklEf0ZEg/xnd781eWTZSysApZ4yQKVeMRPXFVI+/huHqhZb7efCr3JdiZZ881Tky7gu2OPwMjj/gaAnuka3V3usrJbJX/AJiPOigLXE0cflC8kRWxvtmnkt8Td4Qb79jbXCPQKiMXElZraV7mvAaSGltaA76lWp30Owab4s9iZsrTtOBwHUgKotW2A+sfyglYdyjRWdOPhcF5n/n8mntG1pOmM+YCrbRtDI7QAdSSqkpqoctDhj6BMt5yn89OgAQskrneJzj1JSEJrgoNWKEekhuELkmFcrLIKJQE6iUBCFRzQngLmhStCgxRGhqdhTwEtFAtoyiUBPASqBUNAS0RNksMkppGxzugyHU6BXEGzDtZpGM5DvO/QK1CT6QjNqsOH8SSX9/sZ9KFqY7DY49Q6Q/vOy9Aior3jZlHFGzmAAmrA/VnMy+PYI+RN/wZaG75X+GN5/lPyrGybK2uTwxHqXNH3VraNpXnIUA5Ka5tqOzxYycxkOKksO1WuTJ/v05SpRS/X/EQw/4f2ilZHxMHIl5+AtlLaOzDcJqQD5miy1r2xLsmj1VrZog9jH1ccQDteI5LPkjNK6FZNa9S6k7r2CpbxmOmXshHGR2rvlHtaoQ2hcED3WAqAjDXUlcyEVop5BmUjNUp3fLCsQRrmM16qUpWjVHtQNkFE7D3vJLvTwM1EUwa0NzWS2qd+K0cGfJK2NoGawd9z45nncDhH8uX2Kcu2dDwyN5b9kVxTCnkpER3WMokKeU0qAjSmlPKaQoCxtVyRcrBIk4JAE8BCEkKE5q4BSAKBpCBPAU1ksrpXBkbS5x3D5PAc1p7LdENmGKciST6PyNPP6j7IowcujPqtbi00bm+fb1KS7bllmzaMLP/AGOyb5cfJXMd3WaDx/jP55MHRu/zUN5X45+QNBuA0HkqSa013rTHFFHmNV4zny8Q+Vfl3+5fWu/3EYW0a3cBkPQKont5OpVbJOoHSphyW2+WHutSYbQgca4SKrJQZ264TITtUokV2VQaJFv9kZ8dmaPpc5vvUf7l5u2Rej7F2YssocfzuLh0yaPiqTn8ho0vnLyNQz5O6hOscwdWm5xb6Jlr1CxS6OgiOUKOPUKRxUe8JU+w0PkT4VHKnWc5Ik/mor0IpXUepGHNCSyd8lEQHIIYO5Mj6Ok8RWLvfZ+aKrqY264m5kfxN1C11vlDGucfp99B9lUWG/HNoDmOB+xW/FjUkyo+IS0k1t5T7MaUhK2tvuuC095n4cnEaH+Jv3CyN43fJC7DIKcDq1w4tO9DPG4nf0mvxalfK+fYFLkhcuomkIDWLiTHOXFIVAGxua5JVcrBHgJ4CQBOCE0IcArK5rofaH0bk0eN58LR9zyTbkup1pkDG5AZvfuY3j14Baq9Lcyzx9hAKNGp3k7yTvJ4puPHu5fRzPEfEY6aO2PMn/AyW1RWVhjg/mefE88z9lnLXbC45lRTzVKCllWukjx2TJPLJyk7bHSSoaSVNc5RFUUkc+RRl6R7lEXobDSJMSUOUQUsRHAu5KrLocCpGpHOP0geX6qQQyFuPC7D9VMkLmkTaS2aIvc1g1c4NHVxoPlezRwiNjWN8LGhg8hReYbC2V0lrjdSoYS49Q04feh8l6bbZgxrnHRoLj5LPmnaNOnjVsrrntIdJaGj8s1PVjfuHIu1aqq2etQkfI8NAJwl1GltT3sznmVcWkJLkpRtD8UrVg9clG7cpCFHIdEmY1D59EkZySv0UIOSL/tZPQEdqi7O7uoKQ5+aIgPdS8XmLl0Vm1Vqoxrd7jXyb/UhZtsistrX/iMG7B7lxr8BUWNdjFxBHH1LvIy1s9rLTqr6z2yOdnZzAOB9QeIO4rIMkRME9E3sXCcoO4sW/bjdZziHeiPhfw/ddwPyqlbe7Lza9pjlAc1woQd4Wa2gug2d4LSXROzY75a7mPdZcmOuUes8N8SWdbJ+b+//AEqXhRkp5KaUo6jG1XLqLlCiUKaCIvcGtFXOIa0DeTkAoFsNhrCAH2p+jKsj/iI7zvIGnmVIR3OianULBieR+n9lnLG2w2cRNIMjs3uH5nb/ACGgWRtU1SSj73thkeSVTyvotqVcHhMuWWWbnJ8sZJVDPKkLyTqh5SrBSGveoJHpJZKIR8tUDdDIxJHvUXaVNBqV1BSpPQcUOx9DUJMpew1RNBY7EDQEVJ3lX9hsELW4XDE5xGhoQd2HgVnrPbnjwNBpTEeui0FnYPE7ccnDUb1hyud8MGdouRc8D3HFXFQAMfU79QQc1Da7CztaF4bgaBgDjTCRT/tgaa+iG7YUydR1QSTWvWpQhk77TixuBri3mhrnXmkxyy9WBuNrsnFC0P7IDKgrhIOdTQ16BO2rnLIcs8Tw3Su4n5AHmoNlZgXS5944XEcK1U+1eLs42tr3pQ2oFQDQ4a8MwM01yuFmqP4ZDsrY3MjLn1xPcTQgAhoyaD/qPmrmXRPa2mXDL0SUzTEqjQ6C2qgaigkCKe1QSjJKfKsYhrTkmJY1xCu+EyFeFNEclG1veIU4alY/ctlBtfCaRv3DE0+eY+CsvVbPbDKz4vpew041q37rDmSq62GXy0cvUR+eyUOUrZEJjTg9OsRQfHPRX932ltojMMmhGR3h25w5rJB6LsNoLXAqrsZCThJSQJbrM6J7mP8AE005HgRyIzQritftXZhLCy0NGbQGycwdD5E+6xzllnHaz2WlzrPiU/X1/UTGlURXIR1sLqvRbyj/AGayRQjXAC7m45uPqSsTcFn7S0ws3GRtegOI+wWv21m/FI4BOwLtnH8ezOo4/r9l9zK2iRAPKnmchZCtB5tEbig57W0Zb+A480RNIGgudWg4bydAs859SSgk6H44XyESzkqBzyu7Q6eykYyuXslsfVDcRdQVFOeSLsVmEj2MGrnNaTXiQCR6pSyuWHpmnCXs6EGhByzpmN4IS5OuiHpDdlGNZQRhwyrU1xAbiFFNYMBFIiGilGk1AP3HJUdy7U2t1aSNLAQKObU6V1yO4ol+2Fse0/gw5HDiLnDPoXc1lnz61+33AdX2TT1iIOQrUBprprlXNJZbUzC4ubgqQWPOdSK1b05rTWSGM2d07zm8YWHIitNRlkCda8Fly1xkdgyqMs6U3OAp5FI2qL/UBr0Rotm7eBO1tQe0a5ozG7vD4otTaoMYA4PY/wDyuBPtVeVWZ5hcwtFHNfWuubTy3ZL1G77c2ZjZGaOFacDvaeiuFVtNGF8bQhyZDm4KWlQVBGO8OqbfBoGyDNQyDJGPbmUEXIFx9SyGMJC+hAO80HWhP2KdGmPiq5p+gud5lpaP9xVryojBnHvKZmZA5oebVTWU5pOP2LZVbduIsuW97a9BU/ovOg9el7YEfs5rxA9iV5axy6EWY8qt2Fh6UOQzXpxctEZWZ3EJD0VCUFCC40HCvkNUXHGWmhRFNcGz2dpLDJC7RzSKeRFfcrATsLXFp1aS09QaH4W52Sd+IBxCzG2EWC2SjiQ7/M0H5qhzLizseDZmnKH1KhcmVXLMd7cavYhlbbDyLj/ocrXbB34z+pVNshJhtkJ/eI9WuCvNuGUlJ45rTg8pwPHk/jR/T7syMpQ+qlkQtomwNLhwyTTixRVXpa8Ti0aA0y380BRcUoKS2bEqRK0DzRLYwO9UaVpucBqNeihacxTU50/4KnjdmQ+tMweIA3AHQqEBXg1pX++Se6MEak5jLjxXOf7DLroirkuya2TNhhHeOrtzG73OPBA6SstKy22asE80uCzsr4cZrRrGE6n360W3OyE2LMtprQN1z481sNltno7DCImd4nN7z4nuyq48hoArfs6rkZ9Rvlcehv8Ap4vlmWu64nsFC6jMOERitK6lx3VOax20DmQSSWd7XMa+hY8txMcRnq3vNPQHRetsiArTes9tVdccjauFXAh1NdDl5oVqKa3B/AT6MRZe9AXYKE1aA4UNNa+2nNP2btjrOTkXYiMTATQcwDodeC69bRUtjYKVIBpqBvWjuy6GVaR1pTU8UcpJNJMz/DakX9llDm1GiUZGqe1gaKcFBiJ00JoFolwqNKFJqEG9uZVqYgBTkqdspEpY7fp8j7qpfLVlrkRwoUkpoD0RM7MqqGTcr90UVEtoBcRvAB9f790XYXaoC1uo48UXZjRqTBfOE+iS8LIyZmB9aa5HMHiOKw17bMTh4DGsLD/5AaU/iGo91sX20YsKmxVGRWyMk2JlE87vKwNgbRxDjStRlnwCpY31C3O0l1NmaaHA/jq08iPuFj5LqfEKuLcuBT4iZRDbhZiLugr0Jz+FPiJeSdST8oVo7KQFoq1zGuArqHDMVHAgjyR0k7XuqG4agZE1zAzK0LozyNFsuPxWrPbfn/rX/wALPgrT7IRd+vALG7Yz47XKeBDfQf1VZfKbvCvxG/yKjEkTFyzHoNxe2K0dnIx/0va70IJW+25gxxslGhGq85XpOzkotdiMTj3mjDzy0KZgfaMfjuHdCM16cHnOAucGjUkAeaAveOjcjkXOaOeGhr/qCvf2Z7JS0DvAkEkeFujjyyrms9fLzhjp4TjoPMfaidLo87jXJTNZU00zpU6JWMqaK0usRO/DlLGB5FJiHkxuG6jTTCcq1GWuSBtMOB5FQ4AkYmmoNDqCNyWaRY2ZhuF2Kprx6YfVTSsDGkPxY6g0zAFQaAjUnROsghwvdK55cMOCNmRcTXE50haQAANKZ1UAhJNGguc6haGnE7XSjdXaKEFsllfK9scYLnvIa0UPiJGXQak8F7xsbsyywQYB3pXUMj95PBv7ozogdgtk/wBmYJZs53tzzPcBoSBXQmgqRrRbCnr8LkavUb3sj0accK5Yg5HqU+IUJ6Df1UIA1Og0rv5qaHnrr/RY79BpK91BVUN7SmhoKuJoBvJ3I+3WnOgUcbQ3vO8XwqxYXml+SD8qKG7rgDcTpaOc6hp9FK7/ADV/ZIQ1uQpw5BAS3i12LC4GlW5GtDwRwd+GKa4B60XUjS6ENP1KS/72ABYw97Qn6ePmruysADaaBo+FhbVdUrpC5pYGHd3sVep1zqtpdrjgbXXC2vWmaGF3yR9BNpfQdclU3nZy/C9niaa0+ocOqfftoLcPDOqjgtOLI5H5Um03tZEqVk0EweMv+DwQ/bAPwE5/3l1Q9rsr64o3lhOtACHeoyQzrM46+LeSquXsXSLO03c2QcDucNR+qqbwss8Qq0CRo4A4hzI/RWl32g6VzVoDxTIqMuQXaPNo5quxV1JqOqsWWvCaUOHjuV3f2zbJj2je5J9TdHfxDf1VCxhiOBxqdM9/kooNMjaY29GF7e4aO3V0PIrB3hbXklrhhIyIW8tNobHTH4DofpJ48lWbQ3CJG9pEQXDPD9Q5HjyK0wQiRVQmkNmfvDpW9Qx7XU/+hVnbLCQcYHdd3mkc86HmqWGcmKNlMmPe4Hj2mEHLkY/dX9ytfMWxatBxD90Z1A5Z18lqi+DJPs01ysENndI7Ko9gF5VbZsb3vP5nE+pyXou3V4CKEQs3jD+q80cgyvpHX8Nx7YuQi5IuSTp2W1VfbI3r2Ew+k5FZ6qfG+hBQxdOzbqcSy4nA322901H7RFo5tH04HQ9F5veUdYWn6ZHtP8zWEf7HL0zZO+g5vYy5gigr8LP7abNmBsjmCsTsL2n6XtOh/le/2Wt8o8Y4OE6Z542gOYry090XFD2kbnOlib2YAEbu694r+SjaOOe81UZjT47ISQBmScgEm6G9hFy3Y2V5xuIjY3G/CKvcKhrWRt3vc5zWjrXcvWtidnexHaOY2Ikd2JpxYBuMkhzleeJyGgAVLsds22EiR9DJTIHRleHPmvQo9P6LnarVNrZD6sdjx+rCiaaJAAN468ynxLp6cPhYFFvhdmhELhiP7o9yN6SQuoQCBXef0SOkTPEeXyf0XTw+HKv+R3+Q6MUnyCssWeIvJGugA8kdDECK06VzJ4pzYqnMVO5v6ons8AFczX34ALdDHjxqoIDJminwVNtu5uGoY2tdwAJ9F1j8Arzp0R009AdN9TrkNw/VA2l+GEkahlfMiqXmrsU8m5UAXhYyO9GKje3f5J12z1YCK5OLSCKUpyOfFA3Rf+LKQUIyxflPXgfZXraOGR1z681jik3aBfHDBbU1r9QCOeajZG3khr1ul7n9oxxrgw4QSN5Na+afdlkOAYwcVTUHXU09lKe7oviiyja07worXd+IHCcJ3bx5hZS3dr+14InOGdTQ5AZZkab1rbFMRQPNeauMr4aKaoy9ts0kczGtJLiRQbqV7zuFKVWkszq1ad391CKtcVRz3H7KghmJnadNW05HWvmB6Iq2sq7RbNtIbJ2ZyJGJp3Opr5rL7a3eGvjm0oacq7j8q72ghP4LmmhximWoO72+VDtG8dkcWlRlzqmVw0wDFX1MDA4HyRuy0ZFnGMnQmhFMIr3RmmPtUA1Ay6IK99omtZhjzJyFOPkmQFyKw2cue8tzrK4AdA0kjqXH0W6uayCyQmR/jcPQcENs3cYhY2WbUNyH7xq55/zOd5AKn2pvsyEtaclqiqXImMN0jP7Q3gZpSTpuVS4p8hqaqMrPJ27PQ4seyCiNquXLlQws0oTUtUs6YdYbQQei39w34yVnYzgEEU72YIO4rzNjqFWNnnotGKZ57xLTbZbl0w/a/Yl0FZbOC+HUtGbo/wBWrMXFagyZhdSgOvCuVV6PcO0xbRr82qW+djLPa6zWUiOU5lo8DzzbuPMeaueO1wclPa+Qu75shvWhsUwORyNN/wBl5ZHbLTd7uztEZLfyknL+V+hHJaS6dr43mjm0G41quNlwuL5NkJJo3zSBzQ801SqaG+BI4tZ4QKk8zoPlFxSE/wB/K26DAq+I/oN3bFbCHvqacdeQ3/op4Bn09kHZ3ZF3E5dBkB9/NFxy5ZLpPhAzk4w/Nk7pKf8AKhfPX46DgFHJIoSUoy2B39awyJ2dCRhHmcz6VKHu+2iSENOoGBw5tyPx7qg2rkkll7KMGjR3iBvOdM+VPVV1nuS2hwLZAwEADu4nENy00NNPJZJyubGryl+6yAd0ZBWl2UaS0kgUFB/RQXbcrmN773OcdXOzJ9MgOQRzLA0Px1NaUzOVOmiWsdBbjrVeQjGYc4nIBoqT+nmi7N3mYiKEgGh1FdxQ88jWjiiYn1YDxaD7K0ueyn0AQ2Udq9+91KnkAMvlTWd4e91NG5eaHntAaxzuvuotno8LHn6nV9QFS7S+pb6stzJULK26Qi1ta3Q98+hHyrdloJe5vD4yzTJXNYS7IGlC7eQN1Vb+ZA9Dn/lL/wAubRz4+6ym1l4F1I2551dT2H3R9tvKtQzzd+iCsNxyTOxEYW/U7U9Ajj8zpAt12efzXdK+YNDS8uPdoK+25eg7PbLMs9JrRR0gHdb+Vn6u5q4DoLG04KYqULvzFZW+L7dIdaDgtkcdcsQ25dBe0e0Bf3WmgHusZa5aqa0TIB7qlVkkdDR4bd+w0ppTk0pB1mJRclXKFUHJUi5AbxVLE+ihquqrTpi82NZIOLLGOWitrtvh8Rq0rPRSKYPWqMrPMajTuEmmek2TaKKduC0Na4EUIcAQetdVX2zYGCRwfZJXRnXs61b5HUe6xsc9FaWG+Xx6OKJpS7MvMejSWG7pbM0iRpzcSXeIHcM+gCKdeJwkA6680PYNsTpJmOasha7LNqADxGXwrqlSGfGurCbPJkANwHsiw9CssjdWSV6pzrO/r0Kk7GZMsZdEj5UParWI2Oc40DQSTyCjex41afRZ3audxa2IA941caHwtoaeZp6FJnLahcVbJLtvRr35guricQMq0BdhB4mlPNaOB/53kVIzpoBua3gAsrs7AcZduAp5u4eQ90bfF5BpayuqyKW2O5j6t0g+1X0CaMqT6NHV288gPNMhtNfEa9MlUyRNcMiWniE+6roMZcXlz3VI727lRKUpSYVJItJnxuydpwxV9qqy7QNiFNBGPYLOtuvE8nAchllvJA+6ubbZ3ujLWChLcIrkOCZjUnboCTS9SttDu1ZgoKHmVOXysjwx0B4upQJ1zXDNGDjkaQeRy8yjnwQM/wC5JXlWvwmQ082rfDBlliuivuuNzWvc52N7nZmnAaBQWy65picxGziczTeQETatooYxSNo9As9eG073aGifHTRqpMU8zb4NFFFZ7O3PvOGhNPhUl6bTE5MyWatNuc7UlBPlT0lFUgKb7CrXbS41JVfLKmySISWRDKVGjFicnSOlkqo0yqWqzt2dzHBQjSFokouqlVDBqVclUKDEi6qRAbRapCkXKEFCmjkUKQlFGVCM+COWNMLDk4SINsvFSh60RlZ5/PppQdMMbMp47WRvVdiShyOzI4F/Z75e3RxVnZ9qJBqarHiRPEqKxbib6Ha47wi27VMOvwF5wJk4Tq7Ko9KbtJFwHouN+wHVrD1aF5uLQl/aCq4Iejf/AL8O5rfQKN+07P7C88NoKaZ1fBDfSbWgaBBzbYP/AC5c1izMmmVSy6NFadopHauKrJrwc7UlVxkTS9VZaQU+dQukUJemF6qw1ElL1E96jc9QdpUoJSo1YsDm6Q6SRRammaV6YUhys62PAsapdiFcCkXKgxapapqVQsWqVNSqF2GFcVy5CbBEi5cqIKmuSrlCMienQlcuTImDV+UnCcuXJ6OHPsVclXIhTOCckXKwGKEq5coCIuXLlZYialXKi0NKRcuUYSETCuXIWOgC2o5KOyrlyRI6mn7RM9MK5chNshpSLlygtirly5WQVcuXKgj/2Q=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194" name="Picture 2" descr="http://cdn-ak.f.st-hatena.com/images/fotolife/r/romanciz/20120610/2012061021130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6518" y="1592889"/>
            <a:ext cx="5535012" cy="4414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0321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3940" y="10990055"/>
            <a:ext cx="10515600" cy="6949440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9675894" y="28426"/>
            <a:ext cx="1415772" cy="692497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ja-JP" altLang="en-US" sz="8000" b="1" dirty="0" smtClean="0"/>
              <a:t>コーヒー</a:t>
            </a:r>
            <a:endParaRPr lang="en-US" sz="8000" b="1" dirty="0"/>
          </a:p>
        </p:txBody>
      </p:sp>
      <p:sp>
        <p:nvSpPr>
          <p:cNvPr id="3" name="AutoShape 2" descr="http://upload.wikimedia.org/wikipedia/en/a/a4/Flag_of_the_United_States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2" descr="data:image/jpeg;base64,/9j/4AAQSkZJRgABAQAAAQABAAD/2wCEAAkGBxQSEhUUEBQWFhQUFRcXGBQXFxQVFxUUFBQWFhcUFBQaHCggGBwlHBUUITEhJSkrLi4uFx8zODMsNygtLisBCgoKDg0OGxAQGzcmICYtLC8vLCwsLS0sLywsLDQsLCwsLywsNCwvLCwsLCwsLC0sLCwsLCwsLiwsLCwsLDQsLP/AABEIAMIBAwMBIgACEQEDEQH/xAAcAAABBQEBAQAAAAAAAAAAAAAAAQIDBAUGBwj/xABDEAABAwEFBQUFBgUBCAMAAAABAAIDEQQFEiExBkFRYXETIjKBkQdCUqGxI2JywdHwFIKSsuEzQ1NjorPC0vEVFiT/xAAaAQEAAwEBAQAAAAAAAAAAAAAAAwQFAgEG/8QALxEAAgEDAwIEBQUAAwAAAAAAAAECAxEhBBIxQVEFIjLwE2GBkaFxsdHh8RQjQv/aAAwDAQACEQMRAD8A9JiYpwmhOCAUBOSBKEAoCcAkCcEAUSgICVAFEqEqASiWiEqARCVCARInFIgECEtEIBtEickQDUlE5IUAwhNITymkIBhTCFIU0hAREJjgpSEwhAQkJjgpiFG4ICAhRvapiExwQFJ0aFZLUIDYCeE0JwQDglCQJwQChOCQJQgFCVASoAQhKgBCEqARKhCAaUqjtNoZG0vkc1jRq5xDWjqSs6xbR2SUlsdoicRqMQGvCtK+SA1Uiyrv2lss73RwzMe5vCtDTXA4ij6UNaEqodrYO27MVLdDKPCD+nNRzqwh6mSQpTn6Vc6BIlB4IUhGNKQrEtu0jWvdGxpc9hoRpSm/osue+536FrByzVeephF2JY0ZM6xxA1y6qpNeMTfFI0ea4ueR7j3nud50HrqqcjBqRpv19XFV5a3siZabuzt235ZyaCQdaOp60or/AEXllutWEUbr6rudjrb2tkjqauZVh490kCvlRTafUOo2mR1aSgro2CEwqQphVogI3BRuClKYUBC4KNwUzlG5AQ0SpyEBqBPCaE4IBwTgmhOCAUJyQJQgFCUJEqAVCRKgBKkQgFQkUNttIjjfIRUMaXUFKnCK0Fd50QHI7cWCdrnWqN0LmMjDcMzXn+HIJrPDhqMRxAGra5DNePXlY3yzEsoWucGsIc5zXOFA4hzxU1J1PErur02vN5O7FlYoqd5hIxSHMEVGrVg3pE2xzQuNezDsZb8GoJHKtFUqV/NsjyW6envDfLi5HdV6NgBitUZY5vdxAUIP3hvBzzFVsWO9ImnuuDmngc6cKKptUGTtbI2jg5oNdKt1Cym2Vj8wBp6cqrLqunNbuH1NWkqkHsvddD1DY2/O92DjVrqmM8Drg6a09F2dV8+2S2PgcHRmoa4EVOjgciPQLune1hm6yyk/jiA8jWtPJaGjqWhtk+OH8u30M3WU7z3RXPP69/qJt1dssMrrSyuAmpc33KgAh3AV36LPu7aJsjftAcTfhAoeeeiLx9p87gRFZomgilZHmT1Y0AH1XDWa9uze9z2t75rRgwtac8mMqaDNR6mMJZg8nlLcvUjupL1qe431zVae0mvfNTwC461bSyaRMw8zr8lYue2yvdR1M95qPXiqvwJJXZNvV7I3rVIXdToBuUOydrc287O1jqNBcySh8WJjqMPHOh81WtdsyLYjU+9L+TP3TqqNzuMVogc0HuysNBUkjEK9d6loSUZI9lScos99JTCVA+1Ac+iryWx24Adc1oz1NKHLM+NGcuhdKYVnmd/xH0CYbaWkYjkSB6miijrqbdsnb08krmgVG5SFRuVwgGIQhAagTglATgEAgTggBOAQAEqAE4BAIlRRLRAIlRRLRAIhLRYF9bXWazdo0vxSx0HZAEOLnNxDXKlM66BeN2Bevi+IrNGZJnAAGlBmS74QOK8cvHaKe0veHySGyOlJNaUFSaMy90Cgpn6mix3xPts0j7OMMbi8udicWue4udhjcTU0xeLQZU3LqbhhjkiMRbgLBgdH8PT9VS1GpsrR+pf02m3O8vp8y1aLia+MUFHNFWuGRad1OS5+G2ulfGbRG5rwx8bmvbQODXDvUPGvTJdJdTbRFG9lpLCGupE5upjA1csC9ZsUzOWPPlhj/wArPjKylHnBoyjdxlxn39h1pINQAAKZAUAAGgAWEZaVAPcJ148geC0JpMX4f7v8fXoqMoUVHy3T9/2WKkd1munv7DbTKCABSp3BQzRV5HimzyhmlAT5f+1G600qCTUZkYW/T/KuU6TaVsFKrXjFvdn9OP8AR8MBJAdXMgDDqSdBQrSsV2Me4iMVI1ecxT8W/oFmPk7VlGOo6hzpQtafEaAmlagHkumuQtiia2ItfvdWuppWulfLJc6lSpQv/hxp9labXT8mZaru7PMtqDo7QdFGGV104DRdVLbBI3BIwActP3zXMXkHROwgZHMO4j9VThWlPy9S69PCGbFy7YmF47VpcwatBwk+a9KuRlnLf/zNa3iKUd/NvPVePR2pwNQf0W7c19tLgGuwyDgc/JduEkitWd2eqmNR0CoXLeDpoyX0LmmleOWRI4q1M/ioXN8ENglkA/wsi8JsqncrUr1zO0t4YW4RqcgOZ0C9hds9awb+yG0htjZA9obLC4BwHhcHCrXt3itDlyW8SvP9gHdlaHxnWWPFXSr2Oqfk4ld+V9FRqfEgpGbWpunPaxEJEqlIjbDU4NUganBqAjDUuFSUS4UAzClwp+FLRAR0RRSURRAR0RhWXfe01msmU8oD90bavef5Bp1NAuQtntAlkqLNEIm/HJ33nowHC09SVHOrCHLJYUZz4Rv+0C/ZLFZDLC0F5cGBzgS1mKvfLRm7TIcSF4cYZ7bIXyudQg4pJM5JSRTMDJrdwaNAu8tt5SSj7aRzhwJyP8ooB6LLdRprTI5HlwJ5fryWZqNd5lGBp0NAkr1B2zUgp2WHA6MUwjSg3t/e9aJuuT+KbOxzRHgLXtoau4cuGfJQ2u5mzdm4PcxzCDiYaEgHNhWnarUGjP0VSTV7rryXFF22vpwV72tdBRcZahjeHV7oBoPirSp6ZDr9dS9bTjrXSoy5VzqsyQ5rmLtlE2xPDBzln2+04SG6VBNaE0A4U3q2XKF8RkqwGmIEVrSlRqpKStK9jmvmFk7FG7LP2hxipxGrQeVQCfnTqpbe1rXCOHvzSEUzObtARyFN2tDuzSytDSyOzgveQGtAr9oNMm7mfe304a7t2WJlmcZJWEOl98nGNwwNdQUbruzFKZCpuSko3m+ei9+/qZm3clTWI9Ze/f0KDrn7ENfIGmQtGKVgp3s8uB3d4eLTmc8BwJwGhBqKZeR/I86LtbUMbSMiCMjqM9KLlI7G+IjtKZnDkcsx+ZVehq3UT3c9u5NX0ag47eO/Y1LsvXINnaWk6O0B68DzTr5gDmZ1oDUEZEclXc0EFr8+HRNsUha4MfUtPgJ+h/JV3TW7fDHW3f8AT+Cypy2bZu6eL9U/n/JnNs8W9pd1c76AqC12hraBoDeDWDPlpmVtS3U0uzcQ07h+9Oi1LLc8TBiaAeYz9XKZV1a/JUlScXaxFsjtTLZ43/xMZINMJFMWVcnA5b1n33tZarQ7uExR/Cw94/ifr5CnmtWezB27oFTbZmtOQxHgNK83aD68lzGcLuVv4OfhyeEW9nbzkZG7t3lwpUFxJdX4QdTXgoiHPd2jx3j4W/CD+f76yQWfMOkoSNANG14fr9NFJaJAMyVWqVU5WiXqNDbmQy75MFpgf8MrQfwv7jvk5eokLx9s+ORgb8bc+jgV7E5bPh11TaZleI23poZRCchaBnnRYU4NUgalwoCMNS4VJhS4UBFhS4VTvW+YLMCZpGtoK4dXen6rzi/PadJISyxM7Nuf2rwHPI4tZo3qa9FxOpGCyyWnRnUdoo9Cvq+oLI3FaJA2ujdXu5MYMz9F5tf2309oqyzDsI9MWsrh+LRnlU81yji6RxfK4ve7VziXE8iTu+SmAos2vrXwsGrp9BFZll/gjijFSdSTUk5kniTvPMq219FAFZjYN6zJ1m+DSjSSHMq4rRs0HEKtHKxoqc/3xTJr7AyA4DugnXnkAoVTcss6lJLBZmkMGXuO05U3HpuPDLcK49st5cMyBvI1prlXTLL5pbRaHyAgsoDWpJq7kcsq6ZhZUjA0UpXrU/VWI2fJFZrgbPaxTKp14nhru+mpVZs+WeWfyTJ3lOjsjwMb4yWDM95rQBzqrUYJ4I5T25HNeCRixBvENJFOuiZbrR2j2wwM727IV0PeeeYrRvmdwT7xvF0obHEMDHZVOg/EN54N8zuA6K6tnXxNDmEucwe9rwIa45h1K8KaZHSby0knLEvwUpSnXbUXeP5I7nsv8LWSdnjoHyNJeG0FMNTmBkAaZbhrRblqc2RuVHMcN1CCEljvJkoLAKOaKOjIpQaZA7lSs92iJ73MJwvp3NzTUkkLM1M9ze7El+ff2NDTw2pbcx/b39yOw2PsmluIuGIltfdaQO7zzqa81RviOrHU1FCPIrUlfRZsgxnPwnQceZ5KOlKW/wCJIlnBbPhxKDWF4DvQceqe+Rr2kaOG45EEZhLd3gAO6o9CVNNC06gHqFalJRlZ9HggjBzhuXVZRNYpsTWk7wrXZtOdM1VYeCna5VJ83WCzGPls8kghbvz6mqcSBoFGXqC1SENNFyk5Ox1ZRQya1E5N9earOg3uNSpbMwAJzypl5XaJG1dXY+74/tGAD3m/UL1lea7N2bHOzgHB39Of5L0hhW5oItQbMHxCSc0h9EJwCFeKB1OFLhT1yu2G1Is5EMRHbOFSdezadDT4juHnwr5KSirs6hBzdka163zFZx3zV50jbm8+W4cyuE2j2stLmmlII+RGM9XfosK8NqcILYBikObpXVJ5kV8XUmnVcpa7S+VxL3FxrXESfQaU8qKtV1EYrk0aGjzlFi32sSNeKk11ca7yq1lcATzplvr03hELFegizFW1pxG4rKq6hPBqQ0+3KGdoBvonRyAkU319eunzWpBZY6ULN9d+W9bl32NvutA50+dVAowZI5SRzLLM93haSd1KgdNPzVuK4pXHMhufnT5/VdLK6OPxOFeqzbbfjfcHmj2xOd0pcFB1wsGbySVDKI2eBoHPf6qK03m52+iy5LRVRtuR2o2JbVaVkWmVTzOO79VcsF0kmr6HlqB14nkpoRUVdnMm3hGbZLFM4tcxrSMyMR1pvAHmpp4bVKQ1wDQDx7jSN+HMvPDEaCmi6iIBoo3M7yntjqo5axwflSPP+KpLzMzLj2aa3Jpo7XEQTVw7xLuJ8P8AVWuS6K7bzAd2EwDJGijRueOLTv8A3zCpfxJgOJ3gxDvbmHSrvukEtJ3d07irF52KO0hpfXuuBBBo4EEEtJ4Gn0I3Feqtugt+b9e3vscSpWl5MfLuvfUht12tNobOC5rmAggUo+oIGLpUpJXK1apK5rOtD/ln+/VVJNyauWoxUU2im4YySfAP+bl0UdoOissphAG4U9FBMyoXaeT1KyKFlADntG539zQ4f3K0Wqq3Kb8UbT5tc4H5FqvuCnr+q/dJ/gi0/ot2bX2YjWJxakokJUBMISqlsk7vmpZZFTtLqhTUo+ZMiqPDLERyHRSMZUpYIch0SW23xwDv9550jbm4/wDiOZU0KTlLBBUqqMbs6zZKzAFzjwoPNdfAFwOyEsnZmSSmKR1aDRjQKNYOmZrxJXb3fKSt2jFQgonz9ae+bkaQjQp2NySqa5Cbcj6Ak6AE+i+c75vJ1omkkJr2jy7yrp5CmS9f9q14SQXbM+IkGsbSRua+RrT5GtDyJXjNhkbIMTKGp7zfeY7gR+e9UNe5KKa4NPw3ZuafJHHZ+Pktm7LhfKcshxTIGgZ0Us94yEYcRaBuGX0WL8Vt5Nu1laJus2fhiFZZWjkSPoEya22NmTcT/KgXKyylVnuXV78I52d2dPJtCwf6cQHM5qnNf0jt9Oi5/Gk7Wi92NnvlRpy2knU1UDpVQkt7RqQPMKt/8q1xo04jwGfrwXUaEnwjiVaC6mi6RNjYXGjcz6AdTuRZbMXHv5DgNT+i0omhooPl+fEr1pQ5CvLgSx2TDmTnx/IcAtBhyoNFWBU0ZVWrUb4J4U7E7Bmr9kZnmqkLwtGFwUEY3eTuRcELTUOAIIoVgTsNkdhJrETRp+Hg08OR8umw2cDeqV5Wtj2ltKjeDoAeI4Ke64IdruVpLSKVrlxVaWTPgPnkaHL9VnODmuEbG4gCaHFkAQRhJORyJ41G6oJVh9je7xvHRufzP5BeOnGPLOlNvhELbSGHMih1pmPJaGBV4LIxprSp4nM+qtkripJN4PYprkoyWMdoHg6Bwp+LDX+0KV4UjiopHL3c5WuElG9iIuooi5SYKrOt97xxktaO0kHut0B+87d0zKs0qMpvCIKteMFdst9ms63W2NjgHPAoammZ6UGZPLksa2WySY4XyU/4bDhA60zPmks1la0d1oH74rUp6K2ZMyquvviKNK1X5JJUQjsm/FQGQ9Nzfn5KCw2QVrqSakk1JPNxzKRjQFq3JZnSysjYKuc4AAfXyCtxhGCtFFCdSU3eTPQLisf2bBTcPnmuvu2x0Ul1XRgaAdaLbhs9F2kRsgbDkhX8KFJY8M7aS622qzSwPFRIwjPjqF8uXrdktmmc3vBzDQOBwvAG47nBfWy5janYmC25uGF/xAI1dBOzPnex3padz2u/EAD8j+Smfetp+BnqeX6/Ir0O2+x2Sv2cjSOdQqY9j1o+Nnqqz09Ju+0tR1NZL1HBPvC0b+yHU/5VeS3THWVg6N69eXqvTofYzL70rB6laEHsYZ78/o1eqhTXETx6mq+Zni8k7zrK89Mv+3oo2tDzQCR5O6p/VezW72e2KElrXOlkGuYaxn43cfujPpqq8dz2aziow8MR38mjU9EbUfSiWnRnUzKWDzeDZ2jDJMzCBuyLicqCtMj6rTsNiDRoMuGgqNBxPMreva2Nlbga3u6g1oT95o5c1QiB1OROVTo+g93gd9Ouuqz69aTxe5qUNNCD4Eifu0VhgQ+DkeOhP01QwgZE6ior3QfMrNleRo+WKJFNGKpkTC6mFtag0OmYO+uozGgK0ILrkIq7u1bUDWjv3wA081y6b6nnxY9CvkMyRzPDrwSNtnwtc7vUy0/q04eq0W3U0k4u8TTXl1U5s4G7Pj/lcWjH5nm5sx8MjtaAVIPvVbxDcmpzbIMsZLiK+I1FDuw6UV+VirOao3UZ0oojcQKAAZacunBRucpXsULkQwhjVICmVSYl00c3EconuABJIAGZJyAHElE8gaC55AaMyT+/ksG0SvtJ0LYge6ze4/E/95fNXtLpHUd3wUdVq40lbqQ3pe7pAWxEsi0L8w9/IfCOWvRcpa7Y4d1gLG+jj5/ovRrs2VdKRUfoOi6+y+zSKVmGZtQfIjmDuK3acYwVkjAqVJVHeTPE7iioXOPL9/RbBK9Ouf2LYJHdraPsa90Mb9oR94nutPQGvJeiXFsfY7JQwwtxj/aP77/Jx8PlRd8nB41s57PbXaiHOYYoz78oLcvus8TvkOa9c2U2LgsIOCr5HeKV1K0+FoGTW/PiSunQulE8uNawBOQhdHgIQhACEIQAhCEALjNstrBE4wQHv0+0ePcB0Y37xG/cOZy6W/Lf2Fnll3sYSBxdo35kLwOa0OJLnE1eSS/U4iaknzKo6zUOnaK5ZpeH6VVW5y4X7mtbL5NNdNwrhbXe7eeKyp7Q57quJqNNKFp3fdFFC2MnMGh300O7JWIYDoFl1NTg3oUbDY28adBoK7grkOuenDd+8z6q1ZbqedGlasFxu4UVKTlJ3JHKEcFSydkAas16U8hTLyU8MMQIIjFQKeWWtOi0mXI0alOdHGzUhdf9lskO6m+CKyNFO6AOis9nxVJ1vY091VJb1J0XDqJDZJl94DVUtNpG5Zk1rJ1KrukKjbbJVG3JbmtCgdMqznpjnIoHtyyZlEXquXFNMlMyaBSxgRylYnLlXt1uZE3FIaDhqTyA3rFvPaJrO7F338tB1KybHY5LRIHSVc46DcByG4LR0+hcvNPCM7U65R8sMs1bDJJbZe+2kbc2R7q6Yn8TqvS9m9kq0LgodgtliDUjmTu6DkvV7NZgwAALXhFWtHgxJybd3yZ93XM2MCgWoyIBPQpVFHFwQhC6PAQhCAEIQgBCEIAQhCAEIQgPPvanfxjdBZdG2gSF7vwgBg/qI9AvOY4MziyOh5rt/bnczpYYZ2CroS5pHFsgBIHPu/LmvMrv2jbQC0A5ZCUD/qAaHmszxDTyqWlE1/DNVGneEup0EcK6C64IIgHTOFfhGZ9FzcFtjcKskaRyIUvaDiPULDUJp5RtyqRmsP7HXzbTxMFIoi7mcllWjaeZ3hAYOSwZbYwavaPMKnNfUDdZW+qnUasv6K9qUP7Nia3Su8UhVcknUlY79pINzq9ASqr9qWe4x7vKm4nf0PoulpKj6M8erpx/9I6NOBXLf/YJnDuQHzPTh1CjfedqOvZs6nrxpw+akXh9R9CJ+I0l1OsLgkLlxb7bOfFOB+Fv75qs8uPilld5hv0Ui8Ml1ZFLxSHRM7Sa0Mb4nAeYWZaNoYG+/iPBoLlzYsQJyYT1Jcr1mueR3hj+Snj4dTj6mQS8Sm/TEdadonu/0mU5u/QLNlEsv+o8kcBkPQLr7r2EtMpHcPkD9Su6uL2XYaGWg65lW6dKnD0IpVK1SfrZ5Zc2zz5CA1tBxp9AvV9kdhsIBcKDeTqV3F17NwQeFtTxK1wFOoN8kDklwQWOyNibhYKKwhCkSsRghCF6AQhCAEIQgBCEIAQhCAEIQgBCEICredhZPE6KQVa8UPLgQvAdstiJrLIXYSWE5SN0I4OA8l9EJskYcKOAIO4ioXjR6mfJ7bJFX7WN1eLCAfQhK+xWb3e3HI4fqHL6Rt+xdjmNXQtB4tyWafZpYfgd/V/hcWfY7Ul3Pn8WWzD3JXdXMGnkVMBF7lnA6uc7cRupuX0DD7PLC3/ZV6krRs+ydjZ4bOzzFfqln2F0fOLWPPhhZ5MrwO8neArdnum1v8Ebv5WAceA5n1X0lDdkLfDEwdGt/RWWsA0AHRNrPNyPneDYa3y6xv8A5q/mtax+ya1O8eFvUhe6ITZ8xu+R5NZPY9/vJR5Albdi9ldlZ4i53oF3yF78NHm9nOWTYmxx6RV6mq17PdcLPBGweQVxC9UIroeOTYgFNEqELo8BCEIAQhCAEIQgBCEIAQhCAEIQgBCEIAQhCAEIQgBCEIAQhCAEIQgBCEIAQhCAEIQgBCEIAQhCAEIQgBCEIAQhCAEIQgBCEIAQhCAEIQgP/9k="/>
          <p:cNvSpPr>
            <a:spLocks noChangeAspect="1" noChangeArrowheads="1"/>
          </p:cNvSpPr>
          <p:nvPr/>
        </p:nvSpPr>
        <p:spPr bwMode="auto">
          <a:xfrm>
            <a:off x="152399" y="2751137"/>
            <a:ext cx="360989" cy="360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2" descr="data:image/jpeg;base64,/9j/4AAQSkZJRgABAQAAAQABAAD/2wCEAAkGBxQTEhUUEhQWFBUXGBcXFxcXFx0fHBsYHBcYFxccGh0aHCggHRwlHBcWITEhJSkrLi4uGB8zODMsNygtLisBCgoKDg0OGhAQGzEkHyQsLCwsLywsLC8sLCwsLCwsLCwsLCwsLCwsLCwsLCwsLCwsLCwsLCwsLCwsLCwsLCwsLP/AABEIALcBEwMBIgACEQEDEQH/xAAcAAABBQEBAQAAAAAAAAAAAAAEAgMFBgcAAQj/xABQEAACAQIDBAcEBAkICQMFAAABAgMAEQQSIQUGMUEHEyJRYXGBMpGhsRRCUsEjM2JygpKy0fAVJENjc7PS1BY0U4OTosLD4USU8RdUdITE/8QAGgEAAwEBAQEAAAAAAAAAAAAAAQIDAAQFBv/EADERAAICAQIFAgQFBAMAAAAAAAABAhEhAxIEEzFBUSKhYXGR0QUUMrHBQuHw8RUzUv/aAAwDAQACEQMRAD8AtDLSClArvDDfK7BG5rKGjI8O3oT61JJKpF72HeeHvGnxoWgUDlK8MdG9WOWtJ6ulGQFl/j+P41rstGiOu6j+P49KAQQJXvV0aIKeTD0oSO6qu6mpmPB152eCAu3cv7+FBhRBNAe6hpBVwh2BLJrIRGvcOPqaA3g3SIs0IZhaxy8b99udK06uhk0Vy1eWpyLZkoJuCRzuCCD606cKeYoJjYB7V1qf6mvMlYFDVq9ApzJXhSsahQlIpYmNM5a9OnHTzIHzo2Ch4yX40hpaaEg5WPlw+FJJrWDaLaSmmauIpNq1mo8JpNqVlpax1rBQyabcUeuFJ5U8uzieWlGwNEVlrurNSy4RftX/ADQW/ZvRuG2S7exC58W0Hv1rWZorogNe/Rj3GrnBuvMfaKRjwF29+oPwo6Pc+LjLI7+4D3G491qZJi0jNZLCmS9Tu82zgszLFl6sWykNccNRfvuCfWoQYa1FNiOJ2bxrqcEddTWLQ/8ASZLZWbrF+zIA49zg29KYSCEG4jaFjxbDyNH71bMp8rCrxPuwNbZfTMvzLj3KKbw+6SZru+Zfs8PeeY8rVLZqI6t+myA2UJXa0col+11sRRgP7SG63/OAvU/9Ek+r2vP+AffUrFgyq5bIijgqa/uv38uPPifBDlFlGXS2nG3dpwHgLVVR8knLwRfVMNGWx8wff3U6sVFnDd/wpJh8xWo1nLCBqSBTsSFtI0LeJ0H76REtiCQGtyNTUe00AHZI8AKFGBodhltZXv8AkjQfx53qThw6RjsgL86Cfal+GlDvi70cIFsk5cYBw+NA4jGE8/TlQMk5NDu9ByCkKxEo4VGzreimph1qbKJUBPHTRSjWSkGOgMBmOkFaN6rwrww0AgJSm5Ygxuwvw7+Wg4EchRrxUyy1jAqwgcAB5X+8mutTzCm2oGoTavVjvSDXgBvcHUa1jUSWGwYPC7H8lSfjw+NSuH2JIeERHi5A+Avf30RsreRUjCtGMw4ldL9xOnH91Py70/ZAFUSj5JNsVBu259qRV/MX/Ff4UWu72HX8Zd/z2v7u6oSfeRzz/j0qOm2sx50fSgeougxGHj9kKPIa++hsRvEg4D3mqRNjiedCNiTW3+AbWW3Fb0NyNvKoLHbad+LH31EvIaZe9DdZto7NiSeJoZmriDSSpo2BoUDXU3XU1go2Ex13U05mpaEc6sIMdQPOlHAXH2fjRecDhSGloDYRAPhsSjWKxyDw7PxuflRpw/eBRrNTbChVGbsBMY7qbdKNaOkGKgwoCMdeZKLMVedVS0NYEUpto6PMFd1FLQbI4x0kx1INBSOpNChrARhr079C77CpHClB+MDeh09wor6ZGguFt42ArbUDcyLi2dfgrH0t87UUmxieSjzJPytT7bWv7IFCzbSY86NRBbF4jYKFTd9bG3AAHlw1qrPsd1Ju4t3aG/qOVTMuJY0JIxNJKh47iKkwtudMNDUo6U0YDSj2RhjpJFSEmFNuBoGTSgERfTiPvPlTYkPdavWam2NCzUKLVwvTWY1KbExESsevViOWQ2N+4i40486ZCtAy4RjyNLj2ax4WPlr8BVm/lnCr7GHzH8q1/jevH3sI0SJRTbV5Et+CHh3ckbgjn9G37VqOh3QkPEAebfMAH50Ji985bkZgCOIAFxUTid5ZW4ux9a3pBkta7rIv4yWNfIf4m+6h8bgsCim8rM1ja1rX5aKoFUuXabnmffQsk5NNaBkfbDgm+e3gBcD411C5jXUKBkncP0orD/rYUdplDKCAcoTMbdojVreNuVT+B6S8A4H4VR5nLb9e1K6Kox9HluBqwzX/AEjr76sWO3WwM2suEw7nvMSX99r11akak0iWlJSgmxGC3hw0vsSK35uvxGlSMeIjb2WU+Rqq43ou2XJr9HKHvSRx8MxX4VHYno2jQMcPtDGRMoJCmUFRzFxlU29aT1DvaaDkrurrPNnbrbQMcckO1BZ0RurkgU2uob21YHn3UWINuRH/ANHOvLK8iN65wR8a1s21eS79XXnVVSf9JtqR367ZchA5xSRyX8gGU/CkydIMiECTC5bhCQXKsucoArKyaMC4BF+RorPYVqu5eBCKUIRUHBvGCoLRSKCAeR/Zua7D73YViR1qqRxzXW3LXMBalUosdwkuxO5BQmLwUbnMQQRzU2PvFExyBuBBpWSjSYttA7DuFJMRPKiTHXdV41qMVbHbPxOtmZv0so9OpCP76i3weN4AMBx5H3lyW95q+mEUkxr3XqMtK+7LR1a7IoEexsRe5YxnvWQ3/VcOnuAqUgw8qjtuH8cttPHXj4/AVYDs9c5YFteWY5R5DlXHAL30FpUZ6tkIU76Oi2YCLllA/OopsAvjTbYIch/Hxptou9CRgoRxceg/+a9z4de9v48LUHjcGezYkcb29LX086FbDGlbrsMs9yRfakS+zEvmQP3VXMZFEzs/Vrdjc/8AijWwxptsGe6klKxkqIh417qfj2VmAOtjY6KTxF+63xow4A0X1sgUKCoAAAsutgLc70qaDJvsRqbH/Jb4D5saJi2R+SPVj9yilOsh4u3obfs2oaXB39q7eZJ+dHcvAtN9WFHDRr7bxL52v72Y14cbh1FjOT4KP8C/fUc2AHIfCkHA+FbmPwDYu7IbaKh5ZGUGzMSNOV9PhQ/0bwqwfQD3UoYKktj2ivDCGvRgz/Aqf+iUk4ajkDaIYYKuqZ6muo0wbiY6NLiFz3iJvfHerdJiV4EE+AUn7qrm4cKiBwQPqKdOQQafGrGcHH9gDyFvlXp6tb3ZwaCa01X+ZGxNEde0PNXHjzFqRi5ImVhnAuDoGtf0okxpm142tx+6g9s4WOWKRGYgFGU5XynVSNLHQ68aRNXiyjTrNAewMHGcNhyJCT1MY9oH6i0TJshiSVmZb8soPMH7qb3ew6/RoLPcmGL7J+oveKMmwBYW61vh91qZTa7+wr00/wCn3/uKgwsilbyZgOOh10t9rTXWs631w466QkaBwfRUDj/my+6tFgwJUr2728DrpbXWqdvvBfrT3kj1Kxj99GLywTjUVgl8MnYX80fKs3fAjrXTmQxPic7uP7sVp+GHYX80fKqViIbYsHvmceggJ+bmo6H6yuu/QSce4qcYcTtCC1tFlzKeeiyI2ngDTWLwGPgRni2k7hRfJPhV10vYOrLyB5Gr3CXyroOA5eH51CbexTJhpmYaCJzwP2T3XptsfBt0vPsQS4naqaXwOIsTzliOnmsg+NLl3mxcaFp8IkWoAImDqxIJNioBFrD2lHtedWOSbXtRX8bX+YqM3jw6yYVsq5QNbeNbYgb38B/Zm2GliWQoFuAbXv8AG1O/ykb2yfH/AMVGbvD+bjzb4sxHzo5F1rmm5J0mdEdrVtBqSE8qWGNdEtO5adJk20NG9IYURlpJSjtNYFJGTTBgqSMVIdLcaXYHcRxhpBiombFxL7Usa+bqPmajpt48EvtYvDD/AH8f+KhsNuBZYn+kL2uzkY5bflL48eOtqMaKgJd7dnA5jioSbEXBLacfqg91BTdIezVNvpFz4QzH49Xb40q0zPVXkm+przqfCq5J0mbOHB5G8omH7VqDm6WMEOEWJbySMfOWm5YvNj5LcYPCknD1SZelvD/Vw0p82QfK9Az9L4+pg/1p/wB0Vbli86Pk0BsPTTYes4m6XJfq4WIfnOzfILUbN0q408I8KvlHJ981blB5qNUMFNPDWRz9JWPbg8afmxKf2w1H7M3vxjQq7zZmaSWMkxx+yEgZbKFC3Bdtbc/KwlDarGhLe6RpXVV1UddvYkj8af1E/wAFdXPzoHX+Vn5QTtzeLaeEnZMGkhhIBuMOXUvchjmCHkFFr8qE/wDqXthfahX9PCyD5MtblgYMkaL3AX8+fxvT/rXoTe6TZw6cdsUjB16XsePbgw5t/VyD/u0p+mSTKVkw0BuCL52B4W0zXrdjQ+LVcp4HQ938WoIZpGI7J6YTDGkf0SNsqomYT2NlGW9uqNjp31JHpfifV8IwPeswJ/uxWjbp4KNsBhLohJw0FyVB/ol8KObYmGb28PCfOJD8xWUmZxj0ozjC9LuFBW+GxAt3dWb6W5uL1YtuYyPEQrLHfKz2INr6ISb2J+yKmjungCb/AETCn/8AXi1/5aidoYeJDiIolROrMLZEAACvG0a6DTjm91UjLOSc44wSuGHYXyHyqs42L+cfpm3m0dvuq0YYdhfIfKoDasJ6wW4lo7ed2X/qqOk6mU1FcA2DfvAH/wBbH6m3zQUjaO+GEaGUJjsKzGNwB1yXLFTYW87UIeibZnKJgOVpptPfKaE2r0V4BIZHVZAVRmH4VzqAT9YmqWLXzLI+9ERB6rEYSQ/VH0hNfC4Y291GYzECTDSG6FshJCMGAIF+Iqnr0QYP7cnhZuA5cb3qX2F0fwYXWOSW4JJuVswKlbN2NRqaOAZ/2E7v/wCrr5/vNe7QxbRgFbXJA19f3UrYyEQAHiCB8LULtn2R+cPka4eJk0m0dnDRTaTD8NtBz3e6qf0i7y4qB4lgmMYZSTZVNzew9pSas2Eqh9Kh/Cwf2bftU/CNykkzm/EvRoyccPH7kBLvfjjxxUvobfsgUDPt/FtxxWI/40g+TUG1INem9NHzfP1H1k/qLl2hM3tTSt+dIx+ZoKVb8dfOniKQRSOCG5kn1YMYxSWWn2FNsKVoopDBFIIp4imyKWiqY2RSaWaQaBRHhpNemkmgOjw0g0o0k0C0RJqw7I/1eP8At5/7rDVXjVg2Qf5un9vN/dYapav6GdfD/wDYifj4Curk4Curyj3j6AgxAdFYfXUMPUA/fSjIB53t4ny9KhNjbWQRKpEhK3XsRu2gJAuUU24fCpGLGx/Vjk14/gXBPmWUV7U47ZNHgab3xUgolm0Ay+Jt8ACfj8aY2q4jglchmCI7WUZmNlJ7I5nuFccX3Ryfq/vNN4nFXRhkcdk69jTsnX26VMdjW6f+o4T/APHg/ulo/EQZlIzFb8xa/HxBFRWwXK4TDhQxRYIgHNlzARrZspN1vxsddaO6xrcFHjnA+QNBPwaSscjwKhlbM3ZvYX0N+/TWq5i8N/OcdJ9pMHGAdRoz62PP8J8KssbvbghHfnP+CoXFyDrJlsQWeC+uhIXMAugPBdaom3JWJJKMXQTCeyPKoTbswjIc8ARfyzC9RQ3nlS65Y+zoLhuA0H1qC/lV8VG3WBRZ8oy31snWcz4VPS/WU1E9hoiYWEXsw18QfOgtvYWOPCzuoLERSWAIuSFOgvYD31GYfb2FCKJsVhlkyDOpALqSO0DdyeNwdKZ2nvTg+olRMSshKMAixkhiRoDlW9j33HnVZSaZOME12LOuyYuOv8eFqJgwyrGVTgb/ABqsjfXCaWnxLX+zhZD8oOFTOztrLKmdFnI/rIih87Oq6Um5yG2KA1B/SDukPxufvqN237A/PHyNV2TakolkCuQCA1h35mUn4fCgH2jK7WaRyONsxte9cXEu7id3DQaqRdcCdKovSoPwsP8AZn9qrRsuTTiffT20tnxzW6xFcgWDMqkgeFxXTwkNtSOL8QXNg4LF/cxdlpBrT5d2E5Bf+Gn3LQ77qp3L+qPuru5vwPF/49r+pe5mpptq0aXdND9VPcw+TihJN00H1Yf0mkH/AHxQc/gFcFLyvf7FAam2rQG3NY6rHCR4GX/MGui3QAvnw2bu6uRl875ma9I5IZcJPyvf7Gdmm2q3Y/YISQgwBF0sGxAzcBxGXvv8KGk2Kv8AsX/4w++E0m6x/wAtJd0VY0k1YX2MB/RSf+4Uf/z0w2zB/sH/APcr/lq1jLRkQZpBqe/k2PnHKPKRG/6FpmXZkfIzD/dof+6KFj8qSIU0g1LNgYx9af8A4Ef+Zpv6HFzecf7hP8zQHjFkXU9sg/gE/t5v7rDUL9Ch/wBrKPOAfdKaLw7Roiors/bkcnqyLZliUCxPH8GT6ik1FcWdGi9s02WCM6CuodMaluLfqmurzeTqeD1/zWj/AOkXmbeCeDTC9QS9w/WqzgZS1tFkW18xve/DhXqb1bSPF8IOHsxOLd/tM16QmH2ZYM+01bN2xkyA6k8RZiNbix4UQ0WzrART4qViAQI4jKbEXBKRRZgDyJtevX15bpXE8jh4bIKMhLbZx7ccWFH5MUZ0/STv50ymJxvBtoSMOY6mIA9/sgcaLi2HK2sUczD+si6o28na/wAqh97d3trho3wkXZRbEI0ZYm5N3R3KPytYXHCuf1NnW1ppX1CMNh5xEkf07FBVVVGRlWygWA0XgBb3Uo7NLe1i8c3nimt8LUV/pbjY0UvsyKAgdosr2FiRewSwFhfiePGofeLfqSHJ1sOHLvcsFhZWUAgDKzMRJz5qRppYg0KldWG4Ve0k02Th0BkmecogBZnxMtgLgXbt2AuRrU/guoZY3wAWVBMXlMTZ+19HkjFzmOt2j0vyqHwuP2Xi8JmlxogEi2ZDIiSRse4G5zDiCLg25iobZ+zNn4Zz9D2riu2CMqBnzaaX6lUvbUjuqsJSSySnGDljoFY/ZeIS+aGXgNQjEcO9QRULHtlcLGesRjllztyNmiaPgQALHLxP1gADR2AmMsqnDYqbGWOtpJGA5dpWJHMnnwoLBbC23HOZThFnUHWOWRHjdRoABJKXHJgeIIHlUoRalZbUnFwrBL7JxGFxCGcYrCxXOqSyBZASTbMCOYGhF7ipAYuIBguIjlyqzkRF3OVRdj2U4AUjaW1MWpKnZWHUd5gZ10va7BQo58+dVHeTbDrh3MsWGVi+QKmHbLlKtftDEEhuVso0vrQlBSl8Qw1JRj0wi67E2nFiH6uCQSSAElNQ1hYE2axsLj31bI5pkQjI/wCqx/ZBrBujn6A2IP0mafCMBeN45sqk3AK3EeZb8dX14Vedrw7M7V9p4mXjftPN7sooqGzoLLU3umgbD72wHF9TiMMMMCLB8RM0QAuzDNZDlBOaxJtwqdxWL2bGxDthQ3cmPLN+qQKzzbGy45oWXZ+bEOrhrfQysxWxGrpd2FydGsOHNRdro93txMMjRu8EsLjVcXOAqkXIKGR7C/A8eXdTOEZZr2E5kli/dlxxG+IjLdXhgsSsUE7zsYieQzLCdSNcouRY91WnYW1I8Sl4pI5mW2cRNfKTe1we0OBsSBex0qsbY2Vj5lzLs/Z7I3aBjije/GxVusF9Cdbc6quE3dxmGGIxGXG4aUapFhYXCPoMmYq1imdjdRcgBiONPB10Jai3dWbAyMOKn3Gmncc6+epN6cUkwMzSuysCUmeUG4NxcZ/mCPA1q28O2dl43CMn0yQRuRcJCS11KvazQ3FuzwPA871TmeST0vBbL3F+XfVZ3rw8ckkKyorraQ2YAi/Y1158aznZ+EGHxKPsqSfETA5hG8AVGUe11hEqnLY814kDS9Xnam0tovCZWwECGKNnd2jzZQFzPlzPcgAfVJvQeqjcppjsGWJAkVo0F7KugFzc2HmTSXxjfa+A/dVYw29UEgUPiIlc8bJIq8T3x5Rp3n1o3bmzsXIkT7NRpEIbO/WYZ1OoC5LSXuCGvfw8aZyQuxlejA/lIaD8cvzFXqcgVQsFszGw4uObG4aYRBw8rpGTlUaluxcWFr+lXTF7bwBVTHNM5a1gImHHQavGo+NIpJIMoNvAl2FMtbxpsShgGW4BAIBtcXF9baXp3DYV5DZQNLXuQBre3E+B4VrFoZZRTLwjuFQ+095o4ZZInSTNGxRiAtrg207XA8qd2Vt+LESLFHmzubKrC1zxte9veayYXBhb4cd1MPhR3GpiTZsw/o29LH5GgnuNCLHuNMpCOJGPhRTYw9u6pFqaKinRJoaEddTmSupqEJHH4I4dc02HlgiH1uokKgDxbUXOvaPM+lK2/jWeXrEZ2jAGQuuVlCm4C31sDwI4Agcq2PE9MMAOWOCWQ+FvkxU/CoDaU7Y85k2Oc41WTq5U1v8AWCjI/G+p9RxqLlHsv3+53wUllu/p/Cv3PMLvvtRo4166JjkBLKisTcnKSytluVy34a8qFxm+OIVJeuxs3Wrlyxr1aLlPHLIQSX49nK3s9/Cy4GDaoJ6jZmDw50/CyMpLeZDmQ/pVW99d29pyLM2MCuuVWUwxsRmXORlykldBlOa4OddLjMq0h18vdfsS/R7tTB452jkxOMExUfg8RiIysgOrCMKi5rZdbrex7r1ctqbB2SQv0lYXy3szuTa/HUHhoNPWsG3P3TkxOIy5WKo4VmCkqHGZrPY3C/g2UtY2LLp2hVx2n0ethoHlZY84YJGmgD+zZjIzKEFy3tC+g4XtQpvCQcLq6LDNsnYYVvo8rAAkt1DmWxsOOcOdO4WqtpJA0kYwMrztnRWOV4mVCcjupvYnj2QBofeNvzFDhsHF1UViZR+FOVZgxVmFnRSCntArmP1bHS9Q243SHiMJiI+unmkw1z1kZbPcFSAVzm4IYq2hHCl23lj5jj7A43T2i05eHCzsUfMknUmPVWurDOqi/A8K0KfenbMUaLiFSN9bkwEk6mxuhyXsCdBzq3ydJOzggcYgNcXACtm/Vy3v4WqKxXS1hgPwUUsvkpHvEmSmk/iTXXpgqT7y7QkOuNkjS+ViqRqot7WrgXI7sw9Kr+9G8ZErRtIMXFkUHric5DIGurK7Ri+a4ZNRfkasu1d/Y8QwB2dCdbhnsGBPPRSR5hhVY23sGfHSA4fBSaG2eNJMhXKir2ncp2crWIIuCL3PBI9SsnGsYLV0ZJsbFMwfCpBOmQqJcSziTjqgYqLjKLi31hV52hsHZMIfrGSK4IzGZuzcEXGZiAR4g8KzTdrobxTgtiisFmUqhKuSAbnNkYgX4DU210qzYfolPaeSSJW1OWNC1zx9o5fkaaSvsImk+oJtabZiuxw+NKGQMo6pMwzMbobxEZQrd9tCdRyyLbuz3imaPN1ltVa3tL3gXPiLXNiD3Vbtv7LkgeRGw+IygMokMTKt9LOGItYXPO2lObX3ukXBdUkOFWLEJLEwECqQAEIKMkna1kLXYA6cOZWLrqUmu/Umej5ttrhgkK3gyXhDLEbEuCeJDAWLnteFqK2pgttNfrGxNu6PL8OqBb41jaYkxtmjLRsOBVtR6qBWn9GXScYWeLaE00iNkETG8hU3YMDxc3uvf7NGUb7iRe3NWQY2OwmEm0IMXIGeNBmLIS2o1eaNsydk9kfaXXlQW9O8EBlX6BG2GRFs0ZCOpkzG7AaixGXSwF14Vs2O6TsGoPUmSY9yxuP2wo95FULeff5pgQMHh7d80ayHgTfLbTUAe0eIrbl0BT6lQ2HvvLDKrMsTAkBmEfVvkJBYB8PkblfUnUCta29HsXFIGkxSNwykYomSwzADtsW+s2hrDMLhkaRDMciNctktf2mACg6DUW8PHhWgw7pTOkf0WJ1iVWBkxAEYVczSEszhcw7R1VToOFaWEFRTfWiC3l2fspFf6PLjHezZc2XKCOF8yIctyNQTpSt09p4vDwkR4sxoRdYRqQxdb9mRMguuc3B42vrVuXo1gnAP8oRdZaxWNlkXgBcHMjDgDw40PiOiDFK2aPExkAgr2nU6WI4hgeHfWzQPT0IRVx+JkWV4J5ol7cnXkJCQCb5jJaHhrcHT0qz4eEadTHgnawsIsXCxHcAGZbfo0NtnZu3xEUDvMHMquM8LAxsqACzm+t5R38PCs1xu7OLi/GYSdLcWMT299rUktOMlTGjqOLxRrc0uJw8V12S0l8ykpJmcDkwyow119nhpWS43C41fxqYpeNy6yDwPtDuPxoPA7Unw5/AyyxG/BHZfeAdfWth2Z0rRSIWfDTKQQDkZGW5BPFip5HlTrCEfWzKt2sbCkyfSkV4LnrBkBNiptYizCxsdDWgJh9i3V8OJBISCmQ4lCCTYEM2g870DvN0g9YcggjK8+sVWNvKxsfU37hVQnxKykEMY1ChQiZrCwtxIufXxoN4Co2zQoMVJKF/nMqxEA5JHMjHU8TxGltLnW/HjTOAhDRRkyLcohN817lRe/Z43vVIwmKdF7EoA7jrwPnV/3Q3VnkRXxBaKLKpRRlDsCoKngcq2tx1PcONRvVt0/Ys4aNLcn9QnB7Akl1Fgmvb4i45Ac9ajdupFhXEc2IRWK5gCkvskkA9hGHFTz5UZvRh8HhCqTT4hC6NlIXNYHS4K5bEGx9BVHxWDwkpu21GcjQddh5jYcbXBbSuiEp1k5Z6eneOhNDaeH/8Auov1ZfvirqgP9GFOox+BI5XkcH3GO4rqpvYnJ0z6C6Nt6YcbhlyCOOdBaaKNcuXUgMq/YIsb3Nr2PCrRPtCNDZ5FU9xYX9BxNfKGxYZheSJ2TKSr5Ws2WwJB4XU3AtrqRccKlkixM5yhsRN3qrOw9QunvoX4GcVbPobHb34SL25Qtvtdn4yZR8ar+N6WMCnssXPhc/GNXX41leF3DxAuXjjgAGbNIyjQe0bLmYAcSSAB31ati9FolCs+LiItciFS+ngzFdPHLQ9RltDz0sRu7LBhzmNySQFubadoPe/mtULb+0sbNFJLiMS3VXuI7rexawW6qo0BGpte3AVrOzei7AxEM3WyspuC0mUX8owungb1Z8HsXDxW6uCNbc8oJ951+NCp3h4Kxlo7XcbfYwaDZRODcQtjcQJYybLCzJcC65rKxUXA58qq+ztgSSzKqxkgW6wE5bE6kEsDZvCxPhX1jehcZgo5LdYisRqCRqD3g8QfKnSV5JObr0owjae7rQIAosgsFJBNhbVnKgWJYk2F+NIwmHj6xb2kjysWKsBrdcoto/2uVuGtahvVuN9LUhMXNCOSWVo/UWDn1eqBtDo2xGEbNEgxBGqsuIyN55SAQR+QWNGa0uyf1Noy1U3bXyr+cDG0NtiLBypHDBlderLhPwoz3swkzXJUgMFNuHEVSMFvXi4Gvh8ZiFHIF2t6oWZfnVjlimELvOqPCMpyyO+bNqi9pGDk3e2p+VU3bOCyzEKojDZWVbk2DLmtc6m3jUkmlk6dXbKbaVfD4mv9GnSpJLM0O0ZoguS6SsFQlwyjKxFl1BJ4D2a136bHlzZ1y2uDfiPDv9K+Ptk7PaZiq6aceV+QJOgvrx7quWyd35SEhTMWANwHsupLHiQG0IFhfhWcmiWxNm4bW36wcFw8ozfZ+t+p+M/5TVI2r0m4dmyx4bMCQC7IoGptfM3a7uKCqDjcG0F1CKLBr24aAnuHdTWNgsjczbXXu14elSeodMeFlTddrIneDDiTENIkYRJLyFF0CsQSwFze17nu15CwpW7+HhQq0ozOHVkAa1ipuFN1IYEjW1j41dd38Js1kWTGTT5yrM0PZCXylPxmQHVMp9oWvx0Jq17u76bCgsMOFw7aDM8LZv0pLMx9Wp1lEdTD6FU2TuhjJ1usLqLNYyDqxf6pGftEeVxTW2N3dootjgmt2cxiIk0Rg4I6o5h2uHPQ8NK2jZu3MPiBeCeOX8xwT7r3owvQUUgPWk8HzgMMUkhYR/RHj1UAnMpDiQFet7QOYt32t4mpTbu++Ow6xGPEs6uHDCQI17ZRzUH6xreJgrCzgMO5gCPcai5NgYUiwhRAdbR9gX59lLA+oo5sDlGqo+UNLc7/AAqR2bt7E4e3UYiWO3JXYD1W+UjzFbbt/olwk7NIkkkDEcFEeTTnlCr661mm93R/9DiMy4qKZAQLZSpYk27GpVyOYDaU1gTTLtuF0nxvF1e0JrTZyFfIApQhcuYoAAQcwvYcqtmN31waLmXERyHuRr8r/UBPuB9ONYHsXBRZo3ebKysrGModQGvZWBOpFuIHHjRsM+vZCFQbWN9bcwVYWHdSSCoW8Fi3t6RPpBaLqgYzoxkVSSD9lbnL5lmPdlNVgbXiygIoj1LEImjNYC5D5hy0AsBmPnQm1mViCFC27JF76gKRrYE6EfGujVZFt1YGULZgLFiPavw4/fRfQaKyEHJIA5AvmAPd3cOHDKfWiMNsvrXWOKPPIxsAo1P7gOZOgFye+hJIUW2Un2hpc2t61e91t7sLg0CphnMjACSTMpLNewC3IsvDsgAd9zrS9cj24qqHU6KpQg/nEZbiVKNYHmA1yT55fShG6PsbGHymNjkYL1czA5rdm2cKBrUjt7pIws2GmjUzRSlGCEAghxqvaXhqAKzSHebGjVcXiBb+ue3uLWplEnvk1TJHam6e1NDNBPJlvbtdZbvtlZqgsXs+aP8AGQyR/noy/tCrBhekXaKH8fnHc6Ifjlv8asGz+l2YaT4dHHMxsV08mzA/CmF9Rm4PiPfXVsK9JWzzq2HlueP4KI/HrNa8om3PwRG6L4QYZjIWBzOTeJjGO7tZSGNgvE+nMqXfOOI3WUt3ZQ1vlTWz0wKACRTiZ84UKhY3BYADIlrtY6KRYmwuL3EbszEh8XNlhWBQLAWAyZTlI7I4k6nyrqhxL0oVFI5J8CuK1VvlLHTOF8ie21vv18NpYJDGLXkCKCp4AqXOuttAB5jjVCw+25YXzQSMmtwVOW/iVva/v86sm2cKyqXXVmKoOzoSxtbxuL6VS8dg2ikeNhqjFT6c/Ua1zvVnLMjsfDaek6jk2joz6US7NBtGYXOXqZWAA55ldh+jYkd9zwrXWmA1JA56mvjrB4V5CVRSxAJsBc2HHTiaseBxeIEagzyKALWzcACQBrqBa1BypCOCs+i9ob1YeEEuxsOZsg/WkKg+hNVLaXSvAtxF2zyyKz/E5EHozVkAwlyHIZr8Ga5v+kf30ZHhDzstu/7u+kk5VbGhGMpbVllo2p0n4p7iNMg5F3P7MWT4s1Q2F3nxEjkTPx1sgCA+eUXb9K/CkYTZTStliSSZtLqik2F/DUDxNWXZ3Rfi5HR36rDrrfMc7ju7K9k8TxYVK92EjqUFpNSk18iP29A8uzjJEAoSWMSKBYyAsFRR49YU7vhUN/o5CHxMQl+kTQuIYEjBzO66zMUFyEUnKpvY5T5VtGytxoYo+rkklmXMj5WOVQyMHUgJZvaANix4VZMJhUiULGiooAFlFtBwFdPVK/By6k05tx6WYtszo5xrRBYkTDKbE9cxVi1uJChmv5gU1j93No4UfhYGmQfWjHWj0CjOPMqK3S9eXp1qNHO4JnzntQSSRtmgIUix6xyrWGugBJtfWxI8qicRiyUEbKym12suhsCRYgnTMB6A19LbR2XDOLTRJJ4ka+jcR6GqVtnopw0mYwTTQMwAtfOml7XUkMeJ0L214VzSi5PNHdDWjCNRu+/cy7ATo46sHNIYZLKovr1DWB8b8uN7ad1R2ngzC7JKro972It2SLjjqefurRdp9E2NjJK5MQnLq2ynzKNbXyJNUzejZkiFetV43HZyyKytYDQjMNRe/voQShgbVk9WpWulYIBJCDdSQe8aGrZu/wBI+PwzLeZpowRmjlOa68wGYFl05g++qjlp7AQq8iK7ZVLAM3cvM+6qEH8TedidLmDmIWUPA35QuvC/Fb6eYFSuN3/waqTHMjnwudO8BblvLTzFY5ht344265JkkQLJw46oyjTje5HKmJHym2i37+7vsOA/caSWMB04bsroXLbW/M87BIV4nQyW/wCWO+QeBcufEVnm2UxEjscQztKpsxkzZrEZl4i4WwNuXdTkiZyptfNmOvIDKBx8D7703HDrIg5hW8Lgn7iaypFHptKyL6prAnQHQX5+QpyFLG9xcfVJP/SaVJCwYgXy9459+vjT8ShdTYW8NaLkaOm7yOvdmBdMt9ePG3hx0q6bmblyYwB3zRYf7dhd/CMEa/nEW8zoLJur0dRowkxzpI4AIgBuouP6Qn2z+SOzx9oVb94944MEiPPmVGbICq3ANrgEDUaA2sOVChJauWo/UpuP6I4SD1OJlQ/1iK/7OS3xqCk6LcZHIjJJDKispIBKtYEE6MLXt+VV/wAJv1gJNBiUU8w+ZP2wBU1hsWkgzRusi96MGHvU0xJt9zCdp9HeODM3VjVmNgSdMxtcgZeHjVUx2DeFykgysOIuD8iRX1LmprExq4tIquO5wGHuNE25o+V69r6F2huRs+X2sKinvjunwQgfCq5tDoowrX6qaWIngGCuB6WU29aIeYjIAa6tTTopIFutRvE5xf0BNvfXVjcxBWwtlYJBN1yZlUi2cki1uOVdL+lRGM2jhYJyYrhCNFVbajuJ4Curqs6isIVuTnV9iF2xjZsVLGIAy2ZSgJAOckBTfvueJsPLWk714YHF4x9BkkSMAaDNlYHkNPwT15XUt3d/5gzVVXj+UObD3eZBncgk20HIcePfw4VYIFW5KqM3Eu2rend6V7XV6XDaMNqlWTwuP4jUWrKCeLf7je3zdBds5Gt9fvqCwuOLMFUXPIf+Sa6urm47VlB4O/8ACeHhqJKXksmx99J8H+DICxklvtXY8cx9oCwHAG3cb1a9k9LUbMEnQo18veL+BXj6gV1dXBpzbVs9XiNGMJOK7F+2ftqOX2Sb8wRwqSBrq6qyVOjki7R7XGurqAwmkmurqVhPDUHtbasTCSLq1nC36xXA6tdPrZgSdPsqa6uqcnQ8UmYDvx9FedmwkYjXJZwgKozXFiinVdL6cNBpe9VHIRXV1OuiKVlr4jiysPGnVxTk24301sfidfjXldWYUhyWZg/bHaAy2B0HO1vC/AEC/wATMNNna44ZAp9CQb+Jvy766upZeRoePIXEq2vz+FC4lh3eleV1SXU6pP0pi8HPMGjyyuuY2ADnRQVAsOHM6eFNbX21PJmhmkLokhIv3rmUH3E11dVUck0r+pFTDMzEajjXQYh0IZGZSOBUkEe6vK6mFeSy7M6QcfDYdcZAPqyjP8T2vcat+yel1TYYrDle94TcfqPqB+ka6urC7UX7Y22YcXH1uHfOt7G6kWPEjtAd/LSjCtdXUSLPQK6urqwD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2" descr="data:image/jpeg;base64,/9j/4AAQSkZJRgABAQAAAQABAAD/2wCEAAkGBxQSEhUUExQVFRUXGBcXGBcYGBsXGhwcHBcXHBwYHBwYHCggGholHBwZITEiJSkrLi4uGB8zODMsNygtLiwBCgoKDg0OGxAQGy8kICQsLCwsLCwsLC0sLCwsLCwsLCwsLCwsLywsLCwsLCwsLCwsLCwsLCwsLCwsLCwsLCwsLP/AABEIALYBFAMBIgACEQEDEQH/xAAcAAABBQEBAQAAAAAAAAAAAAAEAQIDBQYABwj/xABKEAACAAQDBQQHBAcHAwIHAAABAgADESEEEjEFIkFRYRNxgZEGMkKhscHRFCNS8DNicpKi4fEVQ1OCssLiY5PSFqMHJCU0VGRz/8QAGQEAAwEBAQAAAAAAAAAAAAAAAQIDAAQF/8QALhEAAgIBAwIFBAIBBQAAAAAAAAECESEDEjFBUQQTImGBMnGh8JGx8TNCwdHh/9oADAMBAAIRAxEAPwD0OWaQBtfbKSMoILM5yoo9o8qmw8Y7EzGVtdz4Hr0iRpSzBRgDcG4BuNDe0c61C20gRsRJo+JEvs3NAZbZuyOgWYdL/iFq25V0Mh7RncRseU4dRISVnFHeW7rmrqAikKo76jpxixwYEpVUWVQAKkmw6m8UnOF4FinWS2JiVIgEwRKjCBuVhofMNoglTKGHTnjK4rapea6GacKkorWY6Fi5NwAAKZDxJNTw5hkrdC8GwVrw6bpFbsfaaz1NCMyHK2U5lqOKt7SnX3GhtFiTUROaoeIimHPEaQ9jARmSS3rDozQ227YgpIQTEl2nNWlCRZE4PM45eXK1dDInK6hkIZTcEQ9OhepLWIHNDEwiCcYVsKCVaohjRn9g7WnPisRImSSiIFaW5K7wNQTrUg20Frg0JFdC0IwrkZWGTDHGAsdOZRYVFd48QOdOML5g20y//wARNm4ifKQSSDLDgzVoSStb0AIzCld2oJrrF56M4B5SHPPeeWoQWBVQtBRVQ+oOmsHyWqIkkNViOAFz1tby+UHzHVG2q7JyIDxRAqT9YNgPHuFudIR8BQDicGT97KpmpccHH1h+AxIYF6kAEJTjmJFj5qB3mJwcm8PVNz0/WHTn584C2coJYimUTGavAsQB7h/qHKF6hMl6XimKU8ap8RAG35dzBm137bGqB+IHwF/lEO3tTCPqVXQyE4XiGetUPdBOIF4hmDdbuPwiZUrgYJG0poXKJszL+HO1PKtIEhpMGhRXmREzRzGI2MMkA4tHRGTCw1As97nEhq6il1+Y5935KKMozLdPh/x+Hdok0b5KneAFRwI4V5d8SSjqy6+0htf5N7j74oQJTOoKw1kLCrbq9bH/AIj390CYLKHcgl7nKv4btWn4eV9KU6QZNtd7ngo08OZ6n3RrDRaS9BEgERK1okRoYUDnFg5qaroOnQ/WJAprVWKHQkUuORqCPpwiNjvPS4rvL4aj6cYZNnBMupDEBaXNToP5nxjKTQasImPlv79b/MmD5TVEVZFDzfgOC9f56nhFrIHwEZOzNEYgaZiSWK6U9/dBJ1MBuKk1tfdI4H8/SEtoNFe3o5hzMZ+xktnOZsyAnN+Je/iDUHXWtbnAqF3VoABZRYAC1hAwnUOX2+A59f2esE4SxPE8W68h3fm9YO9vBqC4BnTGDCvq6V68j8v6QaDAjG7cRow1p1/l+SGzIcZakqxAJWtDxFeUGSnzCo4xV1o2Q1y5c+bpWmXv68usWGFY03rVNhyFrQYsEkPYQNNJBtfmOPhBDPeBZ9c1uHDgen84VhQJPPZUK3RyAByZtKfqk+UGYc0JA0Gp5sbn89acIExzEBSgrmmKKfhJPrU6cR0gnD6mnqiw6mtz526mvSMuTMIDQDjZoBqTQCDIAxB3vGM3gyHocn7B0/VPL9k+7u0ocVOWRJanGYz95tTwFK+AiyxuOSQhDEEUsP8Aaen54RlRKbFMGfdlDQcxyHTrAbGSGbEkHent7VQvdxMV+2Z1axc7RxQUUFgLRktoYiphHhUUjl2V07WEnLSU7dAo72/41iWRJLsABUmI9tTQCJSmoSuY83Ovlp5wiHZTkRGyxo5TbPVBnGMeZS9DKlpXoSGNIoJjrw08/wCsMAHYRE5h2IxSiApis6lrKorQnieQ5mKRQrYj4m9oWAGnKOBMLFdnsT3LufSU+XVuRGh5fy6Q5TU/hcaHgR8x01HvIg2nJZrTU/eEFrMR7ZlPKjCx514QooNs+aDMmhEyvXfJBpq2h9vj5+EGk6hLtxY38+Z6DTpCNgmViGZSDfdNz3kaeH8olIoKCwgNNcmsMWJFiJTDwYYANXfPA1OU8D0P08R0Zic1VyUBzDMDw/WFrn4xKBUkHn84gxkquTNmNGBBXj+q1OfHgYUIQSKGhoupbi3cfn5cDBZYgVXlAwUm7eA4D6nr5dS1MazDZJJuYHlkZmpe+8vPqIMEByZWprepIPLp3dIDCNP6QfhyH7ziBX1edevTnBmG8hSy9OZgFv0oN65f0fAtX1600HP3VpB+HSlSbk6n5dB0gIzCBAaHeNLHhyI5fn6wWDAkoVr3xmZEf97UXGUUTjnzHyAFT7+UFyBY3qa3PWg/p4QF2Z7UmhDZApbhTMTUcM2nd3anygAKCwjIzFlpSB5i1a1iND+eESzMSi6so7yIrG2vJDHfB6LvH3RmZEuPLHJksTMRXHIcSP1gNDxtBOFatxZKUQdPxePDoK8YpsZtETKZZU03vogIvY5uF/jEc7Gz29pJQ6bx+QgWGi/xGIVBVmAHWM3i9tFyRIUua+sbKPGA5yyheYxmH9Y28haBcVt1VFFoB0jNhUSf7DfPPbO34fZH1iLH7UAFBFJiNqPMNFBMDvgnIzTGWWvNiBCbuw+3uMx2PLG0D4bAvMNaW5nSCMW0rD0qkx2OmZSi/wAQqfIxRbV287ijMqL+AWHjxPjC13H+xZY7aSSgZcg1Y2aZ8l69fLpnmMOmekU907JXmugA3MxCADSoNqaRSTcex9Zso5C5iig2LaQdPxAGpgTtWeuWgA1ZjQCA2mqx+7DEWux1Nenfp0hq4dpilixC1oBSmoND8IstOuSbn2HS1zVI3iBU360ifD4ZmQu5oAJwCj9RFPP9f3RabPwKy0JA9eVKapv6wUn31h89VGFJ4/fr5qh8eEK5+poaMW4pmew2FUrUi/fHQfIlbo7oSC9R3yLHTVHoErbrMCayWA1ImIfnEqbTr/dSz3FD8DGFly8NkYdpMDECgo9K5hWtK2y1EQ7bwuHDKcMXaWag5xQ5gTa40oVgbfuaz0hMd/8Arnw/kYnXaFP7qcO4v8jHkcrDhmAsK/qj5CNPhMDJGFVknzu0c733T5KCtQpEm9LnX2e+A1X+Blk3abYA4Ygf5n+cTLt8D+8nj89VjzOdhypJXEzsooR+kFQa0JoooK5daVrHSO0zENjJiUrbPNBoBWtCbWvGrF2as1R6gnpAv+NMHeE/8YKl+lFAVGINDrVU+kecYntBlAxz0p6xdxaxFjMuDXWg0imO28SrMvbuaEiuZjp4wE30ZnFHsA9Ih/jj9wfWJl9JP+unig/8o8tw+IxhQN9pUhhXKaEjj4HTzEQYjaGMRqdtmFaaJpah06+YMZJvhmaS5PXB6Rn/AB5f7n/KHStv00nSv3D/AOceUYbH4urVnoABaolbxIO6CyUrDcXtTFImczV9bLlpJc0pruppwhd1OryMoWrPW29Ia37aX/2/+UJ/6g/66eCf8o8k2ftbGTScsxbXukrkbfotbQdtSZjZTsqTkmBQDmVJdCSfV/R+sPnGbd8m2Ys9MPpCP/yPJViIbeUaYh/AIP8AbHm2zsTjZswoJwQDUmXLa2ZVJsl/Wr4QnpBjMZhnp25ZaVqoAFnZSPV6V7jAT9wbD0Z9uyzrNmn/ADU+AiFtqyj7Mxu9nPzjzLA7axczMftBUci+UdwJNtOELi52L7Mv9pckAkqJzNoQAN17Vr7jG61YdtKz0sbRX2cPX/JX4iFbas7hKK99F+MeUS/tbGhmzGFQaZ5mX1pi6Fz+D+KI9p4R5VGY1qe/41gNpS23kKhcd1HqE/aU6lWaWg5s6j5xV4ja6e3ipQ7iW+AjzvCYJplGFPWINQvIHiKcYNxGyMq17QBr0owXh0pxMbG6rDTUbo1c7a2FFPv2mk+zLU17r/KsBT/SSUhouHNf+oT7wctPOIpGzMHLALTkcnsq1mg0bJNJ4nVstR0ij9KZUr7ROaSUyBlVVUiwANN3Ud/SNFJtozwiz2j6aPog7IaEBl15gotadKmKLE7Ydm9apIzVoxJHOr0tE3o40tZnaTfVQgndLVBlzRooPHLrFliXkzGmOA9H7PJWWVGRUHq5qWNPdD4vKEz0KKYZjaB9SDVgLjWgXx8olXBsJdSoob1oK91SCfKLmU6KATKmETGYqaCgDOSLBul4Sbjpy/dmRJAVM9XZm3cuatFAFxCOUrqKKQimsvJmdo4cpMKmtqW7xWJJclTJmNWjKkxhent4ZRUcbO4HfEu2izTWL0DWrSwqABapMS4CQTJJBAqzK1RqpVGItSoJQcefWLRnSTZKUNzaQHsOTmQ0BO/LAtzLW9wg7Y2GBlzFYqtkIzsB7TX58IgmGcv2cnIEnFcqoDSgbLQ5gQDrx+EWey9liZOCzS+UCaWXOQBlDUAynQEDSGnKrbEhG+OhL/dIiksVQZqLQKFdqXNySpFBS2Q61tX4nbCJKMrQkTFYhSxIfLW7+rZQN3h1JjR4XDSZEqb2OYZmStQ/APT1++MrsZjMnoznOxMg1IHF+FBaJQzcuxSWEo/cFkbcCimQPxqxIPupHRNtrEv282jLQux63J1tHRXy4Sy1+WT3yji/wi4GxZZKVcAZBmosuuej1A+70zBB3Ewk7Yv3aBWBbeZgcoFbUplUajnygORlIrmlk1FAAprXNXnaoAhoObJlyMQAWyqtKAX0HTXWA91cjLb2J8NsqaGBsKDNWoN+Xf32iyweEnCWFM0KBXdCyyAGJDexW4Y8eMUpN81qVSm5ap9Za5fnwgxpyHM2YeohqJQpTIWJ/R0FwD3c4Wpexm4lv9karjtbFQBVUuQqmh3bAGotTQaxFM2e1VcsGds2c0W1bVFr7vxitw5Qnea5LE0l2oAaUrL7h4k9YkTKQc1c1akiWo4NU+pQGt6adID3Lt/H/ocMvBLmUUZwRUBhQVyg86a2EUmJ2FMzOwKGpJF6E687e/jDVpU5ub0AQaDNT2eQHl5xMU3svAt7IsM7ZRpyAHhAqXOP4CnHguFlzQvZ9hKOVVGbOozENLvpUGqg3/D3QNI2RM32KLmJNs6muptQWBqPKIZaq4EsSlO+GqSASDVaHd4mB3KFi5lilWGUUtlJ4U4gRluXb9+Q9TUYSbOzEfZ5K1RZJq9VpnLF7Lz4U4xR4rY84hlKAk0OYODS9MtwLaGA2CUeqUqRQgCi2FteNfcYkQS9ACp1qbj17cT1hPV+/wCQ4tB+yMF2QJm4ZJ4JACsy7tPauDzpa+sTzMBv5kw0tQ4NEzDKtnU3yWJB5RVYVq63O56tORPStfpDZLmljMrlprQkkm/reHhG9RsFvIw5Dlfsy0EuYtC2ZTnC8cnAWpTgYrDsdmFFkFD2etAActyLCzGlhS9oWdNdGK55gaumfh2YYaN1Bh32hsyb8wVDZgXblW19KECDcqNixuyNmzLBpTWcNRhS4lzaXIpT55YtZBBbsxhic7bthSksu2WrDjQi/Na9K0YuYoX7xt4CtCTqSL1J5e8RN/aM1a/eGooBUD8dOK8qwLkGkVssjs5faSnygJLG6oLGXnBbXrT+sTYyShFFlPLNic4ArUWpQ/msFja8/wDxBx4KNFJ5dImxW2J9blG9UXHP9lgISe5u/wDkaFJUUuHEsBRMVm3mIygHgBxP5pF7sp5IDZZMxqkLTKtb62Li1h5X6w/2u1d6VKOp0pp31iSTt1RfsAPaqCDoaaZRe8BOSldfkLyqAcMWliZLKvXMu6q10I4Bj7q1rBG3JyTkJly2VmmkglMtRlNhe4uPIQQdo4ZixZHUtTNUGliCNHPEDQQcMVImiiuoNGpQgEZiDWjAaUAHSHlqrmmTjFoz/o9MWUuJWajntECDKhe+8TULelNe+J520kmMCS9Qri8t/wAcyg9W53hYdYssHsvsiaOTVZgoVy1L5ONaGynzEC7SxKiYpJKBWq2ZWUXEq4IBVrq2hOsNGUZJ0xXuTTohw+0pSy0ldoC4SUg3WHqq1aVA408+kBYjbaEHMszMZTSiaClQT14aeEHTtooaZZiMAJaAKa2Cithfg3DiIrcGVZ1oyNTEBvWAOUqpJvQ0BT+KKRissDdK1+8AuPmiY5cAgNQgHW44wUzgy0AmICFFi1NEmCnfUgU6wuHwqFZeYGu9W9LhCRpw08oQbHVsR2UxRlyuQATbeABJJ1pytAUVeSj1HFNLtX8iYqUTKwAWjZGBcKcxWswtvAaC51i0lIUnTGJWjLPCnMNSDQXPGK3afo3Lw05MrE70sj/M9FEVUzAAkks8sXNaZgd61KU4X6Qzqb5IxuK4/UazFIwlMCbnLSpAFkNdTzii9GsA/bSycoH3Z9ddBmbgfdAmAwbPLmMZjlFCspIN70sC1tdYCxc5pZp2r1oDcV17yYMNNpOAJTTakFY+SpmMWYAk1153HuhYrF2lMUUDmncPpHRRQmsfv9COcHn9/s1UrY9DXOoPc/Mn5mJ8JsGpojivJc2nEd140svBtzA7lUfKM1t+dNlTuzWYTYGhPSp0HdEXJtYZbbTCH2FlAR2agoQMo4aG8PTYy0KgzKEUI7MUply0t0jOYnHTSVVprqBrlLDUi1tf5wEZrsxUzZrXygZjXNm6mGjBtW2LJpOjaLsQa7//AG6ch8AIX+x1vVnvroOf1jHHCCmYhtWFS3JhUa8oT7GGUMFNN8dTkAY+4geEZwXcymbY7Nl6lm4/3qjWsINnSb7w/wC8gjFvgBkLZNLa33gaezEk3DBqsEC7pIv1Lfh1vTwgeWu5tz6m1/s6SKNmpXQ9ugrQ8DW9zEz7CShJVgBc/eLTXU+fvi89DJC/ZFt7TfGDdrSh2MwAarT+JT8ok+MFqMoNkSiDSpFq0mpS9AK+NPOGf2VIPtf+4h41g2Qwl4SYlLs8r3TUMYXG7PDbwCEjhWhN6XtpevhCwqTaZp4Vmul7Fl6hm4aUOndDv7AXgZn/AG+/6xkBs9SU3FOoIr+Gpvu8c3uhz7M7IKcmoJJRjpnyU0GhHkYr5a7k97NVO2BmbMXNf1lp7OX4CGPsRj/eIbFeOh10HdGaRJodcrYhVy3VZhBJNb+v0r4xJJ2rPQAfap9bVqTM0BDm4b2hB8rsweYXH/p+YB7PDRhwIPE9IdP2dOofu29q4FdSeVYGxW3MTLlq2ZGNaHOiX53ABi2wm2ScO050lsylRuFlFyvNmuKxF1Sdl0pXVFHNwzAmoIueHNDzhk9f9p98bZcSDLmzGzBZKszVo4oOQtUxTy9s4Gdq8nlvgyT/ABBV+MZQk8oTelhlA3reDRHL0/yt8VjVzthymGYFkGoJIZdNc30rFK+y1Q0M5CL3UFjry098I5qPJRJy4K0jXu+YiN5NcopUm3ui0EiWugZ+G8co8lv/ABQ8YilltXggpXyuffC+d2H8l9SHZqTpRFGyrxRt6o/Z4eNI0OBZnDMF3BW1zbXXjavlFVIwTPrboD8SLD86RfbPwbItA7AaUohHdvKYhLUjJ+r8Bcdq9JXYzYUlnWaq5XUggjS3Cn0jH+l6BXreu+SDcXc0NDxygR6M8nrHnnpdie0xByElFUSyablQcxGZt0cBrwi/gdWUtSnlEPEQioXwPwWNyBUzS92wVhzHA2ifE7TyThOeWbrl3W/WqTf4QA8qkozrZwwXQGn3bvUVHGo8hFzLwaqEULVaksKW3gDw0Gsdco7WmS3XHgj2ltuTiCrI9GHZVDAi6NW3O3windC5TJVhUA3JAzECltBSsHyMOhxHqjKGYUpUWVufWKWYCMzIAmVmSqkitCOAGkPBJPAsm3GqDNjklcUxNakDyYk/ERCJKvMOYA0EnUV1Vv5eUM2djuzlzQwzZstCDxrcmuthDpOIluz5WKkiVQMK3UMCLcNPOH7/AL2JvoVm2EpOmftsf4jT3R0FbWkffTNPWsRyIB+cLFFJURkss9bRozG3cLnxROgyCp6n+kESdtZiAMqilamp91QfdHYiYC1WdO+4jg1JpKlyeileTNbWwWQh827UagGhr3HhE2GwuGSnaCcX9ZrMt6FiQTl4AmLPE4zDjdmMrjioFa9Phwitx21VYky6i5opDMaBRU1NuNIfR1JbaolqQV3YDOVZjOJYm5SAUGbSq1zGsy5OvExBKwDgXWY2vw6Vg58XMIpmObMK7q0ofnA32qZShZ6nQ6a5qad3wiu6ddBdsLDsHhjMcDsUliinM5oLX/AL8PCIvsMzLQSgbEm4FTugLw4Cte+IzPa121A9cnjdj3VhJgJIpvAAXzG+hrrfWBul7B2xNngsXNlysOktstJtZosdyq1HlXSNFidpymUjONOR590YjZ8iSZe+ozb3D9V6dOUTJIkoXKqp/SKK6UvThrCKL2rK/fks2iy2s4MshDU5kNB0dSdekZn7I9QwRSd4AN+srA1odNB3mLKdhmmnclJSvsoT7b8QPyBEC7JnKK2Q6b7haCxrQNWvhziV7XloLVqkVs/DsSGMhbKwsDwWtTum5p5tD3lhUJ7FRUVBqQQEBJBGQajrwEHpg8vrYrwQO9L83IEEJiUX/EmdGKqPJVr/ABQz8Sl7/wAgXhpMpkmBaMe1pyVjUW/aHPhEmDwZIB38xLCyZzfepZG5k8ItP7QoapLloeYWp82rDGx0w6u1OQNB5CEfi+yHXhG+WMx2ypzIoyqtSc3aELqKaFgeJ0grDSEXDtKmzVzMwP3SswoCv4qXtAWa/X3xMZBAzMVRebsEr3A3PgI5lOcltR07Ixy2Wc3bKdnMlrLqswFXznUHUbtKecU+HdUP3cuXL6qgzfvGre+CpeGVwRLE2ax0Kp2csd7TLsO4RLL9H21mMF6Kc58zu/wwW2l6pC+hcIBn4mtyxY99Y6TLdmGVCV4muXgOJFPj3RepsaXaikn8T7x8K2HhFlhdkgCnCIeZFPCsdybWcGfTZxYUNO5bnxdv9oEH4XZIHDKOnHvOp8Y0KYMLHMnKElOT5Esr5eHCi0PuBUmgHEwLtjbcnD+uavwQXP8AKMLtH0gm4maik5ZZb1Boe/nD6Xh56n27iT1FHk0W2drM6lZOlwWrQm3s29/9YxXYHtQGFFUEhTarUZve515UjQg04QrqGFxWPT0YrSVI5dR73bMliZjLVKnLUbp0qLA04HhWCpmMmzJgZGEtgqjU73ClKGvd3xcTsLyuPwt8jwisxEoLTKpDCYjG1wopavKt4tGVumiclSwyXZe1QHrOU1bMQ6DdrlN6UGsCTf0RpdTNmkHgbrSK+SfvPF69bNEjMijdm34rlanjFHCpYEhOlb90Wry1CgAAb0nx1rEsrYCutXJqzooykWDIDcFbmvWBX2is1BorBkFrKaEeIsQfAxpMKadkP+ogPhIb6QkW1V+4Wk0/gopGHKVVZjkAkCtPzSOiFMWBWpuWfgT7bAadBHRKSlZaMMFrtB17FhapUDTkYzpkgpWwoRqQNW98audgAooGS4o2dhp0yE0gV9m4cmrup6KrN8WHwgvXV5B5TawVM9lMxastTU8b6EEd94POzZhAojMSPZFSBaxtbQQckzDp6qOeGoUfwitPGJE2sFFElIBrer+O+TEvOp4KeS2sgkvZE4n1KftMBx5EwVL9GJ5uci9Se/p1hH21ONg5A5Luj3QM+JZtWJ8YV60uiHXh11Ycdg5fXxEkdBU/AQq4PDr6052/ZQD3kn4RXQ4RN6s31KrQgi0XEYddJbv1d6e5AId/a5H6OXLTqFqfM3iqzDn5QXhcG73AAH4nYKPHj7oSpS7j1CJJO2jNf1pjHxgcmCWl4dP0mJUn8MlTMP72kSyqH9DhJj/rT3yj91aVjeU1zg3mroAZhE4wkzLmyHKOJIX/AFERbycBiGG9MlSF/DJQD+I3h42FIBq5ac3N2LfyjNRjyweZJ8GbWZU0BBPJAZh/gt5mD5Gypz6S2pzmMEH7qVP8QjSyQFFERVHdEiyydSYlLWiuEb1PllNhtgAXeZTpLUJ/Eat74scLs2ShqksZvxNvN5m8WMrCwXKwgiUtWcjUkA9m5/lE0rAiLBZVIeITb3Nu7EMrD0icL0im2r6SSMPYtmf8K3P8ow3pD6az3FE+7UmltfExfT0ZTxFCSkllm72tt6Rh/XarfhFzGI2v6ZTZtVlfdrpb1vPhGTSYWarEk149xiZePf8ASOuPhYx+rLJPVb4GTWJNSamupiTBL96nQxG+sPw/rjpHUiLNC0IDCUhrCFoxIGiKfJDa68CNRCVhQ0YBTTNn5XBIpcmuta1sRw15dIpsCuZ1HP5mnGNk14qHwSpMD0sOVBxr+TFozw7JShxQBPkjQWvpQXNQOEF7M2y8llEwZ5akEUALLRSopQ8iYldF+0SgBullNzmBuCeEV21qLMKKimnEKKmt+AhoVJZBqel4EnUrapBqRXqxPDvjoRVsLUsLR0Cjri8It80OBhJconRT8IlMgj1mVO8/WkcNF9yGCF0hDOkj22c8lB+dIJw+dv0eH8XP9D74zi+oN66C4PCvNbLLRnbko+ekHzdgzpZUTckrMrtV3BAy0sSlQCa2HQ8o6TgMUdZgl/sCh/e198EyvRuXXNMZnPNjWCnppZVv8CuU28YKqZ2SgVngtmFURSd2hqQwquatAByvbSOmSO0K9lJnU5swUHvBBt3ERp8PhpEv1UAPdBBxXIQj1Yrsg1JlHhNjYni6ShyUFj5uSR4QWvo9L1mu8083YmDxMYxIsiIT8R2GWmRSJEqVZEHgIIExjpEqYaCJeFMQc5PgeooFEknUxNKwvSLKVhhBIlgQuxvk2/sAycJBSYYRLWKrafpDIkg5nBI4Lf8AlDKC6C22WygCIsTiUQVZgo6mMBtH08dqrJUL1OsZnaGNmTTWY7Me+OiPh5vnAjnFHoW0/TSWgPZKZlLVpRQepjH7S9KMRPJUvkWhNFtx0MGzE/8ApOGPOY3+qd9Iz2HwxdnI9iXmPdmUfOOiOhCDEeo3wRSxvj/N/oaIdpaDv+sS+0O8/AxHtLQd8Xj9SJS4Y2UtMp5/QxKOPePlDE0X88DDhx7x8oz5MuBjRJhlue4/AxG2sTSBrzNB76k+73wTF1LNo5oYukcTGFEJjgYbmhpMYxLWEIiMNDs0EAO0vIwbgD5XB8rCKXDknEgsKE3/AITGhYwAJISYHoOh8ND0h91RYrjbQNY3JFTzPh8o6Ox93NgulhpHQFLA7TLiXsmc/rzSOi2HupBmF9HpQ9a/eYK7Yw5K1jiesdK0wiRhpSeqo8BExn8gBEKy4mlyIjLVfRFFBdRDNYwstSdYIlyIITDxJuTGtIGTDwSkiDpWHghJIEJsfUG8Cl4WC5GH5wQFhSwGphtqQLbFEsCHiKXaPpLh5OrhjyW/v0EZLa3p3Ma0pcg58fOKw0py4QraXLPQsTjpcsVdwveflrGa2n6dSkqJSlzzOnkLxiUxSzB2mId9RxtfSpF4XHhN3JlpQ6fnXviy0KdSE8xNekMxfpLPxJKl8g5aDUCn9YrsWVrlCmq6sWzZqgG3KBsJgO1z81IIFaV9aHCSybpJtSgPD+sdShBL08ojvm3ngs/RbZC4qbMlmtcoIK6i/lA21sH2M15da5TStKcAdPGB9nYp5U7PLdpbi4Kmn57jaJ9p4lpkx3e7MbnnwrbnSsK1Ldd4HW2vctROP9myVrbtCaeM36xH6PJUYs8sK3+oRBKc/Y5Y4Bj8XhuysUyGeBo8go3cTr3gxou5P5M1SXwV/tL4/AxFtAWHfE8sVcdzHyRogx/Dvho/UhZcMcRSn54GO59/0jm1H54QgHx+kYwnGC5a3UDgM3iwFvD5xHhpdy1qKMx8CLQRgxqx1Y1jLLBLCCY6sKYYTDiHEw0mOMNMYw7NC5oYI6sYw+sNa4hKw3NBQCB1AN1r16R0Tkx0DajbmaRZMESpF4ISVE6So8xRO3cNSTBEuTEstaRIIO1AtiLJpE6LAGJ2tKles4ryFz7ooMf6bAWlrU8K39wgqLfCB9zZCggDHbdkyvWcE8heMLOx+KnneOUdfoIe+xkEpnYs7ZSbmg04AfOsF6a/3MN9kWmM9NyzBJCVJsK3P0ih23jMUSBMbUA5Q2gqfDhFfs22Kl/tD4RqdsOoADFQWBALLW46nTxjoUYac0qJOUpRdGOlE2qFJqON/j8OkdjBUqOZ+kXmK2aFXMpzC9mG8BwNdD32ijxZuvf9I6dyclRFJqLsmnJMQ5WAYZl41IIPTlc+MTsoAAHWp531iJCaltc1AbAmzE8YSXMY2altPHgYOpwLpPIVsOcqtMDECpFK95+sF7atlHG9uPCKnCIpL5qihUggA0ObQg8D8ocG4cukQnp+rcdEJ4aLb0Vwmd57BQ3ZqjUNK3NKivWg8RAu2v0r+H+kRL6MbQ7Cc7i5yqCODISO0Xoctx1EN9Ily4iaK1uKHmMoofEUPjCtPzPj/obGy/cFkCktLEEgm9wRmNGHLiD+yONYlwTU7X/+Y/1RLb7LJtvCor0JY/EfGBcO15n7A+MPF3J/IrVJDZbAOO5h5qwgfHez3xJ7Q8fgYjxns98GPKElwx/EfnhD5SEmg4mEpcQTKXIizbWY28xCtjpDJ1KKgFGvn/eNB8D5QXLFBAeGBJLNqbwYDFYxpUSlK2KTDSY6sMJggFJhtYSsJWMAWFhpjs0Yw+GmG1hKxgD46GEwkE1noMsRK0ygrHR0ecjsKHaPpOEqFS/M/QRnMX6Qz5xy5qdNB7o6Ojp04RcboTUk06RTNNZpgVjXeAPnGjkSFX1QBCx0HxGEkjeHzbZOIsMatJLA/gPwjo6OSsnRMyGAH/zMv9pYv/SlPulPJh7wY6Ojp1P9SJyx+iRQ4XGugKg7ptQ3F+I5GB8WLr3/AEhI6LpJSEb9JJh9TStKmlddYJmjSOjopP6SWn9QJKamfvWvnEiamOjoSXCKQ5ZLswN29VIBUFv3RW1OME7clus0iY2dxLkZmJJqewlXqbnvjo6FfNexRL037kx/+0k95/3QBJ1f9kfGEjonDl/P9hlwvgYBvDx+EMxQuvfCx0OuUI+GHYCQHeh/CT8IHn3fJXdQmneTeOjoWH1/AZ/SFpCwsdFiQ0w0x0dGMMMcYSOjAFjgISOjGOhIWOjAEAhY6OgmP//Z"/>
          <p:cNvSpPr>
            <a:spLocks noChangeAspect="1" noChangeArrowheads="1"/>
          </p:cNvSpPr>
          <p:nvPr/>
        </p:nvSpPr>
        <p:spPr bwMode="auto">
          <a:xfrm>
            <a:off x="304800" y="349091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2" descr="data:image/jpeg;base64,/9j/4AAQSkZJRgABAQAAAQABAAD/2wCEAAkGBxITEhUUExQVFhUXGR4aGBgYFiAcGRoZGBwXFxwdHBgYHCgiGBwlHBcXITEiJyksLi4uHB8zODMsNygtLisBCgoKDg0OGxAQGywmICQsLCwsNDAsLCwsLDQsLCwsLCwsLCwsLC8sLCwsLCwsLCwsLCwsLCwsLCwsLCwsLCwsLP/AABEIALcBEwMBIgACEQEDEQH/xAAcAAABBQEBAQAAAAAAAAAAAAAGAAMEBQcCAQj/xABDEAACAQIEAwUECAUCBgIDAQABAhEAAwQSITEFBkETIlFhcTKBkaEHI0JSscHR8BQzYnLhgpIVQ1NzovFjwiQ0gxb/xAAZAQADAQEBAAAAAAAAAAAAAAABAgMABAX/xAAsEQACAgICAQMDAwQDAAAAAAAAAQIRITEDEkETIlEEYXEysfBCgaHxFJHh/9oADAMBAAIRAxEAPwDcaVKlWMKlSpVjCpUqVYwqVKlWMKlSpVjCpUqj38daT2nVfVhWMSKVUWN5uwlve5PoP1qrPPlt/wCTae4fIT8lBrBphjSoMHFeK3f5eG7MeLwvyYz8q4ucA4jdH12MW0OoQFvmSoHzoWGgwv4u2ntOq+rAVTY7nHBWvavKfTWh5uU+HoJxGKu3fW7A+FoA/OmsQOEWh9Vh7bN95hJ/3PJNFJsDcUSL/wBJlomLFm5dPkD+Qry1x3i+I/k4VLQ+9cP5ST8qobnM6IZRUWOkfnUTFfSYw0BgeR1+VO+P5YFK9IMf+AcRuf8A7OP7MeFpY/8AIkfhTmD5FwbavdvYg9S92R/4QKyvG/SHcPsqCfFtT8zUOz9JOOt+w4HlqR/tmKR9F5HUeR+DfsFy7hLX8uxaU+OUE/E615xbgeEvobd61bIb+kBh5g7g1g1v6V+JhpN9T/T2SZfks/OjzgvPd/G4YlRZF1d1AM6dRLaT/ihHLo04NKzLvpB5MvcPud4ZrTk9m46jwPg0UVfQ3xC2+ExeFdoZgSNdwywfyrzmjjN3F28t4k5T7JHsnr76CeEhsPiA1sxVJRaySi7CW5hyuh0I0Pupu2KuMTi7WJ9nuXQNQev6+tD/ABPF9jowg1zSjRYmivDiVG5FB2L467bVXXMc53Y1kmGjQRxBPvCkceh+0Kzg4hvE0hiW8TRpgpGiG8Dsa4JoEt8ScdTVhheOsN6FM1BgKVU1vjaQK9rWamfUtKgzG87KDCwPMmqfiHO427VR76sMuGRpLXANyKinidrYuKxjiPPA/wCqT6GqS9zrroCfWhkf0Uts3q7x+wv2p9KaHMVr/wB18/3ub77+yIpi5xPGPEsRO1MkI1xo+hbnNGHX2nA+dV+K+kHBJ9sn9+tYdbwbMfrr5Xy1J+FEvCsBwpBNwXLzDxMD4AjSm6Mm5QQX4z6VrIMW0zHpuf0ri3zPxXEfyMM4B2YqFH+5/wBak8H4oMh/gMBbEfaCjfzIC6+81J7TjFyFyi0CdSCogfM0vVg7rwiInL3F7/8AOv27Q8MxZvgNPnUzD/R7bmb+JvXD4LCD8z86tb1r+GtyzszHd3cs0+QOwrm3cvNbzXLvZq2wiWI/KueXKlgok2PYblfAWo+ptk+L98/+ZNd8RxV62n/41uywHQH/AOogfOq8WPu4r/cn+aSApM3rLD3g1P13el/3/wCh9NfJGtvxS8QGHZKdSRGg8o1mqfmDGWLL5ne9cA3USzSNz4gfKizCY4IDN9W+6IMAe/eljMRatq1/slYRBOXvP5CaquZvKx/kTolsxfifN+Zvq0IXoCfyE1QYvj1xuoHoP1rYbFnhGJU3EwtokySMgzA9cwGxqEeX+G3CFGBmdjbBj4jSKz535ZVKC1Exe9jmO7E++vThL8ZuyfKdiVIB95rYOG8oYHD8RRTaYrkLHMwZEadBp10PWri5xvD3L727S5wupAWVAGh7wEUsuRJWwqd4RgSYW6xAynUxRBw3kTFXLgRhlnUHxrfsFwDCOO0FtYYeGxq1w/DkSBG2x61RZElyMxXF/QpiOzzW7q549g/hNAmH/icDiIYG3dQwQdiPzU19YM4G5FCnPXJtrG2ywAF4DRvHyNGUbQeLkqWTNbSLxBA9oqmI+0p2P6+RoL4pae1dZSAHUwY20qRi8LfwN6DmUg6H8qs8Tat463Kd2+BtPt0/Hy9vbLf7m5/p+vvhr9gdxHEs4B2YdRTqcdDp2d9BcXx+0KY47y/iMKVF5MuYSO8D+HrVI7UJxadoWM01TLS/wmy+ti7r9x/13qrxPD7qHVT6jUfKkt2pNrFMNmPv1/Gk7MLiVZryaunxJYQyo3uqLctgj2APQ0ewvVlfXoqxsWE+0hPv/wA0+qWh/wAqfU1uyNTKoGvatAF/6a/v3UqFoYsbt+825Pv0pm9ZIEu49Jk0w10HXNJ8Irggkzlj1NXaghO3JIseH4a3cdUBJLEKJ0EnQT5VbXuBZHe3NoPbgsSZG0wCaGBa19qPSnXeTLMzHxJ/Ol9WKGXByPY4cU2YiRoYkbaeFPrcO5uddBvUNXHQVfcO5R4heg28Ncyn7TDIP/KDHupXzPwh/wDjxX6mSeXcEmJvrbOc5tWO0Ab1p9qzg1tiz2AFvZXjvT45t69+j/6PVwytcxDZ7zCCFPdQeE/aNEbcPwyL2bEt3p8/TT/3UeTk5HVNC9eNNpErh+EW0gFm2QhEk7T5x1pixjlVouvudCDpHgeoqK7YjtDc7RVtKYHVj5BenvprDYpLl1rq2lJTd2OgjrHjU5STedmSpErE4AXb4DusAZ1tLMsBsST0npVPx69ce8qC7atKstdzHWFjTy3FNcwcfwcZ8RezQDlS2CCekBvszpr8Kzjir3zmF1byYc99LJJLm3I1YtqoM+0fE1N03hfz+fc3Zo0TDjD3zcWzibvbKBBW39X5aEGVncyDSxvE8gAfChmAOZ7UuojYkSCCd46VT8D5ywb2OzR7tlZyEdmGu5TqwDoMpDQBmMHbyqXa5hsWQgsm3aVlibrMbbEkk5yohWiBOo13isotYa/n9xezObWL7UZlVrYXvFmGUQN+7ExPWrbhSi9IuA3VEfy2zgTBAPe0JHlNAXEeb8TiLzWuyTEWrRKulu4EW4zRDG4pghSIBAgiR1mifh2Kt8NwRRWtDFXzmuKWjs8ykwNQWC6L3epNPGKX4A5NjnMXE1wZNzCLbDyqmzkEEt3WzEakjeJ0g+lUt7nLHXsPadXVYzrc0KL3e6GLKRqZzaQARHiCK8VxD3Ll0BLhvqyqFPtKVB7QEAw0DY6wI1611xLC38ObV17YQvrYstMgzGdxOmpkSTGkxtRq8AHOJcxOLFvDi44BdjfZACzAmDlZvaLA7wBoKIOT+cLVsLYs2jbQnUA5mA3LXLhUZm8h/is+v38189syuTvBhRuQBGmhg6Vb8mcYFothrrfUs2YTBKXJHUjTbfymjKNIMTbuHY+8SFWTmGYKREr4iatcK5ZSXciNN9j+dZ7hOMOim5bZ89sMs3gJyKcqsIEkFcusHUmnuD8xOWHaDtVG2Xp5svX3fClc1AdLsH+Du2ZC5gzbyepqyoDx/GRdvYfKuRkcTOhganTeNNKLU4tbOkwfOqw5Vpiyj8FHzvykmMtkgDOB8f8ANYDxDB3cHeymQQdDtt+dfU1q6rCQZoS585Pt4u2WAGcD4/5ppxUlaL8HP19stGU4ni5x+HFqV7dRCltc3lPQ1nOJtFWZWBV1MEHcGr7iGCu4W7laQQdD6fgaIbvGHx+GXCstgMoJVysOzdBmG00/Hy37ZbB9R9N198NfsZwa9D0/jMI9tylxcrLuD0qKTTSiQjMkK9OB6iK9OhqnQ9kkPXueo4aus1AA/mpVHN4Uq1GJK3iRoK9GYx51uGA+jexhL6i4BcsXxkM/YubjXwbb1FWeE+jHCrnWNJlTufEfCtWSnrGCWOHXXbIFJPpRCv0fcQa2rrYcydB4/HYedfQeH4Jhyq/U2w6aSFEgjz3g705icQcwCK2mhIGnv6RWa0L6rYFcj8nWsEEzW1fGOJdjqLQP2R0EdT1NGWIvoni5HUnu/CoWP4motG6IEkho+0y6RNDlqxjr7B2As2tYLnLp5L7R+AqE+10kZZyy0TmNi8Fgqa94LIH786qsdzS9tg62C5M5XVAAeklpgVR8XTC2FIN53J3Gyn0G/wA6q7fGSywGOQbAgxpSXJbY1J6Qb4bH4rEArdSzbDahncswBE7IVA9ZqsXgVzs1YjPkzSGPdyn2u6sA9PGn8DiMQ9rswntqGyqO8F0yn1O8dBvQ5iuOhCbd0nuNsNGVhsYP4j/NNJL7iHHM+NtriLbIyWSqhWXswJAEd2SSTOmoHjVDxHj964i2wVMLDdwrcuTrBYM+YTMAhYprD4ZsTeZ3cBp7qEkhBrqzLpmjzO/jArp+D3Lads9y0g3QBibjRsVVVYzPjA86y9ouC54ZwnPfzXcJiEsoMv1ci3oIDl7kK/eMkzr507xvgFu9iFZcVhVQ5ZQsXIfTMGW2QI9nZhM6VScTW7bw3aYnEuZ/l2rl1jdctlBHZtJAjKSzdAYmhyLy2zcCSoMl8oDAtplk7jXzqkXev5+wppPLnAsFhCHbEriQubRAihTKjvzdECV2J3BFN8cxnDS1zGviLovDRLYVCyvbjLHZB1XvQxDHx01is/x/BbqYa3ibp0uD6tGeXgzHTYiWy75TJ3mqVQANfeBoYHup1YKDvA8VtJL4fJcuAGLpV0BdzGe4ozTAMx3R0oW4zfxDzcv3HdgAqljMhhrHRVEAfDwqIuN7PupDrvDrAkgTEHfTQn4U7hXM557JY+zrGkEhGOsk6mdz5RQUeoSPgLqqyrcAKkiSG2A8RsYBNW+KcTGVMrCFuKYMnaWUCdARBPjUbiWBuC2LgC3rQgNd7PIwJJADAGQCdmO+2hrz+LsHCkXGIuKVFtACSSGksxMgLkMaEa9DReTImYLjdy0r2yQJ0LSNh6g+A1p5+aXQzkVI6psR01G/rQ5hmDOS2You8ESfSRHTwok5XwuJdHuYdAyqSGVlDgKRLSD5dfOlcR0yy4Xx+5ccF2zCetabwnDqbZZJuKBMBpKf6T09IrLMRywz3Ge1CbHIkgroD7J3HXeiHkTiuJsXszLmtpKsynLBMwGDHWSOlT6qLyM3eTRuH8Ru2TJGZD4Lr5a/4qbwPmpb9+5YdDbdYKyZV1afZPj3TpVVwPi7uWYJMCSVGw16bH8a54vghiznN3voPq2XQqd9RuBIFKnNL2O/sCSR1z7yamJtsygZvL8vOsFxuEuYa5laQQdD4x+db7geMYsW++FfIIcqNJ8Y6+tD3NHB7ONQuqgPGsdT4jwPlVLU0dPByuGJaM6uonEECsQmKURbc7OPuP8Akf8A0QjF4d0dkdSrqYZTuDV9jcLcw9wq2hGx6EVY3wmOQK5C4lRFu4dn8Eufk37N+Plv2y2T+o+m6++GgLVq6zV1icMyMyOpV1MMp3Bpon407icykOZ68zzTI1pwCkoN2daV7XBpVjH1/edsQhti2SNJdyU1EEMq5S07HpXmBxV50zEoGUlXUz3SD96dREHarYkaMNR+IP7/ABqp4/aYqUtqAXYZiN4ggk+4RQaYExm7xgKrNIYzl0EZm6ALJJ9agXOJXc62lYgKJcjcf5J0qGzol51CkdjCAn7zCSfWDv51FOI76oPHO/ko1+eg99Jn5GwXgt5It4dM7jUlj3bebUmT1nrFRcVwq9cZe1xCAfaVZLMN4WesdeldcE4iCMgdULNLN11kDr5UuE4S6LnaOWa6CRlBAULqJYmZka6eVBpOrCrM++kPlrFBxctYeLJaO4wYgmYkAyBpvVhypywEwZfGqZvTlXOQbdtRowAMSx116RRpxjmC3bYC+o7pkAGZI29detBHNHGL+JUtZt3bh65EJVR4EgQKnJx/p2Mr8lxg+ZMKHSyywoXKHAhtBl9sGQY+0Ke4jy1ZLHFHJibRMkuga4ggLIIIBAAXWNAPU0FvwZrS2gTmxVw6ie6ub7IPWOp9fCi3kR7lpsVZuEMihendliVbfpEfGnhd1IWSW0Z7xDl7iFq6XXslGZnt5t3A7yns2BUkrlMN4eUVA5hvcQZf4m/ceD3A5HkTkEqNNDtpRZz1zGqYkZngsJVvMaR5CYrrivM1i9grQv2ScQjC4bWTKpZQyr34CEd4NBHQTqBQq3nS/wAitUkZ3g+D4gBL5t58z90OCV2LFnAIMTr5nTrFM4nEuGAYyELLHQEwRHQaiPdV3iuPsVIyrJBkHUL6Rv69Ko8JYS5cZXYICJHhPh5daKbk7YWqJNy8z4fMZJRiBOsiFEQfIxUa/h1FtW7NlzDdjCyJB1j5ab1a2Q96yLCKqlG77TAMywJnqxBHnGm4quxvELmcpcbOiAIAghGgZRlBHmdYnU9adCsrUwsmACvXeQPMkbDSpq4NDlOR2lTqGgsROZlWJMbbdDuag4nESTAC6+yNgPMkyTt/jap/DMNfuK1xLkdmMxMbEagbe1GvntTOwDGIwBtsQ1sjIdVfRxImMp7wjzA2priNqIkEE6wdx129KtODcRxdvEI1trguTAYhWjNpMXFIG+502NWmJ4lcxeIZb+Kt4ffW4oIzdV0QQDqfAaVg2CmBcAgeNaDy/wBrh0i2fq78zlMaxqD8JFAWLsG3dZLiiVYgsk6wdxOh+A91bJ9HnY/w7W8SCoK9xmAzDqCQJ8opXV5G8A7i8e6YpL6ZsjLkYek+1P7MGifh/CWxIfsIVXbMzH2F7sat6jber8cMwNqw6XJuq8FlbuzGoOmqx61Dx3HnKZLNv6oaKtsDKoHkv6UsmlvIVksuWuGdgClu8zkauwhE+cmn+N3lOwLmPsuBPuGpoD7fEFSQlwakECTPmIHWrHA4cXsFeupmF6y/VjOiglSPHr76lGTrrQ7j5LjhXEraZluHLusDU+8mp3DMPhmlVZ8xMhgNh4ECQR5xUTg3C1yC7iVBuZQXzaqg3AjZ3jx291Rcdxtbh7HCqqKT3iNB+/L4Cg3VOX9jVeiHz3wTC3kyqB2xkgqZ1H6iZrHMVh3svlbf5EVpS8UFu6dZPj1EEH8qmc28spiLIxFoaMMzAfZbqR5TuKKn3Orhn19rM2v5MWgRyFvKIt3D9odEuHw8G6fiL4nDsjFWBVlMEHcEVc4vDvafK2/TwI8R4inMQVxCQ5i4ohHPh91z1Hg3Sunj5L9siH1H0/X3w0Dy616WivLttlJBEEbg1wRPrVGjlsRu0qapVqNZ9rYY5Xa2dvaT+0nUf6W+TLQ/xvj5w97vgqg0zRI12mToD41f8VttlFxBL2zmA+8PtL/qWQPPKelQOPYKxiLSu5Btkb+KMJ089iKnJOsBjV5BbmHi6XIuqBESSOrCR4eQ+FDvAsU1xsRdYGAoQN0knMw89FWrBOEWHP8AD4cuLagm47tOXWQfKdQF6/E01xbH2sP2diyIUHWes9SepO5qN37m/wDZSqwi8t3MNh7Qbs07RlHdfvNB1kiSFM+FVJ5mttfCKHURLlfZ97HQelCnFsfcuXQigu7HKoGpJNXeD4DZw1s3MddmBJRXyoPJnGrt5LHkTSNt/gaqHV4lhe3Nx1NyD3RdIYadcoAG9F/AeYO0fwRVJgCFGwG229UHB8Rh2RLyYK0tu4YtPctqS4+8MxLhfNoJ+dT+M8QQWZS3bt5p9hQJA0kkROtZe123rxVGeVglYHg2GvMmIa2BcUtB7ZlBJzCckkTE9Kl42xkACIFbNliZzZtTJ66GZP5UFcB5ih8mTPOkQZPpHXzq3PFHUOGBkGFLiCFM/wDqfCqcfJcbElGmVXG+DlrxvWV7Q25HZyC6kaaf9T3a6bGg3H2rl1mN23cXyIKn5ip9rjN21euS2oYlkPnrKn9gzRLwznBw8sGfTrrFKpW8jNVoD+Acq4e6xN666Io9kRmaOgY+z8DvUbH8NsjFAYfuoVhe/rprJPUkiJn8K1o8WV0zW3Kt/T7M/wBSdOmo86z7mC/dvYgI+GLXOhWBmB6qRAI85p5aEWQT4zw8o4zEjMYLeuxI60PhncMy5oU6nWIOnunXTT0oz5i4birForetuqNoM0EBtxqJj/3VbgcCq8PvXSdXuQo8Aqgmfe1OtAewaVZGUQAT8T013irvHXblnDphw0BxnIR53lTnUbMSBv0UDaKqeH2M9wRAMjU7SSBJnTTerPgvAL+LuFrKkWs5QXJVdhK/6ogmPHpTVYPJd8uYq+LS27z3zaIkW5kHoIV/ZHWR4SKv14vcvKbK2bFm3bEMuTtLjjqWdgWBG40HhrXZ5Kxdqz9UtguNDluzcgdBmVQW36nfTxqDyLgWTFO960ezKm3LaQ5gbHqO900NLbMl5K4ctsTFyzcCElu1UxAMEMy3JMEAefzp24VwlzuW2zToWPdAO0A7+us+NHHEyLzLazC06SC2UkMD0IB0E7epqDf5Ju4p7VtiMiuCbtt9BbBBYHMJBygxI3jzpMN0mOsZJGE4RiMQgJud1wC9wiSGDaKg3YkRp8YohXhWEw1sdorMwGzHKT5sFiAYiDJ/OdxK/btkMjL3Vy2ra7L0LGeukUB8wfxT3CLitbtg5czbN10jprvQk0nhBSvYW3+YrhAgqoAkKGyiKj2eYDcDM2mTWZ3bpJ6wBPwrNsfxEI+UPmO0nQfrFNDi9xl7G2JLMfZnXoT5DzqC7drZSlWAg5i5he6VtITHXXcnxpi4j2XUajSffGsx1oeb6pyLhBbpkb2T5yNan4rHdrMH7PjsRvp5ilnBy3seLS1ok4nEBwzBBLmS0agmJAPSWk+8VovIl0th1RohcwGu8tPyrNeG45ew7EkyTmkeR018oFGfLWMC2kUHvCdZ3kk/nVYpYEbIfP8AyepU3EHd1JgaofvDxXxFZJi8M9p8rCCPgR4jxBr6XwmMW6sHfqKznn3lJVUug+q303tMevnbPUdPwdo6OHlv2synFqLi66MuzeA8D4r4Hp6VUkEGIg+FXOKw72nKsII+BHiPEGoeJsZhI3Hy/wAfhVocl4ZHn+nr3R0RuzH7FKm+0I0pVWzjPtiy+YA66669KEOdb7YfCstgEkvtvlFwkwB92ToPQUWYW8HUEbHUeY8dKH+MXRYe5euEEGMiHbQbn3gaeXpUuRe0eOyuTAF7CrayrAGdDC9+BmYn7RJnXes35/tm3ft2xO8XGj7TxET0AOnpRjg+ZVDM+Vmu9oG3GQjYqV6aEkHXUDpVHzC+IxWJt3DZJUMmaCPZVww0npr8TUkuysfTJfLvBRhBmPexNwRmbTIpOir93NoT7qpsbyNxPGXC2Ja1aSdA12QB/SqT8TBP4WnF+IscRck91SWMGCQCAIHXefdXeH4ravobd972U7Pbutbdfepg+8GhavIc0X/FuXcO9nDWXv3FtWFUFLXdzhFC5S0yFMevnTWJu4TEF7ffjLA1AyKIHdgdJG8ig3jGLKkpauO6KAFLHvQBAnXU0P4TiLJdU5jvB8w2h/H5UspuUsoKjSNVt4jB4BSuH9rY3G1Zj1k9B5CBQbxfmoupH9ZPrVJzO1wrdWYyguB/bqfkDQZhOJGcraTRfaWgKlsMV44pQpdUMvQx3l9DuKiXrxXVHnTQ+PhVGLkGaetvGkyp28jRSxkLLjAcwPbYFjGb4+v+KKH47bKg3AGt+GvdJ2IYGU33rM8esd4iY3/WrnlriIAcHVYAKnUaz8tKNVoDyGGNvC8gTvXUI2Yy0DXcbkDY76ChDGYF0RwNQ5lB1PSDPXpV7wbBmy2dHUodlzSZ6aRVZzZirrMFXQzrBiBPStVbFK/mThT4Gzbtll7W8M7qjBoVgjBSI3mAdYMbHeiLGY84O2lq0VYWhkXLILOSQ5eQNZB6bCgl+JXExKXGLM6NIJbUwIHe6aRRby7Yt4xo72twFid9CD0MQRIp5ZpCpZJDcexNkjtC0EA6+BAI+RqXx/ibtatXZIM6/DQ/L50W8Z4B/GtlCALmVM8aKFif/EfGKGPpRxNpVS3aWFVumpgCNfeRSekknTH73RDx3HL5Syd2VREDWG1O24/zRhwHiLfwnasfrHBhR0QSJPqdfSPGsq4lizcW0qHuhAH1ggjpl3IPwOlWeE5hy5VJOoywPA7QPcKFVKzbRevxnvnO5ULrIiZnT2gRXa84WbrmxcGZG019kzOnkfA1T43DC7rMfZuAbx94ecae4VAxfKLsQbD5pI0bQjUagjc+6khBjyaPOM8HcX+yXvBtbTE7odpPQjr8etXHEcdZwFgWbSqb7CXuR3jMaAxKqPCiPFWu8zW7We6i5EggECBOhO5gfCsw49Yvq7NfR1J6sNPcdjVdaFWdkBMXLksTJ8Kl2MQ256VU8Ps5ryDoXUfEgfnRxzZglw94CBlY5WHuGvu/Os4IKkVVm+Sy/wBOg9CSR+NF/KySWWX30ggAaAj2vKOtCr4bs7bQQSXBB/pAJ/E/uKl3MS9u3bv2yQjkKx6a7T+FBrBrNWw6XE7xHX2hsfeJg1dWLi3VIIBOxB61n/C+LXbN3LujAeJXUefQn8aI7WJIcxplYj9KIoH89coC2JX+ST3W62WPQ+Ns/KszxWHe25VhBHzHiPEGvpO3fS6pVgDIhlPUHy8KzHnblPs9v5RPcfc2yfst4of3rutUd3Dy9sPf7mZm2p8R6bUqkX8HcRipUyPASPcRvSpu0vkPocfwa7wrnX+G7NwZs3hnVTshmHReoCtOmuhXxFX/ABh14ggNq+LbkbXBKEeu669R8KyflO8jJ2FwZwjG7bHWVEXFH91qT/clutA4xwXF2kUYS/ntuAyq1vOMp1lWKn7JGsgieu9U5oNfhnnwaf5KXh30eY4m4ruLRXW2ZDW7gM6Bwe6QehGxHnEngnL+NsXC2KugIh7qhgxudQO77Kg7zuPfDGL4hxPDoSylgNe6J066AzMT0rjF4Hil+z2oUi3lz91lzOkToFMtKmQJ1MVBX/TEo/ux/Gktic7pmhxMkayAYMToQYM+dSb+NwejPYyE6kd4Dw0CmNwdqmvyvbw2Gt3rNxrtu6QxYxBzLKMABoOnvob5tYlco03ZD6mSB46kiqOLUfuTu2XlniPCnIzIynxBb03INP3OUeGXSt6zfuKVdWZGhlYKZIECRMbz12rKruLZIJB1qxwXMDLHe08D+tIpSTyhnFeAh5muDPdcDZWPlsay574OhHvrR0jErl6kd3+oH7J8j+NRMByVYu3Pqg5Yb2zqsjx6+4mjxVkE7A+y7ZRI9D41IsuJynY7Hwo6vfRnjL3t3LFhP6mLNH9qjT0kVNwXJ2GwlgpihZxDliRcVnBywIESIiD8aZ0lbBfwAVxSNDv+Nc4a0EJZQdRqo/T9KL8fy7h7oC2Ljo32Q3fHkAR3vxp/hHIbp38dcCKPsJq7+/7APx9KCaau8BZU8icMu4i6b1yUw9oySdM7D7C6anXXwFcceuhr5K6DUUWce4sWtixhwttF0UAwB0nzPnTXLnKVrDjt8YyP9pLQJifFyd/T40HT1pGWNgfwXl/FYtYGHcp0uHuII0JDvAPumirk/ldsHeZ3vK8Ccq9Inc9TPhUzjXN+c5VPkFXRR6CncBbC2Sc2Z7pAJ6eg8h+NCM70sGcfklcc5hOGsqZMZZAG5ZpNZNxPib3XLu0eGu1X/wBJWP7yIDAH/wBQB+dBFq2W3Migo5thvwF2BtWnwF1wvfWIbyDCflQ1gBkvoxMjMDNHvJ3K167YuC99TZcQGf2jI3VBr8Yq8wnKfCsL/Mum7c6G4yiD5JED3zVLS2KZ9c4hcW4Ss5Tr5ak9aIuV8SMz3TAyDQa6sf0/OlzLhsM2qXjPmAQfeNqr7Y7PCvB9qdR8KTG0N4Fa4/c7RmVoBPv/AM0S8Os4vFgCbT2jo7kwFH9Snf0BPu3rOeHXlF5SxbLOoHh4UV8Q5xbLltwiAaKNAB6DQClSURnkLgvC8GAq4azdZTmzsgzF/EfdGmgG1Z1zvxk3ruaddTHgWP6VVYzjTNMGSetVtltddZoru8yNSWiecQy2wJ8h796NeR7qXLZw1zVbk907gxuDHjr6xQrhcHbuRmuFSNB3ZH4jWifgaWMM63u0a46yVXLlWY3IkliNfKimk1kDWAo5Zvg4q9auWyLaDKw6DKREHwELrXmN42v8UYUKjk5GnQsJlT4GNY6ifAxTY3mYLh2YH6y6xMTO+gzfCY/Wqjld2u57dxWdHMzro0gzI9nWIPQxWnPwgxj5ZpuHeYZdD+9KtkdLqFLiggiGB1GtC3DM9lX/AIg5EQA9s6kKynQTp7fQqNeo0NShx1CoaxbuuzMVQsBbXbVySSYHQES1FZVgK3Eck3gxFm8Bb+yGUsQPCZ1pUT4C9FtRdfPcA7zBcoY+OUEx6V7SlvXn/Ej56w+ONlldRDqQQ0noZG/TSK+jPow40t/D9n9zvIP/AIn1A/0mV9wr5uxKgt5eQArQvo24wMMyMGYqhXPp9i6SHUidlZQwPXM2mhI9Fq00eemb3ewyOCrKCD4jrVDy9YWw93Bn2U+ssf8AZYnu/wCh8yx0UpRBcYaEGQev4H9+NUXNKFAmKQEtYOYgbtbOl1NN5UZgOrItc+mUK22nZC9gWEo03LA/+N276DWZt3DIiIV7Y6VneLxadpcw1wyUPXTXWCvgdNfGNularxK4Cq3UgndW/pceI6Hu/AVlHOXLNx7t7EFW3zN/YYJKxuVMn3CtPVhjsqOIcLssmt0idR3JI+etUV3hdof8xj6KB+JNNW0xTXhY79xpgAa+c+kdTRvwvkooM+Ju2lI1Ce2ff0qNN5KYRE5UwS2xL5hbnMpJ7x8QNNBRXf5otIrdmUtJu2XcnxJ6mhHjmLXPlDZ18tNPcaG8TjEnbTwOoqcrbwFILbnORc9ySJ0LHU/pUDFcZe4csS0xHWT0qk/4sDoAvuUfpVnyi6nFBzBKqWnwI0HrvS+lFsPZo0HheGt4FATBxDCWY7JPRf1oa41x3tGPeJHUzQ/zTxi61w69386HVxhY70JQcvwGLS/IS2eIIj5tWjb1pnjPMN28e8YHhVAMYQTBNMfxBZoGpp1B1Rm1dl1w1Xu3Aibnr4DqaPMNfBuLaTVLKfPbX3k0D4LECwhj+Y2/kPCiLgLdnhmuN7V1tJ+6un4zTpJCPIPc2AXMRLahelSOFvZtMtwrmcbDTKPd4+dUfEcVnus3npUa/iSNKVWNSCXjHN9644hiFB0A6x415jL1nEqHzhLkag7N/mhI342GtR3BbU60y4/IrZb3lVT7Y9xq4GJVsIADIEz8ZoQgCrPhmIhSh2Ovx0NM40jXZ4+MVZyimVvZt/hUe8mUkdadwts7nas0qCnk9ZFWm2vjWBHnXt68CfTSubVszoBWS+TP7FhhLWcLAJ16HcHeiPE2rVq2xUS8d4jXKPDfr1ocFwWwI0PWP3pU/C8ZARkKghhufGIkfI0jGog3cZPQR50Q8p4pTeVL5dVbS2Q7Kmb7hCkQeoP7FHhsIQQxHd/fyoz4XwlDb7G4JW4JRuoI1iejLuD1HoaW1ELyXt3gFuWk3JY5g4uNIaZEgmCQdgQQYj1m4C+f5bgZ13jZh0ZfI/IyPWv5e4i4Y4TEn61R3H6XU6H+4R8R7zdY/hxuAFTluJqj+B6gjqp2K+h0IBGumDZLDHwn30qqRxu0ul4m3cGjIQTB8jGoO4PUEUqagGcc38BFi+Wsy1lwLlox/wAt9QD5iCPdVTw3iDWriNJOUyUnRhqCp6QykqfWiLiV038GGUnuHtFAOyuQt5I8FfLcHgGagthqdda9KWHaONfDPp3kTiwu4fs82bswMrdWsuM1pvXKQD5qRV7Ztt3lLSDMA9D+n6msR+ijjuSFJ/k7+eHuNr69ndIb0uN4VtgfX1/Y/SufljTvwysHaBjhLFRewbaG3LWf+0xMAafYaV/tCHrQr/8A7ZrdxrGKUrB9oAFWG2oI0O3xFGHN1vIExaDvWSWYAataIAuroJPdAcAfaQVRc58vpiEF5BmIGYR9tSNR6kHTzipe6sD4vIwh4bbm7bt3ATbiQxgLPTfTp8KEsZxbDO5Cu8dRmmm8Xwq/hh2lsm5ayk6agown8IPuFCLsO0DbA7+h6/vpNTbbeUMopeQle1gX+2wPmxB/E1B4pwewcuS4Tpr3gfxAohwfJiYoLcEoqrLgbkjw9YoO4xbFt2VBCgwPKKaVrwBZEvCidFYfvzmp/CeF3bTl8ylcpBAOvQ/lQy955hZJOwH6davrHAOIhcxUoP6yAY9N/lWUcBbIXGMJcZi6GfET+tQcPwy88whPjH6Va3y9vu3YnyNM2OIujSrT76EZVgLjeSuaw05YI6Gd/hVtguF3FEwFn7TeFL/jrjoJ8Y1+NQMXxG5c3bTwopgaJK2s1xbaEs7GJ/P0G9XvMeOVALaHRFCD3VB4LbWwhvN7bCFHUA7mqPiGJZySJjxNK84Cvka7UTHU1GdiCa8CR616zydRVEqBZ0mI8RXTWw2ximoNe9nWwbJ12BG0V6lpgZkCuFnauSD1rGLEXkbeJHWo928B1mowE10EodUg2dK69R8qkW8Rl9kb1HCdKnYKyGlTvv5+ooOgoZw6lmGbQMYBI0nwmrLC8IYOAw7pOh/I1d5Fu2D28JGhZoVT4MpOk1X2uPWrKZGftyNJVSqkdJZ+voKZ8bawL3S2FHCeDKGAbVT7M/Nf309KvMUcPZSLl1UXpLAMCNo6yDWV4zm3EOMqt2a+A397f4qiu3CxliSfEmfxreje2L6nwaJzNzfg7iqF7R7tsytxBlA8dW6MBqI8PAVVcQ+kjG3BlRltiIlVBc+ZYjf0AoNrosIp4witIRzbLC5xe+xJa9dJO83W/WvKrgR517T2KFPAeIZMynVdTHiGGV196/gKqOI2glwqDIEFT94ESD7wa8tvlYHwqTxe2sBhOuq+GUzInyOlGErjXwU5o1K/kkct8ZGHxFu6RKCVdejW2BW4p8ZUn3x4V9D8vYrNbyFsxtwA330IDW388yFT6zXy8j1sH0X8ezWlBPesRbbzsOSbZ/8A5uWXyDina7wr4JJ0zV7i51K+I+f7/GhnlqbYuYVpiyfq/wDstJQf6YKf6RRELmvrVLx1OzuW8SNlkP522jN/tOVvca5UyzI9qwFZ7BiPbtz91j3h55WO3QMtZ5zFyqod7YER3rfmh3H+lpHoRWk8dQwt5NWt971X7Y966jzAqBxyx2ltbqd4p3xH2lI7w966jzArTVo0XQLcE5rFkKGGW6gCnXRh0MdZj8assaeH4vvXcOCxMko2WSf7aGOaeGiReTVYkx1U6z7t6oVxbWj1H4e7xqLnNlFBGlYTCYewk4bDW7f9ZEt/uOtDfH+NNrLS3lVHi+a7jLGbTyofxeNZhPjSu5PyFRS2LF3AxlzJ8KhN5CPWkykiRTlrBO6Z1BIG8VRGYw58/lXK3CD4+tWScFvMoZUJ0keYpkcOuFc4RivjFMAYbFuw38qaAkV09sjvQY612VjX40DDfZz614bcipBTr8a7NrrQ7Boi2xI8xvTqLNPYi3li4Btow8R4+6rLgnAsTiSDh7Fy6P6VOX0LeyPeaNN6AnWymu2eo6Vz2ciRvWn4L6P7zAdogQ9QTLf7Ekz8KjYrkZMNmY23u+Tv2aD0CyxHqRVY8M2ib5IpmbC0TGUEnoANfSKs/wDgt0KGuAWZ/wCocp/2+0fhVjjeLG33EdLY1kWFjy1fVj8ap7t8zIEk9WOvv60/pJbYvq/A5ctWl2zXD4gZV+J1PwFNXMcy7FLf9ol/9xkj3RUW/dPVo8hUW5cHhRSS0K5NnV+8WMksx8WJJ+dM17SyGg2ZRbPKU12Erql7Drj+RsIa9CCuprwmhbGUUj2KVczSrDFhdEaVKtNntFTuuo9Oo/ClSpofqDyq4FRRHyZxn+GxKM2ttu5cH3rb91vhow8wKVKrcf6kcktH0Dw28cpRjLWzlnxjVT71INTLqB0KkTI2PzFKlXPyKpNFovCZWcLnIbR1Ns5ZPVd1+UD3VX/xH8KOyKNcJJNtVIEIdgSxjQkjTpFeUqCYfIP45ruY2ES3ahc4DfWSGYyJ0gDwofxPCmu5lukAoBlyaLliPZ6GZpUqlJ5HWgRxXDijMsyNx6VP5d4UDeC3V0YErrO0T+NKlR41bDJ4Cu9y2tp9AMriY8GG/uIqJgMKMPfgAdnd0jwYa/MUqVCeJgjmIS4PDhZUARuPzFM8PtJbutaKjK8uvkftD0kz76VKnQoxiOA2zmUKPTyPShS1wgB3sMBK95D4oeh8xtSpUkkqYyZ3geCntBbiSfZ2o34H9GqsCMTdy94hbdtQWj+9u6PhSpV1cPDFxtkeXkadINuF8hYK1GXDWz/VePaH/ae6Kc4rzTgsM3ZO7s4GltUIH4BY99KlXRwQU7+xGcmCnE/pAxbSmDsWbXm5LMPOBlUfE1lvNPErztOKxbu3/TVSF+AhY+Ne0q0sLAFlgq+MUeyo99R2vM3WlSrmbZaKycBK6CilSqdl1FI9pTSpVgnhavJrylRAeE0ppUqIp5SpUqxj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AutoShape 6" descr="data:image/jpeg;base64,/9j/4AAQSkZJRgABAQAAAQABAAD/2wCEAAkGBxQSEhUUEhQUFRQXFBUUFRQVFBQVFRQVFBUWFhQUFBQYHCggGBwlHBQUITEhJSkrLi4uFx8zODMsNygtLisBCgoKDg0OGxAQGiwkHyQsLCwsLCwsLCwsLCwsLCwsLCwsLCwsLCwsLCwsLCwsLCwsLCwsLCwsLCwsLCwsLCwsLP/AABEIAMIBAwMBIgACEQEDEQH/xAAbAAABBQEBAAAAAAAAAAAAAAAEAQIDBQYAB//EAD8QAAEDAQUFBwIDBgUFAQAAAAEAAgMRBAUSITEGQVFhcRMiMoGRobFSwSNC0RRicoLh8AeSorLxJDNDU6MV/8QAGgEAAgMBAQAAAAAAAAAAAAAAAgMAAQQFBv/EADARAAICAQQABAQGAQUAAAAAAAABAhEDBBIhMQUyQVETIoHBM2FxkaGx8BQVI0Lh/9oADAMBAAIRAxEAPwDylrU9rFLhTg1ZbPURxjBGu7NTNapGtUGLGiFkSnYxOATgqGRhQrQngJoTgoOQ4BKkCUKBIVdRKuVFiLkq5QsRclWzurYB0jGvkmDMQDiwNq4A7qk0r5KxObPjxK5ujGMYSaAEk6ACpPQBIctcuq9XuXYtlmn7Vry4BpADgKgnU1HL5K0E1miJBcxhIzBLW1qd9VODn5PFYKVRja/b7HluyOzJtL8UrHiECtc24idA08FqZP8AD2zF1Q+UNy7mIa7+8RWnmtRLaYxqQhJL5jGhr0Uujn5ddmnLdF0vYzsn+HcBkxNklEf0ZEg/xnd781eWTZSysApZ4yQKVeMRPXFVI+/huHqhZb7efCr3JdiZZ881Tky7gu2OPwMjj/gaAnuka3V3usrJbJX/AJiPOigLXE0cflC8kRWxvtmnkt8Td4Qb79jbXCPQKiMXElZraV7mvAaSGltaA76lWp30Owab4s9iZsrTtOBwHUgKotW2A+sfyglYdyjRWdOPhcF5n/n8mntG1pOmM+YCrbRtDI7QAdSSqkpqoctDhj6BMt5yn89OgAQskrneJzj1JSEJrgoNWKEekhuELkmFcrLIKJQE6iUBCFRzQngLmhStCgxRGhqdhTwEtFAtoyiUBPASqBUNAS0RNksMkppGxzugyHU6BXEGzDtZpGM5DvO/QK1CT6QjNqsOH8SSX9/sZ9KFqY7DY49Q6Q/vOy9Aior3jZlHFGzmAAmrA/VnMy+PYI+RN/wZaG75X+GN5/lPyrGybK2uTwxHqXNH3VraNpXnIUA5Ka5tqOzxYycxkOKksO1WuTJ/v05SpRS/X/EQw/4f2ilZHxMHIl5+AtlLaOzDcJqQD5miy1r2xLsmj1VrZog9jH1ccQDteI5LPkjNK6FZNa9S6k7r2CpbxmOmXshHGR2rvlHtaoQ2hcED3WAqAjDXUlcyEVop5BmUjNUp3fLCsQRrmM16qUpWjVHtQNkFE7D3vJLvTwM1EUwa0NzWS2qd+K0cGfJK2NoGawd9z45nncDhH8uX2Kcu2dDwyN5b9kVxTCnkpER3WMokKeU0qAjSmlPKaQoCxtVyRcrBIk4JAE8BCEkKE5q4BSAKBpCBPAU1ksrpXBkbS5x3D5PAc1p7LdENmGKciST6PyNPP6j7IowcujPqtbi00bm+fb1KS7bllmzaMLP/AGOyb5cfJXMd3WaDx/jP55MHRu/zUN5X45+QNBuA0HkqSa013rTHFFHmNV4zny8Q+Vfl3+5fWu/3EYW0a3cBkPQKont5OpVbJOoHSphyW2+WHutSYbQgca4SKrJQZ264TITtUokV2VQaJFv9kZ8dmaPpc5vvUf7l5u2Rej7F2YssocfzuLh0yaPiqTn8ho0vnLyNQz5O6hOscwdWm5xb6Jlr1CxS6OgiOUKOPUKRxUe8JU+w0PkT4VHKnWc5Ik/mor0IpXUepGHNCSyd8lEQHIIYO5Mj6Ok8RWLvfZ+aKrqY264m5kfxN1C11vlDGucfp99B9lUWG/HNoDmOB+xW/FjUkyo+IS0k1t5T7MaUhK2tvuuC095n4cnEaH+Jv3CyN43fJC7DIKcDq1w4tO9DPG4nf0mvxalfK+fYFLkhcuomkIDWLiTHOXFIVAGxua5JVcrBHgJ4CQBOCE0IcArK5rofaH0bk0eN58LR9zyTbkup1pkDG5AZvfuY3j14Baq9Lcyzx9hAKNGp3k7yTvJ4puPHu5fRzPEfEY6aO2PMn/AyW1RWVhjg/mefE88z9lnLXbC45lRTzVKCllWukjx2TJPLJyk7bHSSoaSVNc5RFUUkc+RRl6R7lEXobDSJMSUOUQUsRHAu5KrLocCpGpHOP0geX6qQQyFuPC7D9VMkLmkTaS2aIvc1g1c4NHVxoPlezRwiNjWN8LGhg8hReYbC2V0lrjdSoYS49Q04feh8l6bbZgxrnHRoLj5LPmnaNOnjVsrrntIdJaGj8s1PVjfuHIu1aqq2etQkfI8NAJwl1GltT3sznmVcWkJLkpRtD8UrVg9clG7cpCFHIdEmY1D59EkZySv0UIOSL/tZPQEdqi7O7uoKQ5+aIgPdS8XmLl0Vm1Vqoxrd7jXyb/UhZtsistrX/iMG7B7lxr8BUWNdjFxBHH1LvIy1s9rLTqr6z2yOdnZzAOB9QeIO4rIMkRME9E3sXCcoO4sW/bjdZziHeiPhfw/ddwPyqlbe7Lza9pjlAc1woQd4Wa2gug2d4LSXROzY75a7mPdZcmOuUes8N8SWdbJ+b+//AEqXhRkp5KaUo6jG1XLqLlCiUKaCIvcGtFXOIa0DeTkAoFsNhrCAH2p+jKsj/iI7zvIGnmVIR3OianULBieR+n9lnLG2w2cRNIMjs3uH5nb/ACGgWRtU1SSj73thkeSVTyvotqVcHhMuWWWbnJ8sZJVDPKkLyTqh5SrBSGveoJHpJZKIR8tUDdDIxJHvUXaVNBqV1BSpPQcUOx9DUJMpew1RNBY7EDQEVJ3lX9hsELW4XDE5xGhoQd2HgVnrPbnjwNBpTEeui0FnYPE7ccnDUb1hyud8MGdouRc8D3HFXFQAMfU79QQc1Da7CztaF4bgaBgDjTCRT/tgaa+iG7YUydR1QSTWvWpQhk77TixuBri3mhrnXmkxyy9WBuNrsnFC0P7IDKgrhIOdTQ16BO2rnLIcs8Tw3Su4n5AHmoNlZgXS5944XEcK1U+1eLs42tr3pQ2oFQDQ4a8MwM01yuFmqP4ZDsrY3MjLn1xPcTQgAhoyaD/qPmrmXRPa2mXDL0SUzTEqjQ6C2qgaigkCKe1QSjJKfKsYhrTkmJY1xCu+EyFeFNEclG1veIU4alY/ctlBtfCaRv3DE0+eY+CsvVbPbDKz4vpew041q37rDmSq62GXy0cvUR+eyUOUrZEJjTg9OsRQfHPRX932ltojMMmhGR3h25w5rJB6LsNoLXAqrsZCThJSQJbrM6J7mP8AE005HgRyIzQritftXZhLCy0NGbQGycwdD5E+6xzllnHaz2WlzrPiU/X1/UTGlURXIR1sLqvRbyj/AGayRQjXAC7m45uPqSsTcFn7S0ws3GRtegOI+wWv21m/FI4BOwLtnH8ezOo4/r9l9zK2iRAPKnmchZCtB5tEbig57W0Zb+A480RNIGgudWg4bydAs859SSgk6H44XyESzkqBzyu7Q6eykYyuXslsfVDcRdQVFOeSLsVmEj2MGrnNaTXiQCR6pSyuWHpmnCXs6EGhByzpmN4IS5OuiHpDdlGNZQRhwyrU1xAbiFFNYMBFIiGilGk1AP3HJUdy7U2t1aSNLAQKObU6V1yO4ol+2Fse0/gw5HDiLnDPoXc1lnz61+33AdX2TT1iIOQrUBprprlXNJZbUzC4ubgqQWPOdSK1b05rTWSGM2d07zm8YWHIitNRlkCda8Fly1xkdgyqMs6U3OAp5FI2qL/UBr0Rotm7eBO1tQe0a5ozG7vD4otTaoMYA4PY/wDyuBPtVeVWZ5hcwtFHNfWuubTy3ZL1G77c2ZjZGaOFacDvaeiuFVtNGF8bQhyZDm4KWlQVBGO8OqbfBoGyDNQyDJGPbmUEXIFx9SyGMJC+hAO80HWhP2KdGmPiq5p+gud5lpaP9xVryojBnHvKZmZA5oebVTWU5pOP2LZVbduIsuW97a9BU/ovOg9el7YEfs5rxA9iV5axy6EWY8qt2Fh6UOQzXpxctEZWZ3EJD0VCUFCC40HCvkNUXHGWmhRFNcGz2dpLDJC7RzSKeRFfcrATsLXFp1aS09QaH4W52Sd+IBxCzG2EWC2SjiQ7/M0H5qhzLizseDZmnKH1KhcmVXLMd7cavYhlbbDyLj/ocrXbB34z+pVNshJhtkJ/eI9WuCvNuGUlJ45rTg8pwPHk/jR/T7syMpQ+qlkQtomwNLhwyTTixRVXpa8Ti0aA0y380BRcUoKS2bEqRK0DzRLYwO9UaVpucBqNeihacxTU50/4KnjdmQ+tMweIA3AHQqEBXg1pX++Se6MEak5jLjxXOf7DLroirkuya2TNhhHeOrtzG73OPBA6SstKy22asE80uCzsr4cZrRrGE6n360W3OyE2LMtprQN1z481sNltno7DCImd4nN7z4nuyq48hoArfs6rkZ9Rvlcehv8Ap4vlmWu64nsFC6jMOERitK6lx3VOax20DmQSSWd7XMa+hY8txMcRnq3vNPQHRetsiArTes9tVdccjauFXAh1NdDl5oVqKa3B/AT6MRZe9AXYKE1aA4UNNa+2nNP2btjrOTkXYiMTATQcwDodeC69bRUtjYKVIBpqBvWjuy6GVaR1pTU8UcpJNJMz/DakX9llDm1GiUZGqe1gaKcFBiJ00JoFolwqNKFJqEG9uZVqYgBTkqdspEpY7fp8j7qpfLVlrkRwoUkpoD0RM7MqqGTcr90UVEtoBcRvAB9f790XYXaoC1uo48UXZjRqTBfOE+iS8LIyZmB9aa5HMHiOKw17bMTh4DGsLD/5AaU/iGo91sX20YsKmxVGRWyMk2JlE87vKwNgbRxDjStRlnwCpY31C3O0l1NmaaHA/jq08iPuFj5LqfEKuLcuBT4iZRDbhZiLugr0Jz+FPiJeSdST8oVo7KQFoq1zGuArqHDMVHAgjyR0k7XuqG4agZE1zAzK0LozyNFsuPxWrPbfn/rX/wALPgrT7IRd+vALG7Yz47XKeBDfQf1VZfKbvCvxG/yKjEkTFyzHoNxe2K0dnIx/0va70IJW+25gxxslGhGq85XpOzkotdiMTj3mjDzy0KZgfaMfjuHdCM16cHnOAucGjUkAeaAveOjcjkXOaOeGhr/qCvf2Z7JS0DvAkEkeFujjyyrms9fLzhjp4TjoPMfaidLo87jXJTNZU00zpU6JWMqaK0usRO/DlLGB5FJiHkxuG6jTTCcq1GWuSBtMOB5FQ4AkYmmoNDqCNyWaRY2ZhuF2Kprx6YfVTSsDGkPxY6g0zAFQaAjUnROsghwvdK55cMOCNmRcTXE50haQAANKZ1UAhJNGguc6haGnE7XSjdXaKEFsllfK9scYLnvIa0UPiJGXQak8F7xsbsyywQYB3pXUMj95PBv7ozogdgtk/wBmYJZs53tzzPcBoSBXQmgqRrRbCnr8LkavUb3sj0accK5Yg5HqU+IUJ6Df1UIA1Og0rv5qaHnrr/RY79BpK91BVUN7SmhoKuJoBvJ3I+3WnOgUcbQ3vO8XwqxYXml+SD8qKG7rgDcTpaOc6hp9FK7/ADV/ZIQ1uQpw5BAS3i12LC4GlW5GtDwRwd+GKa4B60XUjS6ENP1KS/72ABYw97Qn6ePmruysADaaBo+FhbVdUrpC5pYGHd3sVep1zqtpdrjgbXXC2vWmaGF3yR9BNpfQdclU3nZy/C9niaa0+ocOqfftoLcPDOqjgtOLI5H5Um03tZEqVk0EweMv+DwQ/bAPwE5/3l1Q9rsr64o3lhOtACHeoyQzrM46+LeSquXsXSLO03c2QcDucNR+qqbwss8Qq0CRo4A4hzI/RWl32g6VzVoDxTIqMuQXaPNo5quxV1JqOqsWWvCaUOHjuV3f2zbJj2je5J9TdHfxDf1VCxhiOBxqdM9/kooNMjaY29GF7e4aO3V0PIrB3hbXklrhhIyIW8tNobHTH4DofpJ48lWbQ3CJG9pEQXDPD9Q5HjyK0wQiRVQmkNmfvDpW9Qx7XU/+hVnbLCQcYHdd3mkc86HmqWGcmKNlMmPe4Hj2mEHLkY/dX9ytfMWxatBxD90Z1A5Z18lqi+DJPs01ysENndI7Ko9gF5VbZsb3vP5nE+pyXou3V4CKEQs3jD+q80cgyvpHX8Nx7YuQi5IuSTp2W1VfbI3r2Ew+k5FZ6qfG+hBQxdOzbqcSy4nA322901H7RFo5tH04HQ9F5veUdYWn6ZHtP8zWEf7HL0zZO+g5vYy5gigr8LP7abNmBsjmCsTsL2n6XtOh/le/2Wt8o8Y4OE6Z542gOYry090XFD2kbnOlib2YAEbu694r+SjaOOe81UZjT47ISQBmScgEm6G9hFy3Y2V5xuIjY3G/CKvcKhrWRt3vc5zWjrXcvWtidnexHaOY2Ikd2JpxYBuMkhzleeJyGgAVLsds22EiR9DJTIHRleHPmvQo9P6LnarVNrZD6sdjx+rCiaaJAAN468ynxLp6cPhYFFvhdmhELhiP7o9yN6SQuoQCBXef0SOkTPEeXyf0XTw+HKv+R3+Q6MUnyCssWeIvJGugA8kdDECK06VzJ4pzYqnMVO5v6ons8AFczX34ALdDHjxqoIDJminwVNtu5uGoY2tdwAJ9F1j8Arzp0R009AdN9TrkNw/VA2l+GEkahlfMiqXmrsU8m5UAXhYyO9GKje3f5J12z1YCK5OLSCKUpyOfFA3Rf+LKQUIyxflPXgfZXraOGR1z681jik3aBfHDBbU1r9QCOeajZG3khr1ul7n9oxxrgw4QSN5Na+afdlkOAYwcVTUHXU09lKe7oviiyja07worXd+IHCcJ3bx5hZS3dr+14InOGdTQ5AZZkab1rbFMRQPNeauMr4aKaoy9ts0kczGtJLiRQbqV7zuFKVWkszq1ad391CKtcVRz3H7KghmJnadNW05HWvmB6Iq2sq7RbNtIbJ2ZyJGJp3Opr5rL7a3eGvjm0oacq7j8q72ghP4LmmhximWoO72+VDtG8dkcWlRlzqmVw0wDFX1MDA4HyRuy0ZFnGMnQmhFMIr3RmmPtUA1Ay6IK99omtZhjzJyFOPkmQFyKw2cue8tzrK4AdA0kjqXH0W6uayCyQmR/jcPQcENs3cYhY2WbUNyH7xq55/zOd5AKn2pvsyEtaclqiqXImMN0jP7Q3gZpSTpuVS4p8hqaqMrPJ27PQ4seyCiNquXLlQws0oTUtUs6YdYbQQei39w34yVnYzgEEU72YIO4rzNjqFWNnnotGKZ57xLTbZbl0w/a/Yl0FZbOC+HUtGbo/wBWrMXFagyZhdSgOvCuVV6PcO0xbRr82qW+djLPa6zWUiOU5lo8DzzbuPMeaueO1wclPa+Qu75shvWhsUwORyNN/wBl5ZHbLTd7uztEZLfyknL+V+hHJaS6dr43mjm0G41quNlwuL5NkJJo3zSBzQ801SqaG+BI4tZ4QKk8zoPlFxSE/wB/K26DAq+I/oN3bFbCHvqacdeQ3/op4Bn09kHZ3ZF3E5dBkB9/NFxy5ZLpPhAzk4w/Nk7pKf8AKhfPX46DgFHJIoSUoy2B39awyJ2dCRhHmcz6VKHu+2iSENOoGBw5tyPx7qg2rkkll7KMGjR3iBvOdM+VPVV1nuS2hwLZAwEADu4nENy00NNPJZJyubGryl+6yAd0ZBWl2UaS0kgUFB/RQXbcrmN773OcdXOzJ9MgOQRzLA0Px1NaUzOVOmiWsdBbjrVeQjGYc4nIBoqT+nmi7N3mYiKEgGh1FdxQ88jWjiiYn1YDxaD7K0ueyn0AQ2Udq9+91KnkAMvlTWd4e91NG5eaHntAaxzuvuotno8LHn6nV9QFS7S+pb6stzJULK26Qi1ta3Q98+hHyrdloJe5vD4yzTJXNYS7IGlC7eQN1Vb+ZA9Dn/lL/wAubRz4+6ym1l4F1I2551dT2H3R9tvKtQzzd+iCsNxyTOxEYW/U7U9Ajj8zpAt12efzXdK+YNDS8uPdoK+25eg7PbLMs9JrRR0gHdb+Vn6u5q4DoLG04KYqULvzFZW+L7dIdaDgtkcdcsQ25dBe0e0Bf3WmgHusZa5aqa0TIB7qlVkkdDR4bd+w0ppTk0pB1mJRclXKFUHJUi5AbxVLE+ihquqrTpi82NZIOLLGOWitrtvh8Rq0rPRSKYPWqMrPMajTuEmmek2TaKKduC0Na4EUIcAQetdVX2zYGCRwfZJXRnXs61b5HUe6xsc9FaWG+Xx6OKJpS7MvMejSWG7pbM0iRpzcSXeIHcM+gCKdeJwkA6680PYNsTpJmOasha7LNqADxGXwrqlSGfGurCbPJkANwHsiw9CssjdWSV6pzrO/r0Kk7GZMsZdEj5UParWI2Oc40DQSTyCjex41afRZ3audxa2IA941caHwtoaeZp6FJnLahcVbJLtvRr35guricQMq0BdhB4mlPNaOB/53kVIzpoBua3gAsrs7AcZduAp5u4eQ90bfF5BpayuqyKW2O5j6t0g+1X0CaMqT6NHV288gPNMhtNfEa9MlUyRNcMiWniE+6roMZcXlz3VI727lRKUpSYVJItJnxuydpwxV9qqy7QNiFNBGPYLOtuvE8nAchllvJA+6ubbZ3ujLWChLcIrkOCZjUnboCTS9SttDu1ZgoKHmVOXysjwx0B4upQJ1zXDNGDjkaQeRy8yjnwQM/wC5JXlWvwmQ082rfDBlliuivuuNzWvc52N7nZmnAaBQWy65picxGziczTeQETatooYxSNo9As9eG073aGifHTRqpMU8zb4NFFFZ7O3PvOGhNPhUl6bTE5MyWatNuc7UlBPlT0lFUgKb7CrXbS41JVfLKmySISWRDKVGjFicnSOlkqo0yqWqzt2dzHBQjSFokouqlVDBqVclUKDEi6qRAbRapCkXKEFCmjkUKQlFGVCM+COWNMLDk4SINsvFSh60RlZ5/PppQdMMbMp47WRvVdiShyOzI4F/Z75e3RxVnZ9qJBqarHiRPEqKxbib6Ha47wi27VMOvwF5wJk4Tq7Ko9KbtJFwHouN+wHVrD1aF5uLQl/aCq4Iejf/AL8O5rfQKN+07P7C88NoKaZ1fBDfSbWgaBBzbYP/AC5c1izMmmVSy6NFadopHauKrJrwc7UlVxkTS9VZaQU+dQukUJemF6qw1ElL1E96jc9QdpUoJSo1YsDm6Q6SRRammaV6YUhys62PAsapdiFcCkXKgxapapqVQsWqVNSqF2GFcVy5CbBEi5cqIKmuSrlCMienQlcuTImDV+UnCcuXJ6OHPsVclXIhTOCckXKwGKEq5coCIuXLlZYialXKi0NKRcuUYSETCuXIWOgC2o5KOyrlyRI6mn7RM9MK5chNshpSLlygtirly5WQVcuXKgj/2Q=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9218" name="Picture 2" descr="http://thumbnail.image.rakuten.co.jp/@0_mall/parkridge/cabinet/item0611/10811-2.jpg?_ex=400x400&amp;s=2&amp;r=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2886" y="455063"/>
            <a:ext cx="5965794" cy="6363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2594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3940" y="10990055"/>
            <a:ext cx="10515600" cy="6949440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3" name="AutoShape 2" descr="http://upload.wikimedia.org/wikipedia/en/a/a4/Flag_of_the_United_States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2" descr="data:image/jpeg;base64,/9j/4AAQSkZJRgABAQAAAQABAAD/2wCEAAkGBxQSEhUUEBQWFhQUFRcXGBQXFxQVFxUUFBQWFhcUFBQaHCggGBwlHBUUITEhJSkrLi4uFx8zODMsNygtLisBCgoKDg0OGxAQGzcmICYtLC8vLCwsLS0sLywsLDQsLCwsLywsNCwvLCwsLCwsLC0sLCwsLCwsLiwsLCwsLDQsLP/AABEIAMIBAwMBIgACEQEDEQH/xAAcAAABBQEBAQAAAAAAAAAAAAAAAQIDBAUGBwj/xABDEAABAwEFBQUFBgUBCAMAAAABAAIDEQQFEiExBkFRYXETIjKBkQdCUqGxI2JywdHwFIKSsuEzQ1NjorPC0vEVFiT/xAAaAQEAAwEBAQAAAAAAAAAAAAAAAwQFAgEG/8QALxEAAgEDAwIEBQUAAwAAAAAAAAECAxEhBBIxQVEFIjLwE2GBkaFxsdHh8RQjQv/aAAwDAQACEQMRAD8A9JiYpwmhOCAUBOSBKEAoCcAkCcEAUSgICVAFEqEqASiWiEqARCVCARInFIgECEtEIBtEickQDUlE5IUAwhNITymkIBhTCFIU0hAREJjgpSEwhAQkJjgpiFG4ICAhRvapiExwQFJ0aFZLUIDYCeE0JwQDglCQJwQChOCQJQgFCVASoAQhKgBCEqARKhCAaUqjtNoZG0vkc1jRq5xDWjqSs6xbR2SUlsdoicRqMQGvCtK+SA1Uiyrv2lss73RwzMe5vCtDTXA4ij6UNaEqodrYO27MVLdDKPCD+nNRzqwh6mSQpTn6Vc6BIlB4IUhGNKQrEtu0jWvdGxpc9hoRpSm/osue+536FrByzVeephF2JY0ZM6xxA1y6qpNeMTfFI0ea4ueR7j3nud50HrqqcjBqRpv19XFV5a3siZabuzt235ZyaCQdaOp60or/AEXllutWEUbr6rudjrb2tkjqauZVh490kCvlRTafUOo2mR1aSgro2CEwqQphVogI3BRuClKYUBC4KNwUzlG5AQ0SpyEBqBPCaE4IBwTgmhOCAUJyQJQgFCUJEqAVCRKgBKkQgFQkUNttIjjfIRUMaXUFKnCK0Fd50QHI7cWCdrnWqN0LmMjDcMzXn+HIJrPDhqMRxAGra5DNePXlY3yzEsoWucGsIc5zXOFA4hzxU1J1PErur02vN5O7FlYoqd5hIxSHMEVGrVg3pE2xzQuNezDsZb8GoJHKtFUqV/NsjyW6envDfLi5HdV6NgBitUZY5vdxAUIP3hvBzzFVsWO9ImnuuDmngc6cKKptUGTtbI2jg5oNdKt1Cym2Vj8wBp6cqrLqunNbuH1NWkqkHsvddD1DY2/O92DjVrqmM8Drg6a09F2dV8+2S2PgcHRmoa4EVOjgciPQLune1hm6yyk/jiA8jWtPJaGjqWhtk+OH8u30M3WU7z3RXPP69/qJt1dssMrrSyuAmpc33KgAh3AV36LPu7aJsjftAcTfhAoeeeiLx9p87gRFZomgilZHmT1Y0AH1XDWa9uze9z2t75rRgwtac8mMqaDNR6mMJZg8nlLcvUjupL1qe431zVae0mvfNTwC461bSyaRMw8zr8lYue2yvdR1M95qPXiqvwJJXZNvV7I3rVIXdToBuUOydrc287O1jqNBcySh8WJjqMPHOh81WtdsyLYjU+9L+TP3TqqNzuMVogc0HuysNBUkjEK9d6loSUZI9lScos99JTCVA+1Ac+iryWx24Adc1oz1NKHLM+NGcuhdKYVnmd/xH0CYbaWkYjkSB6miijrqbdsnb08krmgVG5SFRuVwgGIQhAagTglATgEAgTggBOAQAEqAE4BAIlRRLRAIlRRLRAIhLRYF9bXWazdo0vxSx0HZAEOLnNxDXKlM66BeN2Bevi+IrNGZJnAAGlBmS74QOK8cvHaKe0veHySGyOlJNaUFSaMy90Cgpn6mix3xPts0j7OMMbi8udicWue4udhjcTU0xeLQZU3LqbhhjkiMRbgLBgdH8PT9VS1GpsrR+pf02m3O8vp8y1aLia+MUFHNFWuGRad1OS5+G2ulfGbRG5rwx8bmvbQODXDvUPGvTJdJdTbRFG9lpLCGupE5upjA1csC9ZsUzOWPPlhj/wArPjKylHnBoyjdxlxn39h1pINQAAKZAUAAGgAWEZaVAPcJ148geC0JpMX4f7v8fXoqMoUVHy3T9/2WKkd1munv7DbTKCABSp3BQzRV5HimzyhmlAT5f+1G600qCTUZkYW/T/KuU6TaVsFKrXjFvdn9OP8AR8MBJAdXMgDDqSdBQrSsV2Me4iMVI1ecxT8W/oFmPk7VlGOo6hzpQtafEaAmlagHkumuQtiia2ItfvdWuppWulfLJc6lSpQv/hxp9labXT8mZaru7PMtqDo7QdFGGV104DRdVLbBI3BIwActP3zXMXkHROwgZHMO4j9VThWlPy9S69PCGbFy7YmF47VpcwatBwk+a9KuRlnLf/zNa3iKUd/NvPVePR2pwNQf0W7c19tLgGuwyDgc/JduEkitWd2eqmNR0CoXLeDpoyX0LmmleOWRI4q1M/ioXN8ENglkA/wsi8JsqncrUr1zO0t4YW4RqcgOZ0C9hds9awb+yG0htjZA9obLC4BwHhcHCrXt3itDlyW8SvP9gHdlaHxnWWPFXSr2Oqfk4ld+V9FRqfEgpGbWpunPaxEJEqlIjbDU4NUganBqAjDUuFSUS4UAzClwp+FLRAR0RRSURRAR0RhWXfe01msmU8oD90bavef5Bp1NAuQtntAlkqLNEIm/HJ33nowHC09SVHOrCHLJYUZz4Rv+0C/ZLFZDLC0F5cGBzgS1mKvfLRm7TIcSF4cYZ7bIXyudQg4pJM5JSRTMDJrdwaNAu8tt5SSj7aRzhwJyP8ooB6LLdRprTI5HlwJ5fryWZqNd5lGBp0NAkr1B2zUgp2WHA6MUwjSg3t/e9aJuuT+KbOxzRHgLXtoau4cuGfJQ2u5mzdm4PcxzCDiYaEgHNhWnarUGjP0VSTV7rryXFF22vpwV72tdBRcZahjeHV7oBoPirSp6ZDr9dS9bTjrXSoy5VzqsyQ5rmLtlE2xPDBzln2+04SG6VBNaE0A4U3q2XKF8RkqwGmIEVrSlRqpKStK9jmvmFk7FG7LP2hxipxGrQeVQCfnTqpbe1rXCOHvzSEUzObtARyFN2tDuzSytDSyOzgveQGtAr9oNMm7mfe304a7t2WJlmcZJWEOl98nGNwwNdQUbruzFKZCpuSko3m+ei9+/qZm3clTWI9Ze/f0KDrn7ENfIGmQtGKVgp3s8uB3d4eLTmc8BwJwGhBqKZeR/I86LtbUMbSMiCMjqM9KLlI7G+IjtKZnDkcsx+ZVehq3UT3c9u5NX0ag47eO/Y1LsvXINnaWk6O0B68DzTr5gDmZ1oDUEZEclXc0EFr8+HRNsUha4MfUtPgJ+h/JV3TW7fDHW3f8AT+Cypy2bZu6eL9U/n/JnNs8W9pd1c76AqC12hraBoDeDWDPlpmVtS3U0uzcQ07h+9Oi1LLc8TBiaAeYz9XKZV1a/JUlScXaxFsjtTLZ43/xMZINMJFMWVcnA5b1n33tZarQ7uExR/Cw94/ifr5CnmtWezB27oFTbZmtOQxHgNK83aD68lzGcLuVv4OfhyeEW9nbzkZG7t3lwpUFxJdX4QdTXgoiHPd2jx3j4W/CD+f76yQWfMOkoSNANG14fr9NFJaJAMyVWqVU5WiXqNDbmQy75MFpgf8MrQfwv7jvk5eokLx9s+ORgb8bc+jgV7E5bPh11TaZleI23poZRCchaBnnRYU4NUgalwoCMNS4VJhS4UBFhS4VTvW+YLMCZpGtoK4dXen6rzi/PadJISyxM7Nuf2rwHPI4tZo3qa9FxOpGCyyWnRnUdoo9Cvq+oLI3FaJA2ujdXu5MYMz9F5tf2309oqyzDsI9MWsrh+LRnlU81yji6RxfK4ve7VziXE8iTu+SmAos2vrXwsGrp9BFZll/gjijFSdSTUk5kniTvPMq219FAFZjYN6zJ1m+DSjSSHMq4rRs0HEKtHKxoqc/3xTJr7AyA4DugnXnkAoVTcss6lJLBZmkMGXuO05U3HpuPDLcK49st5cMyBvI1prlXTLL5pbRaHyAgsoDWpJq7kcsq6ZhZUjA0UpXrU/VWI2fJFZrgbPaxTKp14nhru+mpVZs+WeWfyTJ3lOjsjwMb4yWDM95rQBzqrUYJ4I5T25HNeCRixBvENJFOuiZbrR2j2wwM727IV0PeeeYrRvmdwT7xvF0obHEMDHZVOg/EN54N8zuA6K6tnXxNDmEucwe9rwIa45h1K8KaZHSby0knLEvwUpSnXbUXeP5I7nsv8LWSdnjoHyNJeG0FMNTmBkAaZbhrRblqc2RuVHMcN1CCEljvJkoLAKOaKOjIpQaZA7lSs92iJ73MJwvp3NzTUkkLM1M9ze7El+ff2NDTw2pbcx/b39yOw2PsmluIuGIltfdaQO7zzqa81RviOrHU1FCPIrUlfRZsgxnPwnQceZ5KOlKW/wCJIlnBbPhxKDWF4DvQceqe+Rr2kaOG45EEZhLd3gAO6o9CVNNC06gHqFalJRlZ9HggjBzhuXVZRNYpsTWk7wrXZtOdM1VYeCna5VJ83WCzGPls8kghbvz6mqcSBoFGXqC1SENNFyk5Ox1ZRQya1E5N9earOg3uNSpbMwAJzypl5XaJG1dXY+74/tGAD3m/UL1lea7N2bHOzgHB39Of5L0hhW5oItQbMHxCSc0h9EJwCFeKB1OFLhT1yu2G1Is5EMRHbOFSdezadDT4juHnwr5KSirs6hBzdka163zFZx3zV50jbm8+W4cyuE2j2stLmmlII+RGM9XfosK8NqcILYBikObpXVJ5kV8XUmnVcpa7S+VxL3FxrXESfQaU8qKtV1EYrk0aGjzlFi32sSNeKk11ca7yq1lcATzplvr03hELFegizFW1pxG4rKq6hPBqQ0+3KGdoBvonRyAkU319eunzWpBZY6ULN9d+W9bl32NvutA50+dVAowZI5SRzLLM93haSd1KgdNPzVuK4pXHMhufnT5/VdLK6OPxOFeqzbbfjfcHmj2xOd0pcFB1wsGbySVDKI2eBoHPf6qK03m52+iy5LRVRtuR2o2JbVaVkWmVTzOO79VcsF0kmr6HlqB14nkpoRUVdnMm3hGbZLFM4tcxrSMyMR1pvAHmpp4bVKQ1wDQDx7jSN+HMvPDEaCmi6iIBoo3M7yntjqo5axwflSPP+KpLzMzLj2aa3Jpo7XEQTVw7xLuJ8P8AVWuS6K7bzAd2EwDJGijRueOLTv8A3zCpfxJgOJ3gxDvbmHSrvukEtJ3d07irF52KO0hpfXuuBBBo4EEEtJ4Gn0I3Feqtugt+b9e3vscSpWl5MfLuvfUht12tNobOC5rmAggUo+oIGLpUpJXK1apK5rOtD/ln+/VVJNyauWoxUU2im4YySfAP+bl0UdoOissphAG4U9FBMyoXaeT1KyKFlADntG539zQ4f3K0Wqq3Kb8UbT5tc4H5FqvuCnr+q/dJ/gi0/ot2bX2YjWJxakokJUBMISqlsk7vmpZZFTtLqhTUo+ZMiqPDLERyHRSMZUpYIch0SW23xwDv9550jbm4/wDiOZU0KTlLBBUqqMbs6zZKzAFzjwoPNdfAFwOyEsnZmSSmKR1aDRjQKNYOmZrxJXb3fKSt2jFQgonz9ae+bkaQjQp2NySqa5Cbcj6Ak6AE+i+c75vJ1omkkJr2jy7yrp5CmS9f9q14SQXbM+IkGsbSRua+RrT5GtDyJXjNhkbIMTKGp7zfeY7gR+e9UNe5KKa4NPw3ZuafJHHZ+Pktm7LhfKcshxTIGgZ0Us94yEYcRaBuGX0WL8Vt5Nu1laJus2fhiFZZWjkSPoEya22NmTcT/KgXKyylVnuXV78I52d2dPJtCwf6cQHM5qnNf0jt9Oi5/Gk7Wi92NnvlRpy2knU1UDpVQkt7RqQPMKt/8q1xo04jwGfrwXUaEnwjiVaC6mi6RNjYXGjcz6AdTuRZbMXHv5DgNT+i0omhooPl+fEr1pQ5CvLgSx2TDmTnx/IcAtBhyoNFWBU0ZVWrUb4J4U7E7Bmr9kZnmqkLwtGFwUEY3eTuRcELTUOAIIoVgTsNkdhJrETRp+Hg08OR8umw2cDeqV5Wtj2ltKjeDoAeI4Ke64IdruVpLSKVrlxVaWTPgPnkaHL9VnODmuEbG4gCaHFkAQRhJORyJ41G6oJVh9je7xvHRufzP5BeOnGPLOlNvhELbSGHMih1pmPJaGBV4LIxprSp4nM+qtkripJN4PYprkoyWMdoHg6Bwp+LDX+0KV4UjiopHL3c5WuElG9iIuooi5SYKrOt97xxktaO0kHut0B+87d0zKs0qMpvCIKteMFdst9ms63W2NjgHPAoammZ6UGZPLksa2WySY4XyU/4bDhA60zPmks1la0d1oH74rUp6K2ZMyquvviKNK1X5JJUQjsm/FQGQ9Nzfn5KCw2QVrqSakk1JPNxzKRjQFq3JZnSysjYKuc4AAfXyCtxhGCtFFCdSU3eTPQLisf2bBTcPnmuvu2x0Ul1XRgaAdaLbhs9F2kRsgbDkhX8KFJY8M7aS622qzSwPFRIwjPjqF8uXrdktmmc3vBzDQOBwvAG47nBfWy5janYmC25uGF/xAI1dBOzPnex3padz2u/EAD8j+Smfetp+BnqeX6/Ir0O2+x2Sv2cjSOdQqY9j1o+Nnqqz09Ju+0tR1NZL1HBPvC0b+yHU/5VeS3THWVg6N69eXqvTofYzL70rB6laEHsYZ78/o1eqhTXETx6mq+Zni8k7zrK89Mv+3oo2tDzQCR5O6p/VezW72e2KElrXOlkGuYaxn43cfujPpqq8dz2aziow8MR38mjU9EbUfSiWnRnUzKWDzeDZ2jDJMzCBuyLicqCtMj6rTsNiDRoMuGgqNBxPMreva2Nlbga3u6g1oT95o5c1QiB1OROVTo+g93gd9Ouuqz69aTxe5qUNNCD4Eifu0VhgQ+DkeOhP01QwgZE6ior3QfMrNleRo+WKJFNGKpkTC6mFtag0OmYO+uozGgK0ILrkIq7u1bUDWjv3wA081y6b6nnxY9CvkMyRzPDrwSNtnwtc7vUy0/q04eq0W3U0k4u8TTXl1U5s4G7Pj/lcWjH5nm5sx8MjtaAVIPvVbxDcmpzbIMsZLiK+I1FDuw6UV+VirOao3UZ0oojcQKAAZacunBRucpXsULkQwhjVICmVSYl00c3EconuABJIAGZJyAHElE8gaC55AaMyT+/ksG0SvtJ0LYge6ze4/E/95fNXtLpHUd3wUdVq40lbqQ3pe7pAWxEsi0L8w9/IfCOWvRcpa7Y4d1gLG+jj5/ovRrs2VdKRUfoOi6+y+zSKVmGZtQfIjmDuK3acYwVkjAqVJVHeTPE7iioXOPL9/RbBK9Ouf2LYJHdraPsa90Mb9oR94nutPQGvJeiXFsfY7JQwwtxj/aP77/Jx8PlRd8nB41s57PbXaiHOYYoz78oLcvus8TvkOa9c2U2LgsIOCr5HeKV1K0+FoGTW/PiSunQulE8uNawBOQhdHgIQhACEIQAhCEALjNstrBE4wQHv0+0ePcB0Y37xG/cOZy6W/Lf2Fnll3sYSBxdo35kLwOa0OJLnE1eSS/U4iaknzKo6zUOnaK5ZpeH6VVW5y4X7mtbL5NNdNwrhbXe7eeKyp7Q57quJqNNKFp3fdFFC2MnMGh300O7JWIYDoFl1NTg3oUbDY28adBoK7grkOuenDd+8z6q1ZbqedGlasFxu4UVKTlJ3JHKEcFSydkAas16U8hTLyU8MMQIIjFQKeWWtOi0mXI0alOdHGzUhdf9lskO6m+CKyNFO6AOis9nxVJ1vY091VJb1J0XDqJDZJl94DVUtNpG5Zk1rJ1KrukKjbbJVG3JbmtCgdMqznpjnIoHtyyZlEXquXFNMlMyaBSxgRylYnLlXt1uZE3FIaDhqTyA3rFvPaJrO7F338tB1KybHY5LRIHSVc46DcByG4LR0+hcvNPCM7U65R8sMs1bDJJbZe+2kbc2R7q6Yn8TqvS9m9kq0LgodgtliDUjmTu6DkvV7NZgwAALXhFWtHgxJybd3yZ93XM2MCgWoyIBPQpVFHFwQhC6PAQhCAEIQgBCEIAQhCAEIQgPPvanfxjdBZdG2gSF7vwgBg/qI9AvOY4MziyOh5rt/bnczpYYZ2CroS5pHFsgBIHPu/LmvMrv2jbQC0A5ZCUD/qAaHmszxDTyqWlE1/DNVGneEup0EcK6C64IIgHTOFfhGZ9FzcFtjcKskaRyIUvaDiPULDUJp5RtyqRmsP7HXzbTxMFIoi7mcllWjaeZ3hAYOSwZbYwavaPMKnNfUDdZW+qnUasv6K9qUP7Nia3Su8UhVcknUlY79pINzq9ASqr9qWe4x7vKm4nf0PoulpKj6M8erpx/9I6NOBXLf/YJnDuQHzPTh1CjfedqOvZs6nrxpw+akXh9R9CJ+I0l1OsLgkLlxb7bOfFOB+Fv75qs8uPilld5hv0Ui8Ml1ZFLxSHRM7Sa0Mb4nAeYWZaNoYG+/iPBoLlzYsQJyYT1Jcr1mueR3hj+Snj4dTj6mQS8Sm/TEdadonu/0mU5u/QLNlEsv+o8kcBkPQLr7r2EtMpHcPkD9Su6uL2XYaGWg65lW6dKnD0IpVK1SfrZ5Zc2zz5CA1tBxp9AvV9kdhsIBcKDeTqV3F17NwQeFtTxK1wFOoN8kDklwQWOyNibhYKKwhCkSsRghCF6AQhCAEIQgBCEIAQhCAEIQgBCEICredhZPE6KQVa8UPLgQvAdstiJrLIXYSWE5SN0I4OA8l9EJskYcKOAIO4ioXjR6mfJ7bJFX7WN1eLCAfQhK+xWb3e3HI4fqHL6Rt+xdjmNXQtB4tyWafZpYfgd/V/hcWfY7Ul3Pn8WWzD3JXdXMGnkVMBF7lnA6uc7cRupuX0DD7PLC3/ZV6krRs+ydjZ4bOzzFfqln2F0fOLWPPhhZ5MrwO8neArdnum1v8Ebv5WAceA5n1X0lDdkLfDEwdGt/RWWsA0AHRNrPNyPneDYa3y6xv8A5q/mtax+ya1O8eFvUhe6ITZ8xu+R5NZPY9/vJR5Albdi9ldlZ4i53oF3yF78NHm9nOWTYmxx6RV6mq17PdcLPBGweQVxC9UIroeOTYgFNEqELo8BCEIAQhCAEIQgBCEIAQhCAEIQgBCEIAQhCAEIQgBCEIAQhCAEIQgBCEIAQhCAEIQgBCEIAQhCAEIQgBCEIAQhCAEIQgBCEIAQhCAEIQgP/9k="/>
          <p:cNvSpPr>
            <a:spLocks noChangeAspect="1" noChangeArrowheads="1"/>
          </p:cNvSpPr>
          <p:nvPr/>
        </p:nvSpPr>
        <p:spPr bwMode="auto">
          <a:xfrm>
            <a:off x="152399" y="2751137"/>
            <a:ext cx="360989" cy="360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2" descr="data:image/jpeg;base64,/9j/4AAQSkZJRgABAQAAAQABAAD/2wCEAAkGBxQTEhUUEhQWFBUXGBcXFxcXFx0fHBsYHBcYFxccGh0aHCggHRwlHBcWITEhJSkrLi4uGB8zODMsNygtLisBCgoKDg0OGhAQGzEkHyQsLCwsLywsLC8sLCwsLCwsLCwsLCwsLCwsLCwsLCwsLCwsLCwsLCwsLCwsLCwsLCwsLP/AABEIALcBEwMBIgACEQEDEQH/xAAcAAABBQEBAQAAAAAAAAAAAAAEAgMFBgcAAQj/xABQEAACAQIDBAcEBAkICQMFAAABAgMAEQQSIQUGMUEHEyJRYXGBMpGhsRRCUsEjM2JygpKy0fAVJENjc7PS1BY0U4OTosLD4USU8RdUdITE/8QAGgEAAwEBAQEAAAAAAAAAAAAAAQIDAAQFBv/EADERAAICAQIFAgQFBAMAAAAAAAABAhEhAxIEEzFBUSKhYXGR0QUUMrHBQuHw8RUzUv/aAAwDAQACEQMRAD8AtDLSClArvDDfK7BG5rKGjI8O3oT61JJKpF72HeeHvGnxoWgUDlK8MdG9WOWtJ6ulGQFl/j+P41rstGiOu6j+P49KAQQJXvV0aIKeTD0oSO6qu6mpmPB152eCAu3cv7+FBhRBNAe6hpBVwh2BLJrIRGvcOPqaA3g3SIs0IZhaxy8b99udK06uhk0Vy1eWpyLZkoJuCRzuCCD606cKeYoJjYB7V1qf6mvMlYFDVq9ApzJXhSsahQlIpYmNM5a9OnHTzIHzo2Ch4yX40hpaaEg5WPlw+FJJrWDaLaSmmauIpNq1mo8JpNqVlpax1rBQyabcUeuFJ5U8uzieWlGwNEVlrurNSy4RftX/ADQW/ZvRuG2S7exC58W0Hv1rWZorogNe/Rj3GrnBuvMfaKRjwF29+oPwo6Pc+LjLI7+4D3G491qZJi0jNZLCmS9Tu82zgszLFl6sWykNccNRfvuCfWoQYa1FNiOJ2bxrqcEddTWLQ/8ASZLZWbrF+zIA49zg29KYSCEG4jaFjxbDyNH71bMp8rCrxPuwNbZfTMvzLj3KKbw+6SZru+Zfs8PeeY8rVLZqI6t+myA2UJXa0col+11sRRgP7SG63/OAvU/9Ek+r2vP+AffUrFgyq5bIijgqa/uv38uPPifBDlFlGXS2nG3dpwHgLVVR8knLwRfVMNGWx8wff3U6sVFnDd/wpJh8xWo1nLCBqSBTsSFtI0LeJ0H76REtiCQGtyNTUe00AHZI8AKFGBodhltZXv8AkjQfx53qThw6RjsgL86Cfal+GlDvi70cIFsk5cYBw+NA4jGE8/TlQMk5NDu9ByCkKxEo4VGzreimph1qbKJUBPHTRSjWSkGOgMBmOkFaN6rwrww0AgJSm5Ygxuwvw7+Wg4EchRrxUyy1jAqwgcAB5X+8mutTzCm2oGoTavVjvSDXgBvcHUa1jUSWGwYPC7H8lSfjw+NSuH2JIeERHi5A+Avf30RsreRUjCtGMw4ldL9xOnH91Py70/ZAFUSj5JNsVBu259qRV/MX/Ff4UWu72HX8Zd/z2v7u6oSfeRzz/j0qOm2sx50fSgeougxGHj9kKPIa++hsRvEg4D3mqRNjiedCNiTW3+AbWW3Fb0NyNvKoLHbad+LH31EvIaZe9DdZto7NiSeJoZmriDSSpo2BoUDXU3XU1go2Ex13U05mpaEc6sIMdQPOlHAXH2fjRecDhSGloDYRAPhsSjWKxyDw7PxuflRpw/eBRrNTbChVGbsBMY7qbdKNaOkGKgwoCMdeZKLMVedVS0NYEUpto6PMFd1FLQbI4x0kx1INBSOpNChrARhr079C77CpHClB+MDeh09wor6ZGguFt42ArbUDcyLi2dfgrH0t87UUmxieSjzJPytT7bWv7IFCzbSY86NRBbF4jYKFTd9bG3AAHlw1qrPsd1Ju4t3aG/qOVTMuJY0JIxNJKh47iKkwtudMNDUo6U0YDSj2RhjpJFSEmFNuBoGTSgERfTiPvPlTYkPdavWam2NCzUKLVwvTWY1KbExESsevViOWQ2N+4i40486ZCtAy4RjyNLj2ax4WPlr8BVm/lnCr7GHzH8q1/jevH3sI0SJRTbV5Et+CHh3ckbgjn9G37VqOh3QkPEAebfMAH50Ji985bkZgCOIAFxUTid5ZW4ux9a3pBkta7rIv4yWNfIf4m+6h8bgsCim8rM1ja1rX5aKoFUuXabnmffQsk5NNaBkfbDgm+e3gBcD411C5jXUKBkncP0orD/rYUdplDKCAcoTMbdojVreNuVT+B6S8A4H4VR5nLb9e1K6Kox9HluBqwzX/AEjr76sWO3WwM2suEw7nvMSX99r11akak0iWlJSgmxGC3hw0vsSK35uvxGlSMeIjb2WU+Rqq43ou2XJr9HKHvSRx8MxX4VHYno2jQMcPtDGRMoJCmUFRzFxlU29aT1DvaaDkrurrPNnbrbQMcckO1BZ0RurkgU2uob21YHn3UWINuRH/ANHOvLK8iN65wR8a1s21eS79XXnVVSf9JtqR367ZchA5xSRyX8gGU/CkydIMiECTC5bhCQXKsucoArKyaMC4BF+RorPYVqu5eBCKUIRUHBvGCoLRSKCAeR/Zua7D73YViR1qqRxzXW3LXMBalUosdwkuxO5BQmLwUbnMQQRzU2PvFExyBuBBpWSjSYttA7DuFJMRPKiTHXdV41qMVbHbPxOtmZv0so9OpCP76i3weN4AMBx5H3lyW95q+mEUkxr3XqMtK+7LR1a7IoEexsRe5YxnvWQ3/VcOnuAqUgw8qjtuH8cttPHXj4/AVYDs9c5YFteWY5R5DlXHAL30FpUZ6tkIU76Oi2YCLllA/OopsAvjTbYIch/Hxptou9CRgoRxceg/+a9z4de9v48LUHjcGezYkcb29LX086FbDGlbrsMs9yRfakS+zEvmQP3VXMZFEzs/Vrdjc/8AijWwxptsGe6klKxkqIh417qfj2VmAOtjY6KTxF+63xow4A0X1sgUKCoAAAsutgLc70qaDJvsRqbH/Jb4D5saJi2R+SPVj9yilOsh4u3obfs2oaXB39q7eZJ+dHcvAtN9WFHDRr7bxL52v72Y14cbh1FjOT4KP8C/fUc2AHIfCkHA+FbmPwDYu7IbaKh5ZGUGzMSNOV9PhQ/0bwqwfQD3UoYKktj2ivDCGvRgz/Aqf+iUk4ajkDaIYYKuqZ6muo0wbiY6NLiFz3iJvfHerdJiV4EE+AUn7qrm4cKiBwQPqKdOQQafGrGcHH9gDyFvlXp6tb3ZwaCa01X+ZGxNEde0PNXHjzFqRi5ImVhnAuDoGtf0okxpm142tx+6g9s4WOWKRGYgFGU5XynVSNLHQ68aRNXiyjTrNAewMHGcNhyJCT1MY9oH6i0TJshiSVmZb8soPMH7qb3ew6/RoLPcmGL7J+oveKMmwBYW61vh91qZTa7+wr00/wCn3/uKgwsilbyZgOOh10t9rTXWs631w466QkaBwfRUDj/my+6tFgwJUr2728DrpbXWqdvvBfrT3kj1Kxj99GLywTjUVgl8MnYX80fKs3fAjrXTmQxPic7uP7sVp+GHYX80fKqViIbYsHvmceggJ+bmo6H6yuu/QSce4qcYcTtCC1tFlzKeeiyI2ngDTWLwGPgRni2k7hRfJPhV10vYOrLyB5Gr3CXyroOA5eH51CbexTJhpmYaCJzwP2T3XptsfBt0vPsQS4naqaXwOIsTzliOnmsg+NLl3mxcaFp8IkWoAImDqxIJNioBFrD2lHtedWOSbXtRX8bX+YqM3jw6yYVsq5QNbeNbYgb38B/Zm2GliWQoFuAbXv8AG1O/ykb2yfH/AMVGbvD+bjzb4sxHzo5F1rmm5J0mdEdrVtBqSE8qWGNdEtO5adJk20NG9IYURlpJSjtNYFJGTTBgqSMVIdLcaXYHcRxhpBiombFxL7Usa+bqPmajpt48EvtYvDD/AH8f+KhsNuBZYn+kL2uzkY5bflL48eOtqMaKgJd7dnA5jioSbEXBLacfqg91BTdIezVNvpFz4QzH49Xb40q0zPVXkm+przqfCq5J0mbOHB5G8omH7VqDm6WMEOEWJbySMfOWm5YvNj5LcYPCknD1SZelvD/Vw0p82QfK9Az9L4+pg/1p/wB0Vbli86Pk0BsPTTYes4m6XJfq4WIfnOzfILUbN0q408I8KvlHJ981blB5qNUMFNPDWRz9JWPbg8afmxKf2w1H7M3vxjQq7zZmaSWMkxx+yEgZbKFC3Bdtbc/KwlDarGhLe6RpXVV1UddvYkj8af1E/wAFdXPzoHX+Vn5QTtzeLaeEnZMGkhhIBuMOXUvchjmCHkFFr8qE/wDqXthfahX9PCyD5MtblgYMkaL3AX8+fxvT/rXoTe6TZw6cdsUjB16XsePbgw5t/VyD/u0p+mSTKVkw0BuCL52B4W0zXrdjQ+LVcp4HQ938WoIZpGI7J6YTDGkf0SNsqomYT2NlGW9uqNjp31JHpfifV8IwPeswJ/uxWjbp4KNsBhLohJw0FyVB/ol8KObYmGb28PCfOJD8xWUmZxj0ozjC9LuFBW+GxAt3dWb6W5uL1YtuYyPEQrLHfKz2INr6ISb2J+yKmjungCb/AETCn/8AXi1/5aidoYeJDiIolROrMLZEAACvG0a6DTjm91UjLOSc44wSuGHYXyHyqs42L+cfpm3m0dvuq0YYdhfIfKoDasJ6wW4lo7ed2X/qqOk6mU1FcA2DfvAH/wBbH6m3zQUjaO+GEaGUJjsKzGNwB1yXLFTYW87UIeibZnKJgOVpptPfKaE2r0V4BIZHVZAVRmH4VzqAT9YmqWLXzLI+9ERB6rEYSQ/VH0hNfC4Y291GYzECTDSG6FshJCMGAIF+Iqnr0QYP7cnhZuA5cb3qX2F0fwYXWOSW4JJuVswKlbN2NRqaOAZ/2E7v/wCrr5/vNe7QxbRgFbXJA19f3UrYyEQAHiCB8LULtn2R+cPka4eJk0m0dnDRTaTD8NtBz3e6qf0i7y4qB4lgmMYZSTZVNzew9pSas2Eqh9Kh/Cwf2bftU/CNykkzm/EvRoyccPH7kBLvfjjxxUvobfsgUDPt/FtxxWI/40g+TUG1INem9NHzfP1H1k/qLl2hM3tTSt+dIx+ZoKVb8dfOniKQRSOCG5kn1YMYxSWWn2FNsKVoopDBFIIp4imyKWiqY2RSaWaQaBRHhpNemkmgOjw0g0o0k0C0RJqw7I/1eP8At5/7rDVXjVg2Qf5un9vN/dYapav6GdfD/wDYifj4Curk4Curyj3j6AgxAdFYfXUMPUA/fSjIB53t4ny9KhNjbWQRKpEhK3XsRu2gJAuUU24fCpGLGx/Vjk14/gXBPmWUV7U47ZNHgab3xUgolm0Ay+Jt8ACfj8aY2q4jglchmCI7WUZmNlJ7I5nuFccX3Ryfq/vNN4nFXRhkcdk69jTsnX26VMdjW6f+o4T/APHg/ulo/EQZlIzFb8xa/HxBFRWwXK4TDhQxRYIgHNlzARrZspN1vxsddaO6xrcFHjnA+QNBPwaSscjwKhlbM3ZvYX0N+/TWq5i8N/OcdJ9pMHGAdRoz62PP8J8KssbvbghHfnP+CoXFyDrJlsQWeC+uhIXMAugPBdaom3JWJJKMXQTCeyPKoTbswjIc8ARfyzC9RQ3nlS65Y+zoLhuA0H1qC/lV8VG3WBRZ8oy31snWcz4VPS/WU1E9hoiYWEXsw18QfOgtvYWOPCzuoLERSWAIuSFOgvYD31GYfb2FCKJsVhlkyDOpALqSO0DdyeNwdKZ2nvTg+olRMSshKMAixkhiRoDlW9j33HnVZSaZOME12LOuyYuOv8eFqJgwyrGVTgb/ABqsjfXCaWnxLX+zhZD8oOFTOztrLKmdFnI/rIih87Oq6Um5yG2KA1B/SDukPxufvqN237A/PHyNV2TakolkCuQCA1h35mUn4fCgH2jK7WaRyONsxte9cXEu7id3DQaqRdcCdKovSoPwsP8AZn9qrRsuTTiffT20tnxzW6xFcgWDMqkgeFxXTwkNtSOL8QXNg4LF/cxdlpBrT5d2E5Bf+Gn3LQ77qp3L+qPuru5vwPF/49r+pe5mpptq0aXdND9VPcw+TihJN00H1Yf0mkH/AHxQc/gFcFLyvf7FAam2rQG3NY6rHCR4GX/MGui3QAvnw2bu6uRl875ma9I5IZcJPyvf7Gdmm2q3Y/YISQgwBF0sGxAzcBxGXvv8KGk2Kv8AsX/4w++E0m6x/wAtJd0VY0k1YX2MB/RSf+4Uf/z0w2zB/sH/APcr/lq1jLRkQZpBqe/k2PnHKPKRG/6FpmXZkfIzD/dof+6KFj8qSIU0g1LNgYx9af8A4Ef+Zpv6HFzecf7hP8zQHjFkXU9sg/gE/t5v7rDUL9Ch/wBrKPOAfdKaLw7Roiors/bkcnqyLZliUCxPH8GT6ik1FcWdGi9s02WCM6CuodMaluLfqmurzeTqeD1/zWj/AOkXmbeCeDTC9QS9w/WqzgZS1tFkW18xve/DhXqb1bSPF8IOHsxOLd/tM16QmH2ZYM+01bN2xkyA6k8RZiNbix4UQ0WzrART4qViAQI4jKbEXBKRRZgDyJtevX15bpXE8jh4bIKMhLbZx7ccWFH5MUZ0/STv50ymJxvBtoSMOY6mIA9/sgcaLi2HK2sUczD+si6o28na/wAqh97d3trho3wkXZRbEI0ZYm5N3R3KPytYXHCuf1NnW1ppX1CMNh5xEkf07FBVVVGRlWygWA0XgBb3Uo7NLe1i8c3nimt8LUV/pbjY0UvsyKAgdosr2FiRewSwFhfiePGofeLfqSHJ1sOHLvcsFhZWUAgDKzMRJz5qRppYg0KldWG4Ve0k02Th0BkmecogBZnxMtgLgXbt2AuRrU/guoZY3wAWVBMXlMTZ+19HkjFzmOt2j0vyqHwuP2Xi8JmlxogEi2ZDIiSRse4G5zDiCLg25iobZ+zNn4Zz9D2riu2CMqBnzaaX6lUvbUjuqsJSSySnGDljoFY/ZeIS+aGXgNQjEcO9QRULHtlcLGesRjllztyNmiaPgQALHLxP1gADR2AmMsqnDYqbGWOtpJGA5dpWJHMnnwoLBbC23HOZThFnUHWOWRHjdRoABJKXHJgeIIHlUoRalZbUnFwrBL7JxGFxCGcYrCxXOqSyBZASTbMCOYGhF7ipAYuIBguIjlyqzkRF3OVRdj2U4AUjaW1MWpKnZWHUd5gZ10va7BQo58+dVHeTbDrh3MsWGVi+QKmHbLlKtftDEEhuVso0vrQlBSl8Qw1JRj0wi67E2nFiH6uCQSSAElNQ1hYE2axsLj31bI5pkQjI/wCqx/ZBrBujn6A2IP0mafCMBeN45sqk3AK3EeZb8dX14Vedrw7M7V9p4mXjftPN7sooqGzoLLU3umgbD72wHF9TiMMMMCLB8RM0QAuzDNZDlBOaxJtwqdxWL2bGxDthQ3cmPLN+qQKzzbGy45oWXZ+bEOrhrfQysxWxGrpd2FydGsOHNRdro93txMMjRu8EsLjVcXOAqkXIKGR7C/A8eXdTOEZZr2E5kli/dlxxG+IjLdXhgsSsUE7zsYieQzLCdSNcouRY91WnYW1I8Sl4pI5mW2cRNfKTe1we0OBsSBex0qsbY2Vj5lzLs/Z7I3aBjije/GxVusF9Cdbc6quE3dxmGGIxGXG4aUapFhYXCPoMmYq1imdjdRcgBiONPB10Jai3dWbAyMOKn3Gmncc6+epN6cUkwMzSuysCUmeUG4NxcZ/mCPA1q28O2dl43CMn0yQRuRcJCS11KvazQ3FuzwPA871TmeST0vBbL3F+XfVZ3rw8ckkKyorraQ2YAi/Y1158aznZ+EGHxKPsqSfETA5hG8AVGUe11hEqnLY814kDS9Xnam0tovCZWwECGKNnd2jzZQFzPlzPcgAfVJvQeqjcppjsGWJAkVo0F7KugFzc2HmTSXxjfa+A/dVYw29UEgUPiIlc8bJIq8T3x5Rp3n1o3bmzsXIkT7NRpEIbO/WYZ1OoC5LSXuCGvfw8aZyQuxlejA/lIaD8cvzFXqcgVQsFszGw4uObG4aYRBw8rpGTlUaluxcWFr+lXTF7bwBVTHNM5a1gImHHQavGo+NIpJIMoNvAl2FMtbxpsShgGW4BAIBtcXF9baXp3DYV5DZQNLXuQBre3E+B4VrFoZZRTLwjuFQ+095o4ZZInSTNGxRiAtrg207XA8qd2Vt+LESLFHmzubKrC1zxte9veayYXBhb4cd1MPhR3GpiTZsw/o29LH5GgnuNCLHuNMpCOJGPhRTYw9u6pFqaKinRJoaEddTmSupqEJHH4I4dc02HlgiH1uokKgDxbUXOvaPM+lK2/jWeXrEZ2jAGQuuVlCm4C31sDwI4Agcq2PE9MMAOWOCWQ+FvkxU/CoDaU7Y85k2Oc41WTq5U1v8AWCjI/G+p9RxqLlHsv3+53wUllu/p/Cv3PMLvvtRo4166JjkBLKisTcnKSytluVy34a8qFxm+OIVJeuxs3Wrlyxr1aLlPHLIQSX49nK3s9/Cy4GDaoJ6jZmDw50/CyMpLeZDmQ/pVW99d29pyLM2MCuuVWUwxsRmXORlykldBlOa4OddLjMq0h18vdfsS/R7tTB452jkxOMExUfg8RiIysgOrCMKi5rZdbrex7r1ctqbB2SQv0lYXy3szuTa/HUHhoNPWsG3P3TkxOIy5WKo4VmCkqHGZrPY3C/g2UtY2LLp2hVx2n0ethoHlZY84YJGmgD+zZjIzKEFy3tC+g4XtQpvCQcLq6LDNsnYYVvo8rAAkt1DmWxsOOcOdO4WqtpJA0kYwMrztnRWOV4mVCcjupvYnj2QBofeNvzFDhsHF1UViZR+FOVZgxVmFnRSCntArmP1bHS9Q243SHiMJiI+unmkw1z1kZbPcFSAVzm4IYq2hHCl23lj5jj7A43T2i05eHCzsUfMknUmPVWurDOqi/A8K0KfenbMUaLiFSN9bkwEk6mxuhyXsCdBzq3ydJOzggcYgNcXACtm/Vy3v4WqKxXS1hgPwUUsvkpHvEmSmk/iTXXpgqT7y7QkOuNkjS+ViqRqot7WrgXI7sw9Kr+9G8ZErRtIMXFkUHric5DIGurK7Ri+a4ZNRfkasu1d/Y8QwB2dCdbhnsGBPPRSR5hhVY23sGfHSA4fBSaG2eNJMhXKir2ncp2crWIIuCL3PBI9SsnGsYLV0ZJsbFMwfCpBOmQqJcSziTjqgYqLjKLi31hV52hsHZMIfrGSK4IzGZuzcEXGZiAR4g8KzTdrobxTgtiisFmUqhKuSAbnNkYgX4DU210qzYfolPaeSSJW1OWNC1zx9o5fkaaSvsImk+oJtabZiuxw+NKGQMo6pMwzMbobxEZQrd9tCdRyyLbuz3imaPN1ltVa3tL3gXPiLXNiD3Vbtv7LkgeRGw+IygMokMTKt9LOGItYXPO2lObX3ukXBdUkOFWLEJLEwECqQAEIKMkna1kLXYA6cOZWLrqUmu/Umej5ttrhgkK3gyXhDLEbEuCeJDAWLnteFqK2pgttNfrGxNu6PL8OqBb41jaYkxtmjLRsOBVtR6qBWn9GXScYWeLaE00iNkETG8hU3YMDxc3uvf7NGUb7iRe3NWQY2OwmEm0IMXIGeNBmLIS2o1eaNsydk9kfaXXlQW9O8EBlX6BG2GRFs0ZCOpkzG7AaixGXSwF14Vs2O6TsGoPUmSY9yxuP2wo95FULeff5pgQMHh7d80ayHgTfLbTUAe0eIrbl0BT6lQ2HvvLDKrMsTAkBmEfVvkJBYB8PkblfUnUCta29HsXFIGkxSNwykYomSwzADtsW+s2hrDMLhkaRDMciNctktf2mACg6DUW8PHhWgw7pTOkf0WJ1iVWBkxAEYVczSEszhcw7R1VToOFaWEFRTfWiC3l2fspFf6PLjHezZc2XKCOF8yIctyNQTpSt09p4vDwkR4sxoRdYRqQxdb9mRMguuc3B42vrVuXo1gnAP8oRdZaxWNlkXgBcHMjDgDw40PiOiDFK2aPExkAgr2nU6WI4hgeHfWzQPT0IRVx+JkWV4J5ol7cnXkJCQCb5jJaHhrcHT0qz4eEadTHgnawsIsXCxHcAGZbfo0NtnZu3xEUDvMHMquM8LAxsqACzm+t5R38PCs1xu7OLi/GYSdLcWMT299rUktOMlTGjqOLxRrc0uJw8V12S0l8ykpJmcDkwyow119nhpWS43C41fxqYpeNy6yDwPtDuPxoPA7Unw5/AyyxG/BHZfeAdfWth2Z0rRSIWfDTKQQDkZGW5BPFip5HlTrCEfWzKt2sbCkyfSkV4LnrBkBNiptYizCxsdDWgJh9i3V8OJBISCmQ4lCCTYEM2g870DvN0g9YcggjK8+sVWNvKxsfU37hVQnxKykEMY1ChQiZrCwtxIufXxoN4Co2zQoMVJKF/nMqxEA5JHMjHU8TxGltLnW/HjTOAhDRRkyLcohN817lRe/Z43vVIwmKdF7EoA7jrwPnV/3Q3VnkRXxBaKLKpRRlDsCoKngcq2tx1PcONRvVt0/Ys4aNLcn9QnB7Akl1Fgmvb4i45Ac9ajdupFhXEc2IRWK5gCkvskkA9hGHFTz5UZvRh8HhCqTT4hC6NlIXNYHS4K5bEGx9BVHxWDwkpu21GcjQddh5jYcbXBbSuiEp1k5Z6eneOhNDaeH/8Auov1ZfvirqgP9GFOox+BI5XkcH3GO4rqpvYnJ0z6C6Nt6YcbhlyCOOdBaaKNcuXUgMq/YIsb3Nr2PCrRPtCNDZ5FU9xYX9BxNfKGxYZheSJ2TKSr5Ws2WwJB4XU3AtrqRccKlkixM5yhsRN3qrOw9QunvoX4GcVbPobHb34SL25Qtvtdn4yZR8ar+N6WMCnssXPhc/GNXX41leF3DxAuXjjgAGbNIyjQe0bLmYAcSSAB31ati9FolCs+LiItciFS+ngzFdPHLQ9RltDz0sRu7LBhzmNySQFubadoPe/mtULb+0sbNFJLiMS3VXuI7rexawW6qo0BGpte3AVrOzei7AxEM3WyspuC0mUX8owungb1Z8HsXDxW6uCNbc8oJ951+NCp3h4Kxlo7XcbfYwaDZRODcQtjcQJYybLCzJcC65rKxUXA58qq+ztgSSzKqxkgW6wE5bE6kEsDZvCxPhX1jehcZgo5LdYisRqCRqD3g8QfKnSV5JObr0owjae7rQIAosgsFJBNhbVnKgWJYk2F+NIwmHj6xb2kjysWKsBrdcoto/2uVuGtahvVuN9LUhMXNCOSWVo/UWDn1eqBtDo2xGEbNEgxBGqsuIyN55SAQR+QWNGa0uyf1Noy1U3bXyr+cDG0NtiLBypHDBlderLhPwoz3swkzXJUgMFNuHEVSMFvXi4Gvh8ZiFHIF2t6oWZfnVjlimELvOqPCMpyyO+bNqi9pGDk3e2p+VU3bOCyzEKojDZWVbk2DLmtc6m3jUkmlk6dXbKbaVfD4mv9GnSpJLM0O0ZoguS6SsFQlwyjKxFl1BJ4D2a136bHlzZ1y2uDfiPDv9K+Ptk7PaZiq6aceV+QJOgvrx7quWyd35SEhTMWANwHsupLHiQG0IFhfhWcmiWxNm4bW36wcFw8ozfZ+t+p+M/5TVI2r0m4dmyx4bMCQC7IoGptfM3a7uKCqDjcG0F1CKLBr24aAnuHdTWNgsjczbXXu14elSeodMeFlTddrIneDDiTENIkYRJLyFF0CsQSwFze17nu15CwpW7+HhQq0ozOHVkAa1ipuFN1IYEjW1j41dd38Js1kWTGTT5yrM0PZCXylPxmQHVMp9oWvx0Jq17u76bCgsMOFw7aDM8LZv0pLMx9Wp1lEdTD6FU2TuhjJ1usLqLNYyDqxf6pGftEeVxTW2N3dootjgmt2cxiIk0Rg4I6o5h2uHPQ8NK2jZu3MPiBeCeOX8xwT7r3owvQUUgPWk8HzgMMUkhYR/RHj1UAnMpDiQFet7QOYt32t4mpTbu++Ow6xGPEs6uHDCQI17ZRzUH6xreJgrCzgMO5gCPcai5NgYUiwhRAdbR9gX59lLA+oo5sDlGqo+UNLc7/AAqR2bt7E4e3UYiWO3JXYD1W+UjzFbbt/olwk7NIkkkDEcFEeTTnlCr661mm93R/9DiMy4qKZAQLZSpYk27GpVyOYDaU1gTTLtuF0nxvF1e0JrTZyFfIApQhcuYoAAQcwvYcqtmN31waLmXERyHuRr8r/UBPuB9ONYHsXBRZo3ebKysrGModQGvZWBOpFuIHHjRsM+vZCFQbWN9bcwVYWHdSSCoW8Fi3t6RPpBaLqgYzoxkVSSD9lbnL5lmPdlNVgbXiygIoj1LEImjNYC5D5hy0AsBmPnQm1mViCFC27JF76gKRrYE6EfGujVZFt1YGULZgLFiPavw4/fRfQaKyEHJIA5AvmAPd3cOHDKfWiMNsvrXWOKPPIxsAo1P7gOZOgFye+hJIUW2Un2hpc2t61e91t7sLg0CphnMjACSTMpLNewC3IsvDsgAd9zrS9cj24qqHU6KpQg/nEZbiVKNYHmA1yT55fShG6PsbGHymNjkYL1czA5rdm2cKBrUjt7pIws2GmjUzRSlGCEAghxqvaXhqAKzSHebGjVcXiBb+ue3uLWplEnvk1TJHam6e1NDNBPJlvbtdZbvtlZqgsXs+aP8AGQyR/noy/tCrBhekXaKH8fnHc6Ifjlv8asGz+l2YaT4dHHMxsV08mzA/CmF9Rm4PiPfXVsK9JWzzq2HlueP4KI/HrNa8om3PwRG6L4QYZjIWBzOTeJjGO7tZSGNgvE+nMqXfOOI3WUt3ZQ1vlTWz0wKACRTiZ84UKhY3BYADIlrtY6KRYmwuL3EbszEh8XNlhWBQLAWAyZTlI7I4k6nyrqhxL0oVFI5J8CuK1VvlLHTOF8ie21vv18NpYJDGLXkCKCp4AqXOuttAB5jjVCw+25YXzQSMmtwVOW/iVva/v86sm2cKyqXXVmKoOzoSxtbxuL6VS8dg2ikeNhqjFT6c/Ua1zvVnLMjsfDaek6jk2joz6US7NBtGYXOXqZWAA55ldh+jYkd9zwrXWmA1JA56mvjrB4V5CVRSxAJsBc2HHTiaseBxeIEagzyKALWzcACQBrqBa1BypCOCs+i9ob1YeEEuxsOZsg/WkKg+hNVLaXSvAtxF2zyyKz/E5EHozVkAwlyHIZr8Ga5v+kf30ZHhDzstu/7u+kk5VbGhGMpbVllo2p0n4p7iNMg5F3P7MWT4s1Q2F3nxEjkTPx1sgCA+eUXb9K/CkYTZTStliSSZtLqik2F/DUDxNWXZ3Rfi5HR36rDrrfMc7ju7K9k8TxYVK92EjqUFpNSk18iP29A8uzjJEAoSWMSKBYyAsFRR49YU7vhUN/o5CHxMQl+kTQuIYEjBzO66zMUFyEUnKpvY5T5VtGytxoYo+rkklmXMj5WOVQyMHUgJZvaANix4VZMJhUiULGiooAFlFtBwFdPVK/By6k05tx6WYtszo5xrRBYkTDKbE9cxVi1uJChmv5gU1j93No4UfhYGmQfWjHWj0CjOPMqK3S9eXp1qNHO4JnzntQSSRtmgIUix6xyrWGugBJtfWxI8qicRiyUEbKym12suhsCRYgnTMB6A19LbR2XDOLTRJJ4ka+jcR6GqVtnopw0mYwTTQMwAtfOml7XUkMeJ0L214VzSi5PNHdDWjCNRu+/cy7ATo46sHNIYZLKovr1DWB8b8uN7ad1R2ngzC7JKro972It2SLjjqefurRdp9E2NjJK5MQnLq2ynzKNbXyJNUzejZkiFetV43HZyyKytYDQjMNRe/voQShgbVk9WpWulYIBJCDdSQe8aGrZu/wBI+PwzLeZpowRmjlOa68wGYFl05g++qjlp7AQq8iK7ZVLAM3cvM+6qEH8TedidLmDmIWUPA35QuvC/Fb6eYFSuN3/waqTHMjnwudO8BblvLTzFY5ht344265JkkQLJw46oyjTje5HKmJHym2i37+7vsOA/caSWMB04bsroXLbW/M87BIV4nQyW/wCWO+QeBcufEVnm2UxEjscQztKpsxkzZrEZl4i4WwNuXdTkiZyptfNmOvIDKBx8D7703HDrIg5hW8Lgn7iaypFHptKyL6prAnQHQX5+QpyFLG9xcfVJP/SaVJCwYgXy9459+vjT8ShdTYW8NaLkaOm7yOvdmBdMt9ePG3hx0q6bmblyYwB3zRYf7dhd/CMEa/nEW8zoLJur0dRowkxzpI4AIgBuouP6Qn2z+SOzx9oVb94944MEiPPmVGbICq3ANrgEDUaA2sOVChJauWo/UpuP6I4SD1OJlQ/1iK/7OS3xqCk6LcZHIjJJDKispIBKtYEE6MLXt+VV/wAJv1gJNBiUU8w+ZP2wBU1hsWkgzRusi96MGHvU0xJt9zCdp9HeODM3VjVmNgSdMxtcgZeHjVUx2DeFykgysOIuD8iRX1LmprExq4tIquO5wGHuNE25o+V69r6F2huRs+X2sKinvjunwQgfCq5tDoowrX6qaWIngGCuB6WU29aIeYjIAa6tTTopIFutRvE5xf0BNvfXVjcxBWwtlYJBN1yZlUi2cki1uOVdL+lRGM2jhYJyYrhCNFVbajuJ4Curqs6isIVuTnV9iF2xjZsVLGIAy2ZSgJAOckBTfvueJsPLWk714YHF4x9BkkSMAaDNlYHkNPwT15XUt3d/5gzVVXj+UObD3eZBncgk20HIcePfw4VYIFW5KqM3Eu2rend6V7XV6XDaMNqlWTwuP4jUWrKCeLf7je3zdBds5Gt9fvqCwuOLMFUXPIf+Sa6urm47VlB4O/8ACeHhqJKXksmx99J8H+DICxklvtXY8cx9oCwHAG3cb1a9k9LUbMEnQo18veL+BXj6gV1dXBpzbVs9XiNGMJOK7F+2ftqOX2Sb8wRwqSBrq6qyVOjki7R7XGurqAwmkmurqVhPDUHtbasTCSLq1nC36xXA6tdPrZgSdPsqa6uqcnQ8UmYDvx9FedmwkYjXJZwgKozXFiinVdL6cNBpe9VHIRXV1OuiKVlr4jiysPGnVxTk24301sfidfjXldWYUhyWZg/bHaAy2B0HO1vC/AEC/wATMNNna44ZAp9CQb+Jvy766upZeRoePIXEq2vz+FC4lh3eleV1SXU6pP0pi8HPMGjyyuuY2ADnRQVAsOHM6eFNbX21PJmhmkLokhIv3rmUH3E11dVUck0r+pFTDMzEajjXQYh0IZGZSOBUkEe6vK6mFeSy7M6QcfDYdcZAPqyjP8T2vcat+yel1TYYrDle94TcfqPqB+ka6urC7UX7Y22YcXH1uHfOt7G6kWPEjtAd/LSjCtdXUSLPQK6urqwD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2" descr="data:image/jpeg;base64,/9j/4AAQSkZJRgABAQAAAQABAAD/2wCEAAkGBxQSEhUUExQVFRUXGBcXGBcYGBsXGhwcHBcXHBwYHBwYHCggGholHBwZITEiJSkrLi4uGB8zODMsNygtLiwBCgoKDg0OGxAQGy8kICQsLCwsLCwsLC0sLCwsLCwsLCwsLCwsLywsLCwsLCwsLCwsLCwsLCwsLCwsLCwsLCwsLP/AABEIALYBFAMBIgACEQEDEQH/xAAcAAABBQEBAQAAAAAAAAAAAAAEAQIDBQYABwj/xABKEAACAAQDBQQHBAcHAwIHAAABAgADESEEEjEFIkFRYRNxgZEGMkKhscHRFCNS8DNicpKi4fEVQ1OCssLiY5PSFqMHJCU0VGRz/8QAGQEAAwEBAQAAAAAAAAAAAAAAAQIDAAQF/8QALhEAAgIBAwIFBAIBBQAAAAAAAAECESEDEjFBUQQTImGBMnGh8JGx8TNCwdHh/9oADAMBAAIRAxEAPwD0OWaQBtfbKSMoILM5yoo9o8qmw8Y7EzGVtdz4Hr0iRpSzBRgDcG4BuNDe0c61C20gRsRJo+JEvs3NAZbZuyOgWYdL/iFq25V0Mh7RncRseU4dRISVnFHeW7rmrqAikKo76jpxixwYEpVUWVQAKkmw6m8UnOF4FinWS2JiVIgEwRKjCBuVhofMNoglTKGHTnjK4rapea6GacKkorWY6Fi5NwAAKZDxJNTw5hkrdC8GwVrw6bpFbsfaaz1NCMyHK2U5lqOKt7SnX3GhtFiTUROaoeIimHPEaQ9jARmSS3rDozQ227YgpIQTEl2nNWlCRZE4PM45eXK1dDInK6hkIZTcEQ9OhepLWIHNDEwiCcYVsKCVaohjRn9g7WnPisRImSSiIFaW5K7wNQTrUg20Frg0JFdC0IwrkZWGTDHGAsdOZRYVFd48QOdOML5g20y//wARNm4ifKQSSDLDgzVoSStb0AIzCld2oJrrF56M4B5SHPPeeWoQWBVQtBRVQ+oOmsHyWqIkkNViOAFz1tby+UHzHVG2q7JyIDxRAqT9YNgPHuFudIR8BQDicGT97KpmpccHH1h+AxIYF6kAEJTjmJFj5qB3mJwcm8PVNz0/WHTn584C2coJYimUTGavAsQB7h/qHKF6hMl6XimKU8ap8RAG35dzBm137bGqB+IHwF/lEO3tTCPqVXQyE4XiGetUPdBOIF4hmDdbuPwiZUrgYJG0poXKJszL+HO1PKtIEhpMGhRXmREzRzGI2MMkA4tHRGTCw1As97nEhq6il1+Y5935KKMozLdPh/x+Hdok0b5KneAFRwI4V5d8SSjqy6+0htf5N7j74oQJTOoKw1kLCrbq9bH/AIj390CYLKHcgl7nKv4btWn4eV9KU6QZNtd7ngo08OZ6n3RrDRaS9BEgERK1okRoYUDnFg5qaroOnQ/WJAprVWKHQkUuORqCPpwiNjvPS4rvL4aj6cYZNnBMupDEBaXNToP5nxjKTQasImPlv79b/MmD5TVEVZFDzfgOC9f56nhFrIHwEZOzNEYgaZiSWK6U9/dBJ1MBuKk1tfdI4H8/SEtoNFe3o5hzMZ+xktnOZsyAnN+Je/iDUHXWtbnAqF3VoABZRYAC1hAwnUOX2+A59f2esE4SxPE8W68h3fm9YO9vBqC4BnTGDCvq6V68j8v6QaDAjG7cRow1p1/l+SGzIcZakqxAJWtDxFeUGSnzCo4xV1o2Q1y5c+bpWmXv68usWGFY03rVNhyFrQYsEkPYQNNJBtfmOPhBDPeBZ9c1uHDgen84VhQJPPZUK3RyAByZtKfqk+UGYc0JA0Gp5sbn89acIExzEBSgrmmKKfhJPrU6cR0gnD6mnqiw6mtz526mvSMuTMIDQDjZoBqTQCDIAxB3vGM3gyHocn7B0/VPL9k+7u0ocVOWRJanGYz95tTwFK+AiyxuOSQhDEEUsP8Aaen54RlRKbFMGfdlDQcxyHTrAbGSGbEkHent7VQvdxMV+2Z1axc7RxQUUFgLRktoYiphHhUUjl2V07WEnLSU7dAo72/41iWRJLsABUmI9tTQCJSmoSuY83Ovlp5wiHZTkRGyxo5TbPVBnGMeZS9DKlpXoSGNIoJjrw08/wCsMAHYRE5h2IxSiApis6lrKorQnieQ5mKRQrYj4m9oWAGnKOBMLFdnsT3LufSU+XVuRGh5fy6Q5TU/hcaHgR8x01HvIg2nJZrTU/eEFrMR7ZlPKjCx514QooNs+aDMmhEyvXfJBpq2h9vj5+EGk6hLtxY38+Z6DTpCNgmViGZSDfdNz3kaeH8olIoKCwgNNcmsMWJFiJTDwYYANXfPA1OU8D0P08R0Zic1VyUBzDMDw/WFrn4xKBUkHn84gxkquTNmNGBBXj+q1OfHgYUIQSKGhoupbi3cfn5cDBZYgVXlAwUm7eA4D6nr5dS1MazDZJJuYHlkZmpe+8vPqIMEByZWprepIPLp3dIDCNP6QfhyH7ziBX1edevTnBmG8hSy9OZgFv0oN65f0fAtX1600HP3VpB+HSlSbk6n5dB0gIzCBAaHeNLHhyI5fn6wWDAkoVr3xmZEf97UXGUUTjnzHyAFT7+UFyBY3qa3PWg/p4QF2Z7UmhDZApbhTMTUcM2nd3anygAKCwjIzFlpSB5i1a1iND+eESzMSi6so7yIrG2vJDHfB6LvH3RmZEuPLHJksTMRXHIcSP1gNDxtBOFatxZKUQdPxePDoK8YpsZtETKZZU03vogIvY5uF/jEc7Gz29pJQ6bx+QgWGi/xGIVBVmAHWM3i9tFyRIUua+sbKPGA5yyheYxmH9Y28haBcVt1VFFoB0jNhUSf7DfPPbO34fZH1iLH7UAFBFJiNqPMNFBMDvgnIzTGWWvNiBCbuw+3uMx2PLG0D4bAvMNaW5nSCMW0rD0qkx2OmZSi/wAQqfIxRbV287ijMqL+AWHjxPjC13H+xZY7aSSgZcg1Y2aZ8l69fLpnmMOmekU907JXmugA3MxCADSoNqaRSTcex9Zso5C5iig2LaQdPxAGpgTtWeuWgA1ZjQCA2mqx+7DEWux1Nenfp0hq4dpilixC1oBSmoND8IstOuSbn2HS1zVI3iBU360ifD4ZmQu5oAJwCj9RFPP9f3RabPwKy0JA9eVKapv6wUn31h89VGFJ4/fr5qh8eEK5+poaMW4pmew2FUrUi/fHQfIlbo7oSC9R3yLHTVHoErbrMCayWA1ImIfnEqbTr/dSz3FD8DGFly8NkYdpMDECgo9K5hWtK2y1EQ7bwuHDKcMXaWag5xQ5gTa40oVgbfuaz0hMd/8Arnw/kYnXaFP7qcO4v8jHkcrDhmAsK/qj5CNPhMDJGFVknzu0c733T5KCtQpEm9LnX2e+A1X+Blk3abYA4Ygf5n+cTLt8D+8nj89VjzOdhypJXEzsooR+kFQa0JoooK5daVrHSO0zENjJiUrbPNBoBWtCbWvGrF2as1R6gnpAv+NMHeE/8YKl+lFAVGINDrVU+kecYntBlAxz0p6xdxaxFjMuDXWg0imO28SrMvbuaEiuZjp4wE30ZnFHsA9Ih/jj9wfWJl9JP+unig/8o8tw+IxhQN9pUhhXKaEjj4HTzEQYjaGMRqdtmFaaJpah06+YMZJvhmaS5PXB6Rn/AB5f7n/KHStv00nSv3D/AOceUYbH4urVnoABaolbxIO6CyUrDcXtTFImczV9bLlpJc0pruppwhd1OryMoWrPW29Ia37aX/2/+UJ/6g/66eCf8o8k2ftbGTScsxbXukrkbfotbQdtSZjZTsqTkmBQDmVJdCSfV/R+sPnGbd8m2Ys9MPpCP/yPJViIbeUaYh/AIP8AbHm2zsTjZswoJwQDUmXLa2ZVJsl/Wr4QnpBjMZhnp25ZaVqoAFnZSPV6V7jAT9wbD0Z9uyzrNmn/ADU+AiFtqyj7Mxu9nPzjzLA7axczMftBUci+UdwJNtOELi52L7Mv9pckAkqJzNoQAN17Vr7jG61YdtKz0sbRX2cPX/JX4iFbas7hKK99F+MeUS/tbGhmzGFQaZ5mX1pi6Fz+D+KI9p4R5VGY1qe/41gNpS23kKhcd1HqE/aU6lWaWg5s6j5xV4ja6e3ipQ7iW+AjzvCYJplGFPWINQvIHiKcYNxGyMq17QBr0owXh0pxMbG6rDTUbo1c7a2FFPv2mk+zLU17r/KsBT/SSUhouHNf+oT7wctPOIpGzMHLALTkcnsq1mg0bJNJ4nVstR0ij9KZUr7ROaSUyBlVVUiwANN3Ud/SNFJtozwiz2j6aPog7IaEBl15gotadKmKLE7Ydm9apIzVoxJHOr0tE3o40tZnaTfVQgndLVBlzRooPHLrFliXkzGmOA9H7PJWWVGRUHq5qWNPdD4vKEz0KKYZjaB9SDVgLjWgXx8olXBsJdSoob1oK91SCfKLmU6KATKmETGYqaCgDOSLBul4Sbjpy/dmRJAVM9XZm3cuatFAFxCOUrqKKQimsvJmdo4cpMKmtqW7xWJJclTJmNWjKkxhent4ZRUcbO4HfEu2izTWL0DWrSwqABapMS4CQTJJBAqzK1RqpVGItSoJQcefWLRnSTZKUNzaQHsOTmQ0BO/LAtzLW9wg7Y2GBlzFYqtkIzsB7TX58IgmGcv2cnIEnFcqoDSgbLQ5gQDrx+EWey9liZOCzS+UCaWXOQBlDUAynQEDSGnKrbEhG+OhL/dIiksVQZqLQKFdqXNySpFBS2Q61tX4nbCJKMrQkTFYhSxIfLW7+rZQN3h1JjR4XDSZEqb2OYZmStQ/APT1++MrsZjMnoznOxMg1IHF+FBaJQzcuxSWEo/cFkbcCimQPxqxIPupHRNtrEv282jLQux63J1tHRXy4Sy1+WT3yji/wi4GxZZKVcAZBmosuuej1A+70zBB3Ewk7Yv3aBWBbeZgcoFbUplUajnygORlIrmlk1FAAprXNXnaoAhoObJlyMQAWyqtKAX0HTXWA91cjLb2J8NsqaGBsKDNWoN+Xf32iyweEnCWFM0KBXdCyyAGJDexW4Y8eMUpN81qVSm5ap9Za5fnwgxpyHM2YeohqJQpTIWJ/R0FwD3c4Wpexm4lv9karjtbFQBVUuQqmh3bAGotTQaxFM2e1VcsGds2c0W1bVFr7vxitw5Qnea5LE0l2oAaUrL7h4k9YkTKQc1c1akiWo4NU+pQGt6adID3Lt/H/ocMvBLmUUZwRUBhQVyg86a2EUmJ2FMzOwKGpJF6E687e/jDVpU5ub0AQaDNT2eQHl5xMU3svAt7IsM7ZRpyAHhAqXOP4CnHguFlzQvZ9hKOVVGbOozENLvpUGqg3/D3QNI2RM32KLmJNs6muptQWBqPKIZaq4EsSlO+GqSASDVaHd4mB3KFi5lilWGUUtlJ4U4gRluXb9+Q9TUYSbOzEfZ5K1RZJq9VpnLF7Lz4U4xR4rY84hlKAk0OYODS9MtwLaGA2CUeqUqRQgCi2FteNfcYkQS9ACp1qbj17cT1hPV+/wCQ4tB+yMF2QJm4ZJ4JACsy7tPauDzpa+sTzMBv5kw0tQ4NEzDKtnU3yWJB5RVYVq63O56tORPStfpDZLmljMrlprQkkm/reHhG9RsFvIw5Dlfsy0EuYtC2ZTnC8cnAWpTgYrDsdmFFkFD2etAActyLCzGlhS9oWdNdGK55gaumfh2YYaN1Bh32hsyb8wVDZgXblW19KECDcqNixuyNmzLBpTWcNRhS4lzaXIpT55YtZBBbsxhic7bthSksu2WrDjQi/Na9K0YuYoX7xt4CtCTqSL1J5e8RN/aM1a/eGooBUD8dOK8qwLkGkVssjs5faSnygJLG6oLGXnBbXrT+sTYyShFFlPLNic4ArUWpQ/msFja8/wDxBx4KNFJ5dImxW2J9blG9UXHP9lgISe5u/wDkaFJUUuHEsBRMVm3mIygHgBxP5pF7sp5IDZZMxqkLTKtb62Li1h5X6w/2u1d6VKOp0pp31iSTt1RfsAPaqCDoaaZRe8BOSldfkLyqAcMWliZLKvXMu6q10I4Bj7q1rBG3JyTkJly2VmmkglMtRlNhe4uPIQQdo4ZixZHUtTNUGliCNHPEDQQcMVImiiuoNGpQgEZiDWjAaUAHSHlqrmmTjFoz/o9MWUuJWajntECDKhe+8TULelNe+J520kmMCS9Qri8t/wAcyg9W53hYdYssHsvsiaOTVZgoVy1L5ONaGynzEC7SxKiYpJKBWq2ZWUXEq4IBVrq2hOsNGUZJ0xXuTTohw+0pSy0ldoC4SUg3WHqq1aVA408+kBYjbaEHMszMZTSiaClQT14aeEHTtooaZZiMAJaAKa2Cithfg3DiIrcGVZ1oyNTEBvWAOUqpJvQ0BT+KKRissDdK1+8AuPmiY5cAgNQgHW44wUzgy0AmICFFi1NEmCnfUgU6wuHwqFZeYGu9W9LhCRpw08oQbHVsR2UxRlyuQATbeABJJ1pytAUVeSj1HFNLtX8iYqUTKwAWjZGBcKcxWswtvAaC51i0lIUnTGJWjLPCnMNSDQXPGK3afo3Lw05MrE70sj/M9FEVUzAAkks8sXNaZgd61KU4X6Qzqb5IxuK4/UazFIwlMCbnLSpAFkNdTzii9GsA/bSycoH3Z9ddBmbgfdAmAwbPLmMZjlFCspIN70sC1tdYCxc5pZp2r1oDcV17yYMNNpOAJTTakFY+SpmMWYAk1153HuhYrF2lMUUDmncPpHRRQmsfv9COcHn9/s1UrY9DXOoPc/Mn5mJ8JsGpojivJc2nEd140svBtzA7lUfKM1t+dNlTuzWYTYGhPSp0HdEXJtYZbbTCH2FlAR2agoQMo4aG8PTYy0KgzKEUI7MUply0t0jOYnHTSVVprqBrlLDUi1tf5wEZrsxUzZrXygZjXNm6mGjBtW2LJpOjaLsQa7//AG6ch8AIX+x1vVnvroOf1jHHCCmYhtWFS3JhUa8oT7GGUMFNN8dTkAY+4geEZwXcymbY7Nl6lm4/3qjWsINnSb7w/wC8gjFvgBkLZNLa33gaezEk3DBqsEC7pIv1Lfh1vTwgeWu5tz6m1/s6SKNmpXQ9ugrQ8DW9zEz7CShJVgBc/eLTXU+fvi89DJC/ZFt7TfGDdrSh2MwAarT+JT8ok+MFqMoNkSiDSpFq0mpS9AK+NPOGf2VIPtf+4h41g2Qwl4SYlLs8r3TUMYXG7PDbwCEjhWhN6XtpevhCwqTaZp4Vmul7Fl6hm4aUOndDv7AXgZn/AG+/6xkBs9SU3FOoIr+Gpvu8c3uhz7M7IKcmoJJRjpnyU0GhHkYr5a7k97NVO2BmbMXNf1lp7OX4CGPsRj/eIbFeOh10HdGaRJodcrYhVy3VZhBJNb+v0r4xJJ2rPQAfap9bVqTM0BDm4b2hB8rsweYXH/p+YB7PDRhwIPE9IdP2dOofu29q4FdSeVYGxW3MTLlq2ZGNaHOiX53ABi2wm2ScO050lsylRuFlFyvNmuKxF1Sdl0pXVFHNwzAmoIueHNDzhk9f9p98bZcSDLmzGzBZKszVo4oOQtUxTy9s4Gdq8nlvgyT/ABBV+MZQk8oTelhlA3reDRHL0/yt8VjVzthymGYFkGoJIZdNc30rFK+y1Q0M5CL3UFjry098I5qPJRJy4K0jXu+YiN5NcopUm3ui0EiWugZ+G8co8lv/ABQ8YilltXggpXyuffC+d2H8l9SHZqTpRFGyrxRt6o/Z4eNI0OBZnDMF3BW1zbXXjavlFVIwTPrboD8SLD86RfbPwbItA7AaUohHdvKYhLUjJ+r8Bcdq9JXYzYUlnWaq5XUggjS3Cn0jH+l6BXreu+SDcXc0NDxygR6M8nrHnnpdie0xByElFUSyablQcxGZt0cBrwi/gdWUtSnlEPEQioXwPwWNyBUzS92wVhzHA2ifE7TyThOeWbrl3W/WqTf4QA8qkozrZwwXQGn3bvUVHGo8hFzLwaqEULVaksKW3gDw0Gsdco7WmS3XHgj2ltuTiCrI9GHZVDAi6NW3O3windC5TJVhUA3JAzECltBSsHyMOhxHqjKGYUpUWVufWKWYCMzIAmVmSqkitCOAGkPBJPAsm3GqDNjklcUxNakDyYk/ERCJKvMOYA0EnUV1Vv5eUM2djuzlzQwzZstCDxrcmuthDpOIluz5WKkiVQMK3UMCLcNPOH7/AL2JvoVm2EpOmftsf4jT3R0FbWkffTNPWsRyIB+cLFFJURkss9bRozG3cLnxROgyCp6n+kESdtZiAMqilamp91QfdHYiYC1WdO+4jg1JpKlyeileTNbWwWQh827UagGhr3HhE2GwuGSnaCcX9ZrMt6FiQTl4AmLPE4zDjdmMrjioFa9Phwitx21VYky6i5opDMaBRU1NuNIfR1JbaolqQV3YDOVZjOJYm5SAUGbSq1zGsy5OvExBKwDgXWY2vw6Vg58XMIpmObMK7q0ofnA32qZShZ6nQ6a5qad3wiu6ddBdsLDsHhjMcDsUliinM5oLX/AL8PCIvsMzLQSgbEm4FTugLw4Cte+IzPa121A9cnjdj3VhJgJIpvAAXzG+hrrfWBul7B2xNngsXNlysOktstJtZosdyq1HlXSNFidpymUjONOR590YjZ8iSZe+ozb3D9V6dOUTJIkoXKqp/SKK6UvThrCKL2rK/fks2iy2s4MshDU5kNB0dSdekZn7I9QwRSd4AN+srA1odNB3mLKdhmmnclJSvsoT7b8QPyBEC7JnKK2Q6b7haCxrQNWvhziV7XloLVqkVs/DsSGMhbKwsDwWtTum5p5tD3lhUJ7FRUVBqQQEBJBGQajrwEHpg8vrYrwQO9L83IEEJiUX/EmdGKqPJVr/ABQz8Sl7/wAgXhpMpkmBaMe1pyVjUW/aHPhEmDwZIB38xLCyZzfepZG5k8ItP7QoapLloeYWp82rDGx0w6u1OQNB5CEfi+yHXhG+WMx2ypzIoyqtSc3aELqKaFgeJ0grDSEXDtKmzVzMwP3SswoCv4qXtAWa/X3xMZBAzMVRebsEr3A3PgI5lOcltR07Ixy2Wc3bKdnMlrLqswFXznUHUbtKecU+HdUP3cuXL6qgzfvGre+CpeGVwRLE2ax0Kp2csd7TLsO4RLL9H21mMF6Kc58zu/wwW2l6pC+hcIBn4mtyxY99Y6TLdmGVCV4muXgOJFPj3RepsaXaikn8T7x8K2HhFlhdkgCnCIeZFPCsdybWcGfTZxYUNO5bnxdv9oEH4XZIHDKOnHvOp8Y0KYMLHMnKElOT5Esr5eHCi0PuBUmgHEwLtjbcnD+uavwQXP8AKMLtH0gm4maik5ZZb1Boe/nD6Xh56n27iT1FHk0W2drM6lZOlwWrQm3s29/9YxXYHtQGFFUEhTarUZve515UjQg04QrqGFxWPT0YrSVI5dR73bMliZjLVKnLUbp0qLA04HhWCpmMmzJgZGEtgqjU73ClKGvd3xcTsLyuPwt8jwisxEoLTKpDCYjG1wopavKt4tGVumiclSwyXZe1QHrOU1bMQ6DdrlN6UGsCTf0RpdTNmkHgbrSK+SfvPF69bNEjMijdm34rlanjFHCpYEhOlb90Wry1CgAAb0nx1rEsrYCutXJqzooykWDIDcFbmvWBX2is1BorBkFrKaEeIsQfAxpMKadkP+ogPhIb6QkW1V+4Wk0/gopGHKVVZjkAkCtPzSOiFMWBWpuWfgT7bAadBHRKSlZaMMFrtB17FhapUDTkYzpkgpWwoRqQNW98audgAooGS4o2dhp0yE0gV9m4cmrup6KrN8WHwgvXV5B5TawVM9lMxastTU8b6EEd94POzZhAojMSPZFSBaxtbQQckzDp6qOeGoUfwitPGJE2sFFElIBrer+O+TEvOp4KeS2sgkvZE4n1KftMBx5EwVL9GJ5uci9Se/p1hH21ONg5A5Luj3QM+JZtWJ8YV60uiHXh11Ycdg5fXxEkdBU/AQq4PDr6052/ZQD3kn4RXQ4RN6s31KrQgi0XEYddJbv1d6e5AId/a5H6OXLTqFqfM3iqzDn5QXhcG73AAH4nYKPHj7oSpS7j1CJJO2jNf1pjHxgcmCWl4dP0mJUn8MlTMP72kSyqH9DhJj/rT3yj91aVjeU1zg3mroAZhE4wkzLmyHKOJIX/AFERbycBiGG9MlSF/DJQD+I3h42FIBq5ac3N2LfyjNRjyweZJ8GbWZU0BBPJAZh/gt5mD5Gypz6S2pzmMEH7qVP8QjSyQFFERVHdEiyydSYlLWiuEb1PllNhtgAXeZTpLUJ/Eat74scLs2ShqksZvxNvN5m8WMrCwXKwgiUtWcjUkA9m5/lE0rAiLBZVIeITb3Nu7EMrD0icL0im2r6SSMPYtmf8K3P8ow3pD6az3FE+7UmltfExfT0ZTxFCSkllm72tt6Rh/XarfhFzGI2v6ZTZtVlfdrpb1vPhGTSYWarEk149xiZePf8ASOuPhYx+rLJPVb4GTWJNSamupiTBL96nQxG+sPw/rjpHUiLNC0IDCUhrCFoxIGiKfJDa68CNRCVhQ0YBTTNn5XBIpcmuta1sRw15dIpsCuZ1HP5mnGNk14qHwSpMD0sOVBxr+TFozw7JShxQBPkjQWvpQXNQOEF7M2y8llEwZ5akEUALLRSopQ8iYldF+0SgBullNzmBuCeEV21qLMKKimnEKKmt+AhoVJZBqel4EnUrapBqRXqxPDvjoRVsLUsLR0Cjri8It80OBhJconRT8IlMgj1mVO8/WkcNF9yGCF0hDOkj22c8lB+dIJw+dv0eH8XP9D74zi+oN66C4PCvNbLLRnbko+ekHzdgzpZUTckrMrtV3BAy0sSlQCa2HQ8o6TgMUdZgl/sCh/e198EyvRuXXNMZnPNjWCnppZVv8CuU28YKqZ2SgVngtmFURSd2hqQwquatAByvbSOmSO0K9lJnU5swUHvBBt3ERp8PhpEv1UAPdBBxXIQj1Yrsg1JlHhNjYni6ShyUFj5uSR4QWvo9L1mu8083YmDxMYxIsiIT8R2GWmRSJEqVZEHgIIExjpEqYaCJeFMQc5PgeooFEknUxNKwvSLKVhhBIlgQuxvk2/sAycJBSYYRLWKrafpDIkg5nBI4Lf8AlDKC6C22WygCIsTiUQVZgo6mMBtH08dqrJUL1OsZnaGNmTTWY7Me+OiPh5vnAjnFHoW0/TSWgPZKZlLVpRQepjH7S9KMRPJUvkWhNFtx0MGzE/8ApOGPOY3+qd9Iz2HwxdnI9iXmPdmUfOOiOhCDEeo3wRSxvj/N/oaIdpaDv+sS+0O8/AxHtLQd8Xj9SJS4Y2UtMp5/QxKOPePlDE0X88DDhx7x8oz5MuBjRJhlue4/AxG2sTSBrzNB76k+73wTF1LNo5oYukcTGFEJjgYbmhpMYxLWEIiMNDs0EAO0vIwbgD5XB8rCKXDknEgsKE3/AITGhYwAJISYHoOh8ND0h91RYrjbQNY3JFTzPh8o6Ox93NgulhpHQFLA7TLiXsmc/rzSOi2HupBmF9HpQ9a/eYK7Yw5K1jiesdK0wiRhpSeqo8BExn8gBEKy4mlyIjLVfRFFBdRDNYwstSdYIlyIITDxJuTGtIGTDwSkiDpWHghJIEJsfUG8Cl4WC5GH5wQFhSwGphtqQLbFEsCHiKXaPpLh5OrhjyW/v0EZLa3p3Ma0pcg58fOKw0py4QraXLPQsTjpcsVdwveflrGa2n6dSkqJSlzzOnkLxiUxSzB2mId9RxtfSpF4XHhN3JlpQ6fnXviy0KdSE8xNekMxfpLPxJKl8g5aDUCn9YrsWVrlCmq6sWzZqgG3KBsJgO1z81IIFaV9aHCSybpJtSgPD+sdShBL08ojvm3ngs/RbZC4qbMlmtcoIK6i/lA21sH2M15da5TStKcAdPGB9nYp5U7PLdpbi4Kmn57jaJ9p4lpkx3e7MbnnwrbnSsK1Ldd4HW2vctROP9myVrbtCaeM36xH6PJUYs8sK3+oRBKc/Y5Y4Bj8XhuysUyGeBo8go3cTr3gxou5P5M1SXwV/tL4/AxFtAWHfE8sVcdzHyRogx/Dvho/UhZcMcRSn54GO59/0jm1H54QgHx+kYwnGC5a3UDgM3iwFvD5xHhpdy1qKMx8CLQRgxqx1Y1jLLBLCCY6sKYYTDiHEw0mOMNMYw7NC5oYI6sYw+sNa4hKw3NBQCB1AN1r16R0Tkx0DajbmaRZMESpF4ISVE6So8xRO3cNSTBEuTEstaRIIO1AtiLJpE6LAGJ2tKles4ryFz7ooMf6bAWlrU8K39wgqLfCB9zZCggDHbdkyvWcE8heMLOx+KnneOUdfoIe+xkEpnYs7ZSbmg04AfOsF6a/3MN9kWmM9NyzBJCVJsK3P0ih23jMUSBMbUA5Q2gqfDhFfs22Kl/tD4RqdsOoADFQWBALLW46nTxjoUYac0qJOUpRdGOlE2qFJqON/j8OkdjBUqOZ+kXmK2aFXMpzC9mG8BwNdD32ijxZuvf9I6dyclRFJqLsmnJMQ5WAYZl41IIPTlc+MTsoAAHWp531iJCaltc1AbAmzE8YSXMY2altPHgYOpwLpPIVsOcqtMDECpFK95+sF7atlHG9uPCKnCIpL5qihUggA0ObQg8D8ocG4cukQnp+rcdEJ4aLb0Vwmd57BQ3ZqjUNK3NKivWg8RAu2v0r+H+kRL6MbQ7Cc7i5yqCODISO0Xoctx1EN9Ily4iaK1uKHmMoofEUPjCtPzPj/obGy/cFkCktLEEgm9wRmNGHLiD+yONYlwTU7X/+Y/1RLb7LJtvCor0JY/EfGBcO15n7A+MPF3J/IrVJDZbAOO5h5qwgfHez3xJ7Q8fgYjxns98GPKElwx/EfnhD5SEmg4mEpcQTKXIizbWY28xCtjpDJ1KKgFGvn/eNB8D5QXLFBAeGBJLNqbwYDFYxpUSlK2KTDSY6sMJggFJhtYSsJWMAWFhpjs0Yw+GmG1hKxgD46GEwkE1noMsRK0ygrHR0ecjsKHaPpOEqFS/M/QRnMX6Qz5xy5qdNB7o6Ojp04RcboTUk06RTNNZpgVjXeAPnGjkSFX1QBCx0HxGEkjeHzbZOIsMatJLA/gPwjo6OSsnRMyGAH/zMv9pYv/SlPulPJh7wY6Ojp1P9SJyx+iRQ4XGugKg7ptQ3F+I5GB8WLr3/AEhI6LpJSEb9JJh9TStKmlddYJmjSOjopP6SWn9QJKamfvWvnEiamOjoSXCKQ5ZLswN29VIBUFv3RW1OME7clus0iY2dxLkZmJJqewlXqbnvjo6FfNexRL037kx/+0k95/3QBJ1f9kfGEjonDl/P9hlwvgYBvDx+EMxQuvfCx0OuUI+GHYCQHeh/CT8IHn3fJXdQmneTeOjoWH1/AZ/SFpCwsdFiQ0w0x0dGMMMcYSOjAFjgISOjGOhIWOjAEAhY6OgmP//Z"/>
          <p:cNvSpPr>
            <a:spLocks noChangeAspect="1" noChangeArrowheads="1"/>
          </p:cNvSpPr>
          <p:nvPr/>
        </p:nvSpPr>
        <p:spPr bwMode="auto">
          <a:xfrm>
            <a:off x="304800" y="349091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2" descr="data:image/jpeg;base64,/9j/4AAQSkZJRgABAQAAAQABAAD/2wCEAAkGBxITEhUUExQVFhUXGR4aGBgYFiAcGRoZGBwXFxwdHBgYHCgiGBwlHBcXITEiJyksLi4uHB8zODMsNygtLisBCgoKDg0OGxAQGywmICQsLCwsNDAsLCwsLDQsLCwsLCwsLCwsLC8sLCwsLCwsLCwsLCwsLCwsLCwsLCwsLCwsLP/AABEIALcBEwMBIgACEQEDEQH/xAAcAAABBQEBAQAAAAAAAAAAAAAGAAMEBQcCAQj/xABDEAACAQIEAwUECAUCBgIDAQABAhEAAwQSITEFBkETIlFhcTKBkaEHI0JSscHR8BQzYnLhgpIVQ1NzovFjwiQ0gxb/xAAZAQADAQEBAAAAAAAAAAAAAAABAgMABAX/xAAsEQACAgICAQMDAwQDAAAAAAAAAQIRITEDEkETIlEEYXEysfBCgaHxFJHh/9oADAMBAAIRAxEAPwDcaVKlWMKlSpVjCpUqVYwqVKlWMKlSpVjCpUqj38daT2nVfVhWMSKVUWN5uwlve5PoP1qrPPlt/wCTae4fIT8lBrBphjSoMHFeK3f5eG7MeLwvyYz8q4ucA4jdH12MW0OoQFvmSoHzoWGgwv4u2ntOq+rAVTY7nHBWvavKfTWh5uU+HoJxGKu3fW7A+FoA/OmsQOEWh9Vh7bN95hJ/3PJNFJsDcUSL/wBJlomLFm5dPkD+Qry1x3i+I/k4VLQ+9cP5ST8qobnM6IZRUWOkfnUTFfSYw0BgeR1+VO+P5YFK9IMf+AcRuf8A7OP7MeFpY/8AIkfhTmD5FwbavdvYg9S92R/4QKyvG/SHcPsqCfFtT8zUOz9JOOt+w4HlqR/tmKR9F5HUeR+DfsFy7hLX8uxaU+OUE/E615xbgeEvobd61bIb+kBh5g7g1g1v6V+JhpN9T/T2SZfks/OjzgvPd/G4YlRZF1d1AM6dRLaT/ihHLo04NKzLvpB5MvcPud4ZrTk9m46jwPg0UVfQ3xC2+ExeFdoZgSNdwywfyrzmjjN3F28t4k5T7JHsnr76CeEhsPiA1sxVJRaySi7CW5hyuh0I0Pupu2KuMTi7WJ9nuXQNQev6+tD/ABPF9jowg1zSjRYmivDiVG5FB2L467bVXXMc53Y1kmGjQRxBPvCkceh+0Kzg4hvE0hiW8TRpgpGiG8Dsa4JoEt8ScdTVhheOsN6FM1BgKVU1vjaQK9rWamfUtKgzG87KDCwPMmqfiHO427VR76sMuGRpLXANyKinidrYuKxjiPPA/wCqT6GqS9zrroCfWhkf0Uts3q7x+wv2p9KaHMVr/wB18/3ub77+yIpi5xPGPEsRO1MkI1xo+hbnNGHX2nA+dV+K+kHBJ9sn9+tYdbwbMfrr5Xy1J+FEvCsBwpBNwXLzDxMD4AjSm6Mm5QQX4z6VrIMW0zHpuf0ri3zPxXEfyMM4B2YqFH+5/wBak8H4oMh/gMBbEfaCjfzIC6+81J7TjFyFyi0CdSCogfM0vVg7rwiInL3F7/8AOv27Q8MxZvgNPnUzD/R7bmb+JvXD4LCD8z86tb1r+GtyzszHd3cs0+QOwrm3cvNbzXLvZq2wiWI/KueXKlgok2PYblfAWo+ptk+L98/+ZNd8RxV62n/41uywHQH/AOogfOq8WPu4r/cn+aSApM3rLD3g1P13el/3/wCh9NfJGtvxS8QGHZKdSRGg8o1mqfmDGWLL5ne9cA3USzSNz4gfKizCY4IDN9W+6IMAe/eljMRatq1/slYRBOXvP5CaquZvKx/kTolsxfifN+Zvq0IXoCfyE1QYvj1xuoHoP1rYbFnhGJU3EwtokySMgzA9cwGxqEeX+G3CFGBmdjbBj4jSKz535ZVKC1Exe9jmO7E++vThL8ZuyfKdiVIB95rYOG8oYHD8RRTaYrkLHMwZEadBp10PWri5xvD3L727S5wupAWVAGh7wEUsuRJWwqd4RgSYW6xAynUxRBw3kTFXLgRhlnUHxrfsFwDCOO0FtYYeGxq1w/DkSBG2x61RZElyMxXF/QpiOzzW7q549g/hNAmH/icDiIYG3dQwQdiPzU19YM4G5FCnPXJtrG2ywAF4DRvHyNGUbQeLkqWTNbSLxBA9oqmI+0p2P6+RoL4pae1dZSAHUwY20qRi8LfwN6DmUg6H8qs8Tat463Kd2+BtPt0/Hy9vbLf7m5/p+vvhr9gdxHEs4B2YdRTqcdDp2d9BcXx+0KY47y/iMKVF5MuYSO8D+HrVI7UJxadoWM01TLS/wmy+ti7r9x/13qrxPD7qHVT6jUfKkt2pNrFMNmPv1/Gk7MLiVZryaunxJYQyo3uqLctgj2APQ0ewvVlfXoqxsWE+0hPv/wA0+qWh/wAqfU1uyNTKoGvatAF/6a/v3UqFoYsbt+825Pv0pm9ZIEu49Jk0w10HXNJ8Irggkzlj1NXaghO3JIseH4a3cdUBJLEKJ0EnQT5VbXuBZHe3NoPbgsSZG0wCaGBa19qPSnXeTLMzHxJ/Ol9WKGXByPY4cU2YiRoYkbaeFPrcO5uddBvUNXHQVfcO5R4heg28Ncyn7TDIP/KDHupXzPwh/wDjxX6mSeXcEmJvrbOc5tWO0Ab1p9qzg1tiz2AFvZXjvT45t69+j/6PVwytcxDZ7zCCFPdQeE/aNEbcPwyL2bEt3p8/TT/3UeTk5HVNC9eNNpErh+EW0gFm2QhEk7T5x1pixjlVouvudCDpHgeoqK7YjtDc7RVtKYHVj5BenvprDYpLl1rq2lJTd2OgjrHjU5STedmSpErE4AXb4DusAZ1tLMsBsST0npVPx69ce8qC7atKstdzHWFjTy3FNcwcfwcZ8RezQDlS2CCekBvszpr8Kzjir3zmF1byYc99LJJLm3I1YtqoM+0fE1N03hfz+fc3Zo0TDjD3zcWzibvbKBBW39X5aEGVncyDSxvE8gAfChmAOZ7UuojYkSCCd46VT8D5ywb2OzR7tlZyEdmGu5TqwDoMpDQBmMHbyqXa5hsWQgsm3aVlibrMbbEkk5yohWiBOo13isotYa/n9xezObWL7UZlVrYXvFmGUQN+7ExPWrbhSi9IuA3VEfy2zgTBAPe0JHlNAXEeb8TiLzWuyTEWrRKulu4EW4zRDG4pghSIBAgiR1mifh2Kt8NwRRWtDFXzmuKWjs8ykwNQWC6L3epNPGKX4A5NjnMXE1wZNzCLbDyqmzkEEt3WzEakjeJ0g+lUt7nLHXsPadXVYzrc0KL3e6GLKRqZzaQARHiCK8VxD3Ll0BLhvqyqFPtKVB7QEAw0DY6wI1611xLC38ObV17YQvrYstMgzGdxOmpkSTGkxtRq8AHOJcxOLFvDi44BdjfZACzAmDlZvaLA7wBoKIOT+cLVsLYs2jbQnUA5mA3LXLhUZm8h/is+v38189syuTvBhRuQBGmhg6Vb8mcYFothrrfUs2YTBKXJHUjTbfymjKNIMTbuHY+8SFWTmGYKREr4iatcK5ZSXciNN9j+dZ7hOMOim5bZ89sMs3gJyKcqsIEkFcusHUmnuD8xOWHaDtVG2Xp5svX3fClc1AdLsH+Du2ZC5gzbyepqyoDx/GRdvYfKuRkcTOhganTeNNKLU4tbOkwfOqw5Vpiyj8FHzvykmMtkgDOB8f8ANYDxDB3cHeymQQdDtt+dfU1q6rCQZoS585Pt4u2WAGcD4/5ppxUlaL8HP19stGU4ni5x+HFqV7dRCltc3lPQ1nOJtFWZWBV1MEHcGr7iGCu4W7laQQdD6fgaIbvGHx+GXCstgMoJVysOzdBmG00/Hy37ZbB9R9N198NfsZwa9D0/jMI9tylxcrLuD0qKTTSiQjMkK9OB6iK9OhqnQ9kkPXueo4aus1AA/mpVHN4Uq1GJK3iRoK9GYx51uGA+jexhL6i4BcsXxkM/YubjXwbb1FWeE+jHCrnWNJlTufEfCtWSnrGCWOHXXbIFJPpRCv0fcQa2rrYcydB4/HYedfQeH4Jhyq/U2w6aSFEgjz3g705icQcwCK2mhIGnv6RWa0L6rYFcj8nWsEEzW1fGOJdjqLQP2R0EdT1NGWIvoni5HUnu/CoWP4motG6IEkho+0y6RNDlqxjr7B2As2tYLnLp5L7R+AqE+10kZZyy0TmNi8Fgqa94LIH786qsdzS9tg62C5M5XVAAeklpgVR8XTC2FIN53J3Gyn0G/wA6q7fGSywGOQbAgxpSXJbY1J6Qb4bH4rEArdSzbDahncswBE7IVA9ZqsXgVzs1YjPkzSGPdyn2u6sA9PGn8DiMQ9rswntqGyqO8F0yn1O8dBvQ5iuOhCbd0nuNsNGVhsYP4j/NNJL7iHHM+NtriLbIyWSqhWXswJAEd2SSTOmoHjVDxHj964i2wVMLDdwrcuTrBYM+YTMAhYprD4ZsTeZ3cBp7qEkhBrqzLpmjzO/jArp+D3Lads9y0g3QBibjRsVVVYzPjA86y9ouC54ZwnPfzXcJiEsoMv1ci3oIDl7kK/eMkzr507xvgFu9iFZcVhVQ5ZQsXIfTMGW2QI9nZhM6VScTW7bw3aYnEuZ/l2rl1jdctlBHZtJAjKSzdAYmhyLy2zcCSoMl8oDAtplk7jXzqkXev5+wppPLnAsFhCHbEriQubRAihTKjvzdECV2J3BFN8cxnDS1zGviLovDRLYVCyvbjLHZB1XvQxDHx01is/x/BbqYa3ibp0uD6tGeXgzHTYiWy75TJ3mqVQANfeBoYHup1YKDvA8VtJL4fJcuAGLpV0BdzGe4ozTAMx3R0oW4zfxDzcv3HdgAqljMhhrHRVEAfDwqIuN7PupDrvDrAkgTEHfTQn4U7hXM557JY+zrGkEhGOsk6mdz5RQUeoSPgLqqyrcAKkiSG2A8RsYBNW+KcTGVMrCFuKYMnaWUCdARBPjUbiWBuC2LgC3rQgNd7PIwJJADAGQCdmO+2hrz+LsHCkXGIuKVFtACSSGksxMgLkMaEa9DReTImYLjdy0r2yQJ0LSNh6g+A1p5+aXQzkVI6psR01G/rQ5hmDOS2You8ESfSRHTwok5XwuJdHuYdAyqSGVlDgKRLSD5dfOlcR0yy4Xx+5ccF2zCetabwnDqbZZJuKBMBpKf6T09IrLMRywz3Ge1CbHIkgroD7J3HXeiHkTiuJsXszLmtpKsynLBMwGDHWSOlT6qLyM3eTRuH8Ru2TJGZD4Lr5a/4qbwPmpb9+5YdDbdYKyZV1afZPj3TpVVwPi7uWYJMCSVGw16bH8a54vghiznN3voPq2XQqd9RuBIFKnNL2O/sCSR1z7yamJtsygZvL8vOsFxuEuYa5laQQdD4x+db7geMYsW++FfIIcqNJ8Y6+tD3NHB7ONQuqgPGsdT4jwPlVLU0dPByuGJaM6uonEECsQmKURbc7OPuP8Akf8A0QjF4d0dkdSrqYZTuDV9jcLcw9wq2hGx6EVY3wmOQK5C4lRFu4dn8Eufk37N+Plv2y2T+o+m6++GgLVq6zV1icMyMyOpV1MMp3Bpon407icykOZ68zzTI1pwCkoN2daV7XBpVjH1/edsQhti2SNJdyU1EEMq5S07HpXmBxV50zEoGUlXUz3SD96dREHarYkaMNR+IP7/ABqp4/aYqUtqAXYZiN4ggk+4RQaYExm7xgKrNIYzl0EZm6ALJJ9agXOJXc62lYgKJcjcf5J0qGzol51CkdjCAn7zCSfWDv51FOI76oPHO/ko1+eg99Jn5GwXgt5It4dM7jUlj3bebUmT1nrFRcVwq9cZe1xCAfaVZLMN4WesdeldcE4iCMgdULNLN11kDr5UuE4S6LnaOWa6CRlBAULqJYmZka6eVBpOrCrM++kPlrFBxctYeLJaO4wYgmYkAyBpvVhypywEwZfGqZvTlXOQbdtRowAMSx116RRpxjmC3bYC+o7pkAGZI29detBHNHGL+JUtZt3bh65EJVR4EgQKnJx/p2Mr8lxg+ZMKHSyywoXKHAhtBl9sGQY+0Ke4jy1ZLHFHJibRMkuga4ggLIIIBAAXWNAPU0FvwZrS2gTmxVw6ie6ub7IPWOp9fCi3kR7lpsVZuEMihendliVbfpEfGnhd1IWSW0Z7xDl7iFq6XXslGZnt5t3A7yns2BUkrlMN4eUVA5hvcQZf4m/ceD3A5HkTkEqNNDtpRZz1zGqYkZngsJVvMaR5CYrrivM1i9grQv2ScQjC4bWTKpZQyr34CEd4NBHQTqBQq3nS/wAitUkZ3g+D4gBL5t58z90OCV2LFnAIMTr5nTrFM4nEuGAYyELLHQEwRHQaiPdV3iuPsVIyrJBkHUL6Rv69Ko8JYS5cZXYICJHhPh5daKbk7YWqJNy8z4fMZJRiBOsiFEQfIxUa/h1FtW7NlzDdjCyJB1j5ab1a2Q96yLCKqlG77TAMywJnqxBHnGm4quxvELmcpcbOiAIAghGgZRlBHmdYnU9adCsrUwsmACvXeQPMkbDSpq4NDlOR2lTqGgsROZlWJMbbdDuag4nESTAC6+yNgPMkyTt/jap/DMNfuK1xLkdmMxMbEagbe1GvntTOwDGIwBtsQ1sjIdVfRxImMp7wjzA2priNqIkEE6wdx129KtODcRxdvEI1trguTAYhWjNpMXFIG+502NWmJ4lcxeIZb+Kt4ffW4oIzdV0QQDqfAaVg2CmBcAgeNaDy/wBrh0i2fq78zlMaxqD8JFAWLsG3dZLiiVYgsk6wdxOh+A91bJ9HnY/w7W8SCoK9xmAzDqCQJ8opXV5G8A7i8e6YpL6ZsjLkYek+1P7MGifh/CWxIfsIVXbMzH2F7sat6jber8cMwNqw6XJuq8FlbuzGoOmqx61Dx3HnKZLNv6oaKtsDKoHkv6UsmlvIVksuWuGdgClu8zkauwhE+cmn+N3lOwLmPsuBPuGpoD7fEFSQlwakECTPmIHWrHA4cXsFeupmF6y/VjOiglSPHr76lGTrrQ7j5LjhXEraZluHLusDU+8mp3DMPhmlVZ8xMhgNh4ECQR5xUTg3C1yC7iVBuZQXzaqg3AjZ3jx291Rcdxtbh7HCqqKT3iNB+/L4Cg3VOX9jVeiHz3wTC3kyqB2xkgqZ1H6iZrHMVh3svlbf5EVpS8UFu6dZPj1EEH8qmc28spiLIxFoaMMzAfZbqR5TuKKn3Orhn19rM2v5MWgRyFvKIt3D9odEuHw8G6fiL4nDsjFWBVlMEHcEVc4vDvafK2/TwI8R4inMQVxCQ5i4ohHPh91z1Hg3Sunj5L9siH1H0/X3w0Dy616WivLttlJBEEbg1wRPrVGjlsRu0qapVqNZ9rYY5Xa2dvaT+0nUf6W+TLQ/xvj5w97vgqg0zRI12mToD41f8VttlFxBL2zmA+8PtL/qWQPPKelQOPYKxiLSu5Btkb+KMJ089iKnJOsBjV5BbmHi6XIuqBESSOrCR4eQ+FDvAsU1xsRdYGAoQN0knMw89FWrBOEWHP8AD4cuLagm47tOXWQfKdQF6/E01xbH2sP2diyIUHWes9SepO5qN37m/wDZSqwi8t3MNh7Qbs07RlHdfvNB1kiSFM+FVJ5mttfCKHURLlfZ97HQelCnFsfcuXQigu7HKoGpJNXeD4DZw1s3MddmBJRXyoPJnGrt5LHkTSNt/gaqHV4lhe3Nx1NyD3RdIYadcoAG9F/AeYO0fwRVJgCFGwG229UHB8Rh2RLyYK0tu4YtPctqS4+8MxLhfNoJ+dT+M8QQWZS3bt5p9hQJA0kkROtZe123rxVGeVglYHg2GvMmIa2BcUtB7ZlBJzCckkTE9Kl42xkACIFbNliZzZtTJ66GZP5UFcB5ih8mTPOkQZPpHXzq3PFHUOGBkGFLiCFM/wDqfCqcfJcbElGmVXG+DlrxvWV7Q25HZyC6kaaf9T3a6bGg3H2rl1mN23cXyIKn5ip9rjN21euS2oYlkPnrKn9gzRLwznBw8sGfTrrFKpW8jNVoD+Acq4e6xN666Io9kRmaOgY+z8DvUbH8NsjFAYfuoVhe/rprJPUkiJn8K1o8WV0zW3Kt/T7M/wBSdOmo86z7mC/dvYgI+GLXOhWBmB6qRAI85p5aEWQT4zw8o4zEjMYLeuxI60PhncMy5oU6nWIOnunXTT0oz5i4birForetuqNoM0EBtxqJj/3VbgcCq8PvXSdXuQo8Aqgmfe1OtAewaVZGUQAT8T013irvHXblnDphw0BxnIR53lTnUbMSBv0UDaKqeH2M9wRAMjU7SSBJnTTerPgvAL+LuFrKkWs5QXJVdhK/6ogmPHpTVYPJd8uYq+LS27z3zaIkW5kHoIV/ZHWR4SKv14vcvKbK2bFm3bEMuTtLjjqWdgWBG40HhrXZ5Kxdqz9UtguNDluzcgdBmVQW36nfTxqDyLgWTFO960ezKm3LaQ5gbHqO900NLbMl5K4ctsTFyzcCElu1UxAMEMy3JMEAefzp24VwlzuW2zToWPdAO0A7+us+NHHEyLzLazC06SC2UkMD0IB0E7epqDf5Ju4p7VtiMiuCbtt9BbBBYHMJBygxI3jzpMN0mOsZJGE4RiMQgJud1wC9wiSGDaKg3YkRp8YohXhWEw1sdorMwGzHKT5sFiAYiDJ/OdxK/btkMjL3Vy2ra7L0LGeukUB8wfxT3CLitbtg5czbN10jprvQk0nhBSvYW3+YrhAgqoAkKGyiKj2eYDcDM2mTWZ3bpJ6wBPwrNsfxEI+UPmO0nQfrFNDi9xl7G2JLMfZnXoT5DzqC7drZSlWAg5i5he6VtITHXXcnxpi4j2XUajSffGsx1oeb6pyLhBbpkb2T5yNan4rHdrMH7PjsRvp5ilnBy3seLS1ok4nEBwzBBLmS0agmJAPSWk+8VovIl0th1RohcwGu8tPyrNeG45ew7EkyTmkeR018oFGfLWMC2kUHvCdZ3kk/nVYpYEbIfP8AyepU3EHd1JgaofvDxXxFZJi8M9p8rCCPgR4jxBr6XwmMW6sHfqKznn3lJVUug+q303tMevnbPUdPwdo6OHlv2synFqLi66MuzeA8D4r4Hp6VUkEGIg+FXOKw72nKsII+BHiPEGoeJsZhI3Hy/wAfhVocl4ZHn+nr3R0RuzH7FKm+0I0pVWzjPtiy+YA66669KEOdb7YfCstgEkvtvlFwkwB92ToPQUWYW8HUEbHUeY8dKH+MXRYe5euEEGMiHbQbn3gaeXpUuRe0eOyuTAF7CrayrAGdDC9+BmYn7RJnXes35/tm3ft2xO8XGj7TxET0AOnpRjg+ZVDM+Vmu9oG3GQjYqV6aEkHXUDpVHzC+IxWJt3DZJUMmaCPZVww0npr8TUkuysfTJfLvBRhBmPexNwRmbTIpOir93NoT7qpsbyNxPGXC2Ja1aSdA12QB/SqT8TBP4WnF+IscRck91SWMGCQCAIHXefdXeH4ravobd972U7Pbutbdfepg+8GhavIc0X/FuXcO9nDWXv3FtWFUFLXdzhFC5S0yFMevnTWJu4TEF7ffjLA1AyKIHdgdJG8ig3jGLKkpauO6KAFLHvQBAnXU0P4TiLJdU5jvB8w2h/H5UspuUsoKjSNVt4jB4BSuH9rY3G1Zj1k9B5CBQbxfmoupH9ZPrVJzO1wrdWYyguB/bqfkDQZhOJGcraTRfaWgKlsMV44pQpdUMvQx3l9DuKiXrxXVHnTQ+PhVGLkGaetvGkyp28jRSxkLLjAcwPbYFjGb4+v+KKH47bKg3AGt+GvdJ2IYGU33rM8esd4iY3/WrnlriIAcHVYAKnUaz8tKNVoDyGGNvC8gTvXUI2Yy0DXcbkDY76ChDGYF0RwNQ5lB1PSDPXpV7wbBmy2dHUodlzSZ6aRVZzZirrMFXQzrBiBPStVbFK/mThT4Gzbtll7W8M7qjBoVgjBSI3mAdYMbHeiLGY84O2lq0VYWhkXLILOSQ5eQNZB6bCgl+JXExKXGLM6NIJbUwIHe6aRRby7Yt4xo72twFid9CD0MQRIp5ZpCpZJDcexNkjtC0EA6+BAI+RqXx/ibtatXZIM6/DQ/L50W8Z4B/GtlCALmVM8aKFif/EfGKGPpRxNpVS3aWFVumpgCNfeRSekknTH73RDx3HL5Syd2VREDWG1O24/zRhwHiLfwnasfrHBhR0QSJPqdfSPGsq4lizcW0qHuhAH1ggjpl3IPwOlWeE5hy5VJOoywPA7QPcKFVKzbRevxnvnO5ULrIiZnT2gRXa84WbrmxcGZG019kzOnkfA1T43DC7rMfZuAbx94ecae4VAxfKLsQbD5pI0bQjUagjc+6khBjyaPOM8HcX+yXvBtbTE7odpPQjr8etXHEcdZwFgWbSqb7CXuR3jMaAxKqPCiPFWu8zW7We6i5EggECBOhO5gfCsw49Yvq7NfR1J6sNPcdjVdaFWdkBMXLksTJ8Kl2MQ256VU8Ps5ryDoXUfEgfnRxzZglw94CBlY5WHuGvu/Os4IKkVVm+Sy/wBOg9CSR+NF/KySWWX30ggAaAj2vKOtCr4bs7bQQSXBB/pAJ/E/uKl3MS9u3bv2yQjkKx6a7T+FBrBrNWw6XE7xHX2hsfeJg1dWLi3VIIBOxB61n/C+LXbN3LujAeJXUefQn8aI7WJIcxplYj9KIoH89coC2JX+ST3W62WPQ+Ns/KszxWHe25VhBHzHiPEGvpO3fS6pVgDIhlPUHy8KzHnblPs9v5RPcfc2yfst4of3rutUd3Dy9sPf7mZm2p8R6bUqkX8HcRipUyPASPcRvSpu0vkPocfwa7wrnX+G7NwZs3hnVTshmHReoCtOmuhXxFX/ABh14ggNq+LbkbXBKEeu669R8KyflO8jJ2FwZwjG7bHWVEXFH91qT/clutA4xwXF2kUYS/ntuAyq1vOMp1lWKn7JGsgieu9U5oNfhnnwaf5KXh30eY4m4ruLRXW2ZDW7gM6Bwe6QehGxHnEngnL+NsXC2KugIh7qhgxudQO77Kg7zuPfDGL4hxPDoSylgNe6J066AzMT0rjF4Hil+z2oUi3lz91lzOkToFMtKmQJ1MVBX/TEo/ux/Gktic7pmhxMkayAYMToQYM+dSb+NwejPYyE6kd4Dw0CmNwdqmvyvbw2Gt3rNxrtu6QxYxBzLKMABoOnvob5tYlco03ZD6mSB46kiqOLUfuTu2XlniPCnIzIynxBb03INP3OUeGXSt6zfuKVdWZGhlYKZIECRMbz12rKruLZIJB1qxwXMDLHe08D+tIpSTyhnFeAh5muDPdcDZWPlsay574OhHvrR0jErl6kd3+oH7J8j+NRMByVYu3Pqg5Yb2zqsjx6+4mjxVkE7A+y7ZRI9D41IsuJynY7Hwo6vfRnjL3t3LFhP6mLNH9qjT0kVNwXJ2GwlgpihZxDliRcVnBywIESIiD8aZ0lbBfwAVxSNDv+Nc4a0EJZQdRqo/T9KL8fy7h7oC2Ljo32Q3fHkAR3vxp/hHIbp38dcCKPsJq7+/7APx9KCaau8BZU8icMu4i6b1yUw9oySdM7D7C6anXXwFcceuhr5K6DUUWce4sWtixhwttF0UAwB0nzPnTXLnKVrDjt8YyP9pLQJifFyd/T40HT1pGWNgfwXl/FYtYGHcp0uHuII0JDvAPumirk/ldsHeZ3vK8Ccq9Inc9TPhUzjXN+c5VPkFXRR6CncBbC2Sc2Z7pAJ6eg8h+NCM70sGcfklcc5hOGsqZMZZAG5ZpNZNxPib3XLu0eGu1X/wBJWP7yIDAH/wBQB+dBFq2W3Migo5thvwF2BtWnwF1wvfWIbyDCflQ1gBkvoxMjMDNHvJ3K167YuC99TZcQGf2jI3VBr8Yq8wnKfCsL/Mum7c6G4yiD5JED3zVLS2KZ9c4hcW4Ss5Tr5ak9aIuV8SMz3TAyDQa6sf0/OlzLhsM2qXjPmAQfeNqr7Y7PCvB9qdR8KTG0N4Fa4/c7RmVoBPv/AM0S8Os4vFgCbT2jo7kwFH9Snf0BPu3rOeHXlF5SxbLOoHh4UV8Q5xbLltwiAaKNAB6DQClSURnkLgvC8GAq4azdZTmzsgzF/EfdGmgG1Z1zvxk3ruaddTHgWP6VVYzjTNMGSetVtltddZoru8yNSWiecQy2wJ8h796NeR7qXLZw1zVbk907gxuDHjr6xQrhcHbuRmuFSNB3ZH4jWifgaWMM63u0a46yVXLlWY3IkliNfKimk1kDWAo5Zvg4q9auWyLaDKw6DKREHwELrXmN42v8UYUKjk5GnQsJlT4GNY6ifAxTY3mYLh2YH6y6xMTO+gzfCY/Wqjld2u57dxWdHMzro0gzI9nWIPQxWnPwgxj5ZpuHeYZdD+9KtkdLqFLiggiGB1GtC3DM9lX/AIg5EQA9s6kKynQTp7fQqNeo0NShx1CoaxbuuzMVQsBbXbVySSYHQES1FZVgK3Eck3gxFm8Bb+yGUsQPCZ1pUT4C9FtRdfPcA7zBcoY+OUEx6V7SlvXn/Ej56w+ONlldRDqQQ0noZG/TSK+jPow40t/D9n9zvIP/AIn1A/0mV9wr5uxKgt5eQArQvo24wMMyMGYqhXPp9i6SHUidlZQwPXM2mhI9Fq00eemb3ewyOCrKCD4jrVDy9YWw93Bn2U+ssf8AZYnu/wCh8yx0UpRBcYaEGQev4H9+NUXNKFAmKQEtYOYgbtbOl1NN5UZgOrItc+mUK22nZC9gWEo03LA/+N276DWZt3DIiIV7Y6VneLxadpcw1wyUPXTXWCvgdNfGNularxK4Cq3UgndW/pceI6Hu/AVlHOXLNx7t7EFW3zN/YYJKxuVMn3CtPVhjsqOIcLssmt0idR3JI+etUV3hdof8xj6KB+JNNW0xTXhY79xpgAa+c+kdTRvwvkooM+Ju2lI1Ce2ff0qNN5KYRE5UwS2xL5hbnMpJ7x8QNNBRXf5otIrdmUtJu2XcnxJ6mhHjmLXPlDZ18tNPcaG8TjEnbTwOoqcrbwFILbnORc9ySJ0LHU/pUDFcZe4csS0xHWT0qk/4sDoAvuUfpVnyi6nFBzBKqWnwI0HrvS+lFsPZo0HheGt4FATBxDCWY7JPRf1oa41x3tGPeJHUzQ/zTxi61w69386HVxhY70JQcvwGLS/IS2eIIj5tWjb1pnjPMN28e8YHhVAMYQTBNMfxBZoGpp1B1Rm1dl1w1Xu3Aibnr4DqaPMNfBuLaTVLKfPbX3k0D4LECwhj+Y2/kPCiLgLdnhmuN7V1tJ+6un4zTpJCPIPc2AXMRLahelSOFvZtMtwrmcbDTKPd4+dUfEcVnus3npUa/iSNKVWNSCXjHN9644hiFB0A6x415jL1nEqHzhLkag7N/mhI342GtR3BbU60y4/IrZb3lVT7Y9xq4GJVsIADIEz8ZoQgCrPhmIhSh2Ovx0NM40jXZ4+MVZyimVvZt/hUe8mUkdadwts7nas0qCnk9ZFWm2vjWBHnXt68CfTSubVszoBWS+TP7FhhLWcLAJ16HcHeiPE2rVq2xUS8d4jXKPDfr1ocFwWwI0PWP3pU/C8ZARkKghhufGIkfI0jGog3cZPQR50Q8p4pTeVL5dVbS2Q7Kmb7hCkQeoP7FHhsIQQxHd/fyoz4XwlDb7G4JW4JRuoI1iejLuD1HoaW1ELyXt3gFuWk3JY5g4uNIaZEgmCQdgQQYj1m4C+f5bgZ13jZh0ZfI/IyPWv5e4i4Y4TEn61R3H6XU6H+4R8R7zdY/hxuAFTluJqj+B6gjqp2K+h0IBGumDZLDHwn30qqRxu0ul4m3cGjIQTB8jGoO4PUEUqagGcc38BFi+Wsy1lwLlox/wAt9QD5iCPdVTw3iDWriNJOUyUnRhqCp6QykqfWiLiV038GGUnuHtFAOyuQt5I8FfLcHgGagthqdda9KWHaONfDPp3kTiwu4fs82bswMrdWsuM1pvXKQD5qRV7Ztt3lLSDMA9D+n6msR+ijjuSFJ/k7+eHuNr69ndIb0uN4VtgfX1/Y/SufljTvwysHaBjhLFRewbaG3LWf+0xMAafYaV/tCHrQr/8A7ZrdxrGKUrB9oAFWG2oI0O3xFGHN1vIExaDvWSWYAataIAuroJPdAcAfaQVRc58vpiEF5BmIGYR9tSNR6kHTzipe6sD4vIwh4bbm7bt3ATbiQxgLPTfTp8KEsZxbDO5Cu8dRmmm8Xwq/hh2lsm5ayk6agown8IPuFCLsO0DbA7+h6/vpNTbbeUMopeQle1gX+2wPmxB/E1B4pwewcuS4Tpr3gfxAohwfJiYoLcEoqrLgbkjw9YoO4xbFt2VBCgwPKKaVrwBZEvCidFYfvzmp/CeF3bTl8ylcpBAOvQ/lQy955hZJOwH6davrHAOIhcxUoP6yAY9N/lWUcBbIXGMJcZi6GfET+tQcPwy88whPjH6Va3y9vu3YnyNM2OIujSrT76EZVgLjeSuaw05YI6Gd/hVtguF3FEwFn7TeFL/jrjoJ8Y1+NQMXxG5c3bTwopgaJK2s1xbaEs7GJ/P0G9XvMeOVALaHRFCD3VB4LbWwhvN7bCFHUA7mqPiGJZySJjxNK84Cvka7UTHU1GdiCa8CR616zydRVEqBZ0mI8RXTWw2ximoNe9nWwbJ12BG0V6lpgZkCuFnauSD1rGLEXkbeJHWo928B1mowE10EodUg2dK69R8qkW8Rl9kb1HCdKnYKyGlTvv5+ooOgoZw6lmGbQMYBI0nwmrLC8IYOAw7pOh/I1d5Fu2D28JGhZoVT4MpOk1X2uPWrKZGftyNJVSqkdJZ+voKZ8bawL3S2FHCeDKGAbVT7M/Nf309KvMUcPZSLl1UXpLAMCNo6yDWV4zm3EOMqt2a+A397f4qiu3CxliSfEmfxreje2L6nwaJzNzfg7iqF7R7tsytxBlA8dW6MBqI8PAVVcQ+kjG3BlRltiIlVBc+ZYjf0AoNrosIp4witIRzbLC5xe+xJa9dJO83W/WvKrgR517T2KFPAeIZMynVdTHiGGV196/gKqOI2glwqDIEFT94ESD7wa8tvlYHwqTxe2sBhOuq+GUzInyOlGErjXwU5o1K/kkct8ZGHxFu6RKCVdejW2BW4p8ZUn3x4V9D8vYrNbyFsxtwA330IDW388yFT6zXy8j1sH0X8ezWlBPesRbbzsOSbZ/8A5uWXyDina7wr4JJ0zV7i51K+I+f7/GhnlqbYuYVpiyfq/wDstJQf6YKf6RRELmvrVLx1OzuW8SNlkP522jN/tOVvca5UyzI9qwFZ7BiPbtz91j3h55WO3QMtZ5zFyqod7YER3rfmh3H+lpHoRWk8dQwt5NWt971X7Y966jzAqBxyx2ltbqd4p3xH2lI7w966jzArTVo0XQLcE5rFkKGGW6gCnXRh0MdZj8assaeH4vvXcOCxMko2WSf7aGOaeGiReTVYkx1U6z7t6oVxbWj1H4e7xqLnNlFBGlYTCYewk4bDW7f9ZEt/uOtDfH+NNrLS3lVHi+a7jLGbTyofxeNZhPjSu5PyFRS2LF3AxlzJ8KhN5CPWkykiRTlrBO6Z1BIG8VRGYw58/lXK3CD4+tWScFvMoZUJ0keYpkcOuFc4RivjFMAYbFuw38qaAkV09sjvQY612VjX40DDfZz614bcipBTr8a7NrrQ7Boi2xI8xvTqLNPYi3li4Btow8R4+6rLgnAsTiSDh7Fy6P6VOX0LeyPeaNN6AnWymu2eo6Vz2ciRvWn4L6P7zAdogQ9QTLf7Ekz8KjYrkZMNmY23u+Tv2aD0CyxHqRVY8M2ib5IpmbC0TGUEnoANfSKs/wDgt0KGuAWZ/wCocp/2+0fhVjjeLG33EdLY1kWFjy1fVj8ap7t8zIEk9WOvv60/pJbYvq/A5ctWl2zXD4gZV+J1PwFNXMcy7FLf9ol/9xkj3RUW/dPVo8hUW5cHhRSS0K5NnV+8WMksx8WJJ+dM17SyGg2ZRbPKU12Erql7Drj+RsIa9CCuprwmhbGUUj2KVczSrDFhdEaVKtNntFTuuo9Oo/ClSpofqDyq4FRRHyZxn+GxKM2ttu5cH3rb91vhow8wKVKrcf6kcktH0Dw28cpRjLWzlnxjVT71INTLqB0KkTI2PzFKlXPyKpNFovCZWcLnIbR1Ns5ZPVd1+UD3VX/xH8KOyKNcJJNtVIEIdgSxjQkjTpFeUqCYfIP45ruY2ES3ahc4DfWSGYyJ0gDwofxPCmu5lukAoBlyaLliPZ6GZpUqlJ5HWgRxXDijMsyNx6VP5d4UDeC3V0YErrO0T+NKlR41bDJ4Cu9y2tp9AMriY8GG/uIqJgMKMPfgAdnd0jwYa/MUqVCeJgjmIS4PDhZUARuPzFM8PtJbutaKjK8uvkftD0kz76VKnQoxiOA2zmUKPTyPShS1wgB3sMBK95D4oeh8xtSpUkkqYyZ3geCntBbiSfZ2o34H9GqsCMTdy94hbdtQWj+9u6PhSpV1cPDFxtkeXkadINuF8hYK1GXDWz/VePaH/ae6Kc4rzTgsM3ZO7s4GltUIH4BY99KlXRwQU7+xGcmCnE/pAxbSmDsWbXm5LMPOBlUfE1lvNPErztOKxbu3/TVSF+AhY+Ne0q0sLAFlgq+MUeyo99R2vM3WlSrmbZaKycBK6CilSqdl1FI9pTSpVgnhavJrylRAeE0ppUqIp5SpUqxj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AutoShape 6" descr="data:image/jpeg;base64,/9j/4AAQSkZJRgABAQAAAQABAAD/2wCEAAkGBxQSEhUUEhQUFRQXFBUUFRQVFBQVFRQVFBUWFhQUFBQYHCggGBwlHBQUITEhJSkrLi4uFx8zODMsNygtLisBCgoKDg0OGxAQGiwkHyQsLCwsLCwsLCwsLCwsLCwsLCwsLCwsLCwsLCwsLCwsLCwsLCwsLCwsLCwsLCwsLCwsLP/AABEIAMIBAwMBIgACEQEDEQH/xAAbAAABBQEBAAAAAAAAAAAAAAAEAQIDBQYAB//EAD8QAAEDAQUFBwIDBgUFAQAAAAEAAgMRBAUSITEGQVFhcRMiMoGRobFSwSNC0RRicoLh8AeSorLxJDNDU6MV/8QAGgEAAgMBAQAAAAAAAAAAAAAAAgMAAQQFBv/EADARAAICAQQABAQGAQUAAAAAAAABAhEDBBIhMQUyQVETIoHBM2FxkaGx8BQVI0Lh/9oADAMBAAIRAxEAPwDylrU9rFLhTg1ZbPURxjBGu7NTNapGtUGLGiFkSnYxOATgqGRhQrQngJoTgoOQ4BKkCUKBIVdRKuVFiLkq5QsRclWzurYB0jGvkmDMQDiwNq4A7qk0r5KxObPjxK5ujGMYSaAEk6ACpPQBIctcuq9XuXYtlmn7Vry4BpADgKgnU1HL5K0E1miJBcxhIzBLW1qd9VODn5PFYKVRja/b7HluyOzJtL8UrHiECtc24idA08FqZP8AD2zF1Q+UNy7mIa7+8RWnmtRLaYxqQhJL5jGhr0Uujn5ddmnLdF0vYzsn+HcBkxNklEf0ZEg/xnd781eWTZSysApZ4yQKVeMRPXFVI+/huHqhZb7efCr3JdiZZ881Tky7gu2OPwMjj/gaAnuka3V3usrJbJX/AJiPOigLXE0cflC8kRWxvtmnkt8Td4Qb79jbXCPQKiMXElZraV7mvAaSGltaA76lWp30Owab4s9iZsrTtOBwHUgKotW2A+sfyglYdyjRWdOPhcF5n/n8mntG1pOmM+YCrbRtDI7QAdSSqkpqoctDhj6BMt5yn89OgAQskrneJzj1JSEJrgoNWKEekhuELkmFcrLIKJQE6iUBCFRzQngLmhStCgxRGhqdhTwEtFAtoyiUBPASqBUNAS0RNksMkppGxzugyHU6BXEGzDtZpGM5DvO/QK1CT6QjNqsOH8SSX9/sZ9KFqY7DY49Q6Q/vOy9Aior3jZlHFGzmAAmrA/VnMy+PYI+RN/wZaG75X+GN5/lPyrGybK2uTwxHqXNH3VraNpXnIUA5Ka5tqOzxYycxkOKksO1WuTJ/v05SpRS/X/EQw/4f2ilZHxMHIl5+AtlLaOzDcJqQD5miy1r2xLsmj1VrZog9jH1ccQDteI5LPkjNK6FZNa9S6k7r2CpbxmOmXshHGR2rvlHtaoQ2hcED3WAqAjDXUlcyEVop5BmUjNUp3fLCsQRrmM16qUpWjVHtQNkFE7D3vJLvTwM1EUwa0NzWS2qd+K0cGfJK2NoGawd9z45nncDhH8uX2Kcu2dDwyN5b9kVxTCnkpER3WMokKeU0qAjSmlPKaQoCxtVyRcrBIk4JAE8BCEkKE5q4BSAKBpCBPAU1ksrpXBkbS5x3D5PAc1p7LdENmGKciST6PyNPP6j7IowcujPqtbi00bm+fb1KS7bllmzaMLP/AGOyb5cfJXMd3WaDx/jP55MHRu/zUN5X45+QNBuA0HkqSa013rTHFFHmNV4zny8Q+Vfl3+5fWu/3EYW0a3cBkPQKont5OpVbJOoHSphyW2+WHutSYbQgca4SKrJQZ264TITtUokV2VQaJFv9kZ8dmaPpc5vvUf7l5u2Rej7F2YssocfzuLh0yaPiqTn8ho0vnLyNQz5O6hOscwdWm5xb6Jlr1CxS6OgiOUKOPUKRxUe8JU+w0PkT4VHKnWc5Ik/mor0IpXUepGHNCSyd8lEQHIIYO5Mj6Ok8RWLvfZ+aKrqY264m5kfxN1C11vlDGucfp99B9lUWG/HNoDmOB+xW/FjUkyo+IS0k1t5T7MaUhK2tvuuC095n4cnEaH+Jv3CyN43fJC7DIKcDq1w4tO9DPG4nf0mvxalfK+fYFLkhcuomkIDWLiTHOXFIVAGxua5JVcrBHgJ4CQBOCE0IcArK5rofaH0bk0eN58LR9zyTbkup1pkDG5AZvfuY3j14Baq9Lcyzx9hAKNGp3k7yTvJ4puPHu5fRzPEfEY6aO2PMn/AyW1RWVhjg/mefE88z9lnLXbC45lRTzVKCllWukjx2TJPLJyk7bHSSoaSVNc5RFUUkc+RRl6R7lEXobDSJMSUOUQUsRHAu5KrLocCpGpHOP0geX6qQQyFuPC7D9VMkLmkTaS2aIvc1g1c4NHVxoPlezRwiNjWN8LGhg8hReYbC2V0lrjdSoYS49Q04feh8l6bbZgxrnHRoLj5LPmnaNOnjVsrrntIdJaGj8s1PVjfuHIu1aqq2etQkfI8NAJwl1GltT3sznmVcWkJLkpRtD8UrVg9clG7cpCFHIdEmY1D59EkZySv0UIOSL/tZPQEdqi7O7uoKQ5+aIgPdS8XmLl0Vm1Vqoxrd7jXyb/UhZtsistrX/iMG7B7lxr8BUWNdjFxBHH1LvIy1s9rLTqr6z2yOdnZzAOB9QeIO4rIMkRME9E3sXCcoO4sW/bjdZziHeiPhfw/ddwPyqlbe7Lza9pjlAc1woQd4Wa2gug2d4LSXROzY75a7mPdZcmOuUes8N8SWdbJ+b+//AEqXhRkp5KaUo6jG1XLqLlCiUKaCIvcGtFXOIa0DeTkAoFsNhrCAH2p+jKsj/iI7zvIGnmVIR3OianULBieR+n9lnLG2w2cRNIMjs3uH5nb/ACGgWRtU1SSj73thkeSVTyvotqVcHhMuWWWbnJ8sZJVDPKkLyTqh5SrBSGveoJHpJZKIR8tUDdDIxJHvUXaVNBqV1BSpPQcUOx9DUJMpew1RNBY7EDQEVJ3lX9hsELW4XDE5xGhoQd2HgVnrPbnjwNBpTEeui0FnYPE7ccnDUb1hyud8MGdouRc8D3HFXFQAMfU79QQc1Da7CztaF4bgaBgDjTCRT/tgaa+iG7YUydR1QSTWvWpQhk77TixuBri3mhrnXmkxyy9WBuNrsnFC0P7IDKgrhIOdTQ16BO2rnLIcs8Tw3Su4n5AHmoNlZgXS5944XEcK1U+1eLs42tr3pQ2oFQDQ4a8MwM01yuFmqP4ZDsrY3MjLn1xPcTQgAhoyaD/qPmrmXRPa2mXDL0SUzTEqjQ6C2qgaigkCKe1QSjJKfKsYhrTkmJY1xCu+EyFeFNEclG1veIU4alY/ctlBtfCaRv3DE0+eY+CsvVbPbDKz4vpew041q37rDmSq62GXy0cvUR+eyUOUrZEJjTg9OsRQfHPRX932ltojMMmhGR3h25w5rJB6LsNoLXAqrsZCThJSQJbrM6J7mP8AE005HgRyIzQritftXZhLCy0NGbQGycwdD5E+6xzllnHaz2WlzrPiU/X1/UTGlURXIR1sLqvRbyj/AGayRQjXAC7m45uPqSsTcFn7S0ws3GRtegOI+wWv21m/FI4BOwLtnH8ezOo4/r9l9zK2iRAPKnmchZCtB5tEbig57W0Zb+A480RNIGgudWg4bydAs859SSgk6H44XyESzkqBzyu7Q6eykYyuXslsfVDcRdQVFOeSLsVmEj2MGrnNaTXiQCR6pSyuWHpmnCXs6EGhByzpmN4IS5OuiHpDdlGNZQRhwyrU1xAbiFFNYMBFIiGilGk1AP3HJUdy7U2t1aSNLAQKObU6V1yO4ol+2Fse0/gw5HDiLnDPoXc1lnz61+33AdX2TT1iIOQrUBprprlXNJZbUzC4ubgqQWPOdSK1b05rTWSGM2d07zm8YWHIitNRlkCda8Fly1xkdgyqMs6U3OAp5FI2qL/UBr0Rotm7eBO1tQe0a5ozG7vD4otTaoMYA4PY/wDyuBPtVeVWZ5hcwtFHNfWuubTy3ZL1G77c2ZjZGaOFacDvaeiuFVtNGF8bQhyZDm4KWlQVBGO8OqbfBoGyDNQyDJGPbmUEXIFx9SyGMJC+hAO80HWhP2KdGmPiq5p+gud5lpaP9xVryojBnHvKZmZA5oebVTWU5pOP2LZVbduIsuW97a9BU/ovOg9el7YEfs5rxA9iV5axy6EWY8qt2Fh6UOQzXpxctEZWZ3EJD0VCUFCC40HCvkNUXHGWmhRFNcGz2dpLDJC7RzSKeRFfcrATsLXFp1aS09QaH4W52Sd+IBxCzG2EWC2SjiQ7/M0H5qhzLizseDZmnKH1KhcmVXLMd7cavYhlbbDyLj/ocrXbB34z+pVNshJhtkJ/eI9WuCvNuGUlJ45rTg8pwPHk/jR/T7syMpQ+qlkQtomwNLhwyTTixRVXpa8Ti0aA0y380BRcUoKS2bEqRK0DzRLYwO9UaVpucBqNeihacxTU50/4KnjdmQ+tMweIA3AHQqEBXg1pX++Se6MEak5jLjxXOf7DLroirkuya2TNhhHeOrtzG73OPBA6SstKy22asE80uCzsr4cZrRrGE6n360W3OyE2LMtprQN1z481sNltno7DCImd4nN7z4nuyq48hoArfs6rkZ9Rvlcehv8Ap4vlmWu64nsFC6jMOERitK6lx3VOax20DmQSSWd7XMa+hY8txMcRnq3vNPQHRetsiArTes9tVdccjauFXAh1NdDl5oVqKa3B/AT6MRZe9AXYKE1aA4UNNa+2nNP2btjrOTkXYiMTATQcwDodeC69bRUtjYKVIBpqBvWjuy6GVaR1pTU8UcpJNJMz/DakX9llDm1GiUZGqe1gaKcFBiJ00JoFolwqNKFJqEG9uZVqYgBTkqdspEpY7fp8j7qpfLVlrkRwoUkpoD0RM7MqqGTcr90UVEtoBcRvAB9f790XYXaoC1uo48UXZjRqTBfOE+iS8LIyZmB9aa5HMHiOKw17bMTh4DGsLD/5AaU/iGo91sX20YsKmxVGRWyMk2JlE87vKwNgbRxDjStRlnwCpY31C3O0l1NmaaHA/jq08iPuFj5LqfEKuLcuBT4iZRDbhZiLugr0Jz+FPiJeSdST8oVo7KQFoq1zGuArqHDMVHAgjyR0k7XuqG4agZE1zAzK0LozyNFsuPxWrPbfn/rX/wALPgrT7IRd+vALG7Yz47XKeBDfQf1VZfKbvCvxG/yKjEkTFyzHoNxe2K0dnIx/0va70IJW+25gxxslGhGq85XpOzkotdiMTj3mjDzy0KZgfaMfjuHdCM16cHnOAucGjUkAeaAveOjcjkXOaOeGhr/qCvf2Z7JS0DvAkEkeFujjyyrms9fLzhjp4TjoPMfaidLo87jXJTNZU00zpU6JWMqaK0usRO/DlLGB5FJiHkxuG6jTTCcq1GWuSBtMOB5FQ4AkYmmoNDqCNyWaRY2ZhuF2Kprx6YfVTSsDGkPxY6g0zAFQaAjUnROsghwvdK55cMOCNmRcTXE50haQAANKZ1UAhJNGguc6haGnE7XSjdXaKEFsllfK9scYLnvIa0UPiJGXQak8F7xsbsyywQYB3pXUMj95PBv7ozogdgtk/wBmYJZs53tzzPcBoSBXQmgqRrRbCnr8LkavUb3sj0accK5Yg5HqU+IUJ6Df1UIA1Og0rv5qaHnrr/RY79BpK91BVUN7SmhoKuJoBvJ3I+3WnOgUcbQ3vO8XwqxYXml+SD8qKG7rgDcTpaOc6hp9FK7/ADV/ZIQ1uQpw5BAS3i12LC4GlW5GtDwRwd+GKa4B60XUjS6ENP1KS/72ABYw97Qn6ePmruysADaaBo+FhbVdUrpC5pYGHd3sVep1zqtpdrjgbXXC2vWmaGF3yR9BNpfQdclU3nZy/C9niaa0+ocOqfftoLcPDOqjgtOLI5H5Um03tZEqVk0EweMv+DwQ/bAPwE5/3l1Q9rsr64o3lhOtACHeoyQzrM46+LeSquXsXSLO03c2QcDucNR+qqbwss8Qq0CRo4A4hzI/RWl32g6VzVoDxTIqMuQXaPNo5quxV1JqOqsWWvCaUOHjuV3f2zbJj2je5J9TdHfxDf1VCxhiOBxqdM9/kooNMjaY29GF7e4aO3V0PIrB3hbXklrhhIyIW8tNobHTH4DofpJ48lWbQ3CJG9pEQXDPD9Q5HjyK0wQiRVQmkNmfvDpW9Qx7XU/+hVnbLCQcYHdd3mkc86HmqWGcmKNlMmPe4Hj2mEHLkY/dX9ytfMWxatBxD90Z1A5Z18lqi+DJPs01ysENndI7Ko9gF5VbZsb3vP5nE+pyXou3V4CKEQs3jD+q80cgyvpHX8Nx7YuQi5IuSTp2W1VfbI3r2Ew+k5FZ6qfG+hBQxdOzbqcSy4nA322901H7RFo5tH04HQ9F5veUdYWn6ZHtP8zWEf7HL0zZO+g5vYy5gigr8LP7abNmBsjmCsTsL2n6XtOh/le/2Wt8o8Y4OE6Z542gOYry090XFD2kbnOlib2YAEbu694r+SjaOOe81UZjT47ISQBmScgEm6G9hFy3Y2V5xuIjY3G/CKvcKhrWRt3vc5zWjrXcvWtidnexHaOY2Ikd2JpxYBuMkhzleeJyGgAVLsds22EiR9DJTIHRleHPmvQo9P6LnarVNrZD6sdjx+rCiaaJAAN468ynxLp6cPhYFFvhdmhELhiP7o9yN6SQuoQCBXef0SOkTPEeXyf0XTw+HKv+R3+Q6MUnyCssWeIvJGugA8kdDECK06VzJ4pzYqnMVO5v6ons8AFczX34ALdDHjxqoIDJminwVNtu5uGoY2tdwAJ9F1j8Arzp0R009AdN9TrkNw/VA2l+GEkahlfMiqXmrsU8m5UAXhYyO9GKje3f5J12z1YCK5OLSCKUpyOfFA3Rf+LKQUIyxflPXgfZXraOGR1z681jik3aBfHDBbU1r9QCOeajZG3khr1ul7n9oxxrgw4QSN5Na+afdlkOAYwcVTUHXU09lKe7oviiyja07worXd+IHCcJ3bx5hZS3dr+14InOGdTQ5AZZkab1rbFMRQPNeauMr4aKaoy9ts0kczGtJLiRQbqV7zuFKVWkszq1ad391CKtcVRz3H7KghmJnadNW05HWvmB6Iq2sq7RbNtIbJ2ZyJGJp3Opr5rL7a3eGvjm0oacq7j8q72ghP4LmmhximWoO72+VDtG8dkcWlRlzqmVw0wDFX1MDA4HyRuy0ZFnGMnQmhFMIr3RmmPtUA1Ay6IK99omtZhjzJyFOPkmQFyKw2cue8tzrK4AdA0kjqXH0W6uayCyQmR/jcPQcENs3cYhY2WbUNyH7xq55/zOd5AKn2pvsyEtaclqiqXImMN0jP7Q3gZpSTpuVS4p8hqaqMrPJ27PQ4seyCiNquXLlQws0oTUtUs6YdYbQQei39w34yVnYzgEEU72YIO4rzNjqFWNnnotGKZ57xLTbZbl0w/a/Yl0FZbOC+HUtGbo/wBWrMXFagyZhdSgOvCuVV6PcO0xbRr82qW+djLPa6zWUiOU5lo8DzzbuPMeaueO1wclPa+Qu75shvWhsUwORyNN/wBl5ZHbLTd7uztEZLfyknL+V+hHJaS6dr43mjm0G41quNlwuL5NkJJo3zSBzQ801SqaG+BI4tZ4QKk8zoPlFxSE/wB/K26DAq+I/oN3bFbCHvqacdeQ3/op4Bn09kHZ3ZF3E5dBkB9/NFxy5ZLpPhAzk4w/Nk7pKf8AKhfPX46DgFHJIoSUoy2B39awyJ2dCRhHmcz6VKHu+2iSENOoGBw5tyPx7qg2rkkll7KMGjR3iBvOdM+VPVV1nuS2hwLZAwEADu4nENy00NNPJZJyubGryl+6yAd0ZBWl2UaS0kgUFB/RQXbcrmN773OcdXOzJ9MgOQRzLA0Px1NaUzOVOmiWsdBbjrVeQjGYc4nIBoqT+nmi7N3mYiKEgGh1FdxQ88jWjiiYn1YDxaD7K0ueyn0AQ2Udq9+91KnkAMvlTWd4e91NG5eaHntAaxzuvuotno8LHn6nV9QFS7S+pb6stzJULK26Qi1ta3Q98+hHyrdloJe5vD4yzTJXNYS7IGlC7eQN1Vb+ZA9Dn/lL/wAubRz4+6ym1l4F1I2551dT2H3R9tvKtQzzd+iCsNxyTOxEYW/U7U9Ajj8zpAt12efzXdK+YNDS8uPdoK+25eg7PbLMs9JrRR0gHdb+Vn6u5q4DoLG04KYqULvzFZW+L7dIdaDgtkcdcsQ25dBe0e0Bf3WmgHusZa5aqa0TIB7qlVkkdDR4bd+w0ppTk0pB1mJRclXKFUHJUi5AbxVLE+ihquqrTpi82NZIOLLGOWitrtvh8Rq0rPRSKYPWqMrPMajTuEmmek2TaKKduC0Na4EUIcAQetdVX2zYGCRwfZJXRnXs61b5HUe6xsc9FaWG+Xx6OKJpS7MvMejSWG7pbM0iRpzcSXeIHcM+gCKdeJwkA6680PYNsTpJmOasha7LNqADxGXwrqlSGfGurCbPJkANwHsiw9CssjdWSV6pzrO/r0Kk7GZMsZdEj5UParWI2Oc40DQSTyCjex41afRZ3audxa2IA941caHwtoaeZp6FJnLahcVbJLtvRr35guricQMq0BdhB4mlPNaOB/53kVIzpoBua3gAsrs7AcZduAp5u4eQ90bfF5BpayuqyKW2O5j6t0g+1X0CaMqT6NHV288gPNMhtNfEa9MlUyRNcMiWniE+6roMZcXlz3VI727lRKUpSYVJItJnxuydpwxV9qqy7QNiFNBGPYLOtuvE8nAchllvJA+6ubbZ3ujLWChLcIrkOCZjUnboCTS9SttDu1ZgoKHmVOXysjwx0B4upQJ1zXDNGDjkaQeRy8yjnwQM/wC5JXlWvwmQ082rfDBlliuivuuNzWvc52N7nZmnAaBQWy65picxGziczTeQETatooYxSNo9As9eG073aGifHTRqpMU8zb4NFFFZ7O3PvOGhNPhUl6bTE5MyWatNuc7UlBPlT0lFUgKb7CrXbS41JVfLKmySISWRDKVGjFicnSOlkqo0yqWqzt2dzHBQjSFokouqlVDBqVclUKDEi6qRAbRapCkXKEFCmjkUKQlFGVCM+COWNMLDk4SINsvFSh60RlZ5/PppQdMMbMp47WRvVdiShyOzI4F/Z75e3RxVnZ9qJBqarHiRPEqKxbib6Ha47wi27VMOvwF5wJk4Tq7Ko9KbtJFwHouN+wHVrD1aF5uLQl/aCq4Iejf/AL8O5rfQKN+07P7C88NoKaZ1fBDfSbWgaBBzbYP/AC5c1izMmmVSy6NFadopHauKrJrwc7UlVxkTS9VZaQU+dQukUJemF6qw1ElL1E96jc9QdpUoJSo1YsDm6Q6SRRammaV6YUhys62PAsapdiFcCkXKgxapapqVQsWqVNSqF2GFcVy5CbBEi5cqIKmuSrlCMienQlcuTImDV+UnCcuXJ6OHPsVclXIhTOCckXKwGKEq5coCIuXLlZYialXKi0NKRcuUYSETCuXIWOgC2o5KOyrlyRI6mn7RM9MK5chNshpSLlygtirly5WQVcuXKgj/2Q=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242" name="Picture 2" descr="http://homepage3.nifty.com/bo-ya/pcs/drinks/img_cola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7285" y="792455"/>
            <a:ext cx="5396914" cy="5396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7593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3940" y="10990055"/>
            <a:ext cx="10515600" cy="6949440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9675894" y="28426"/>
            <a:ext cx="1415772" cy="692497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ja-JP" altLang="en-US" sz="8000" b="1" dirty="0" smtClean="0"/>
              <a:t>サラダ</a:t>
            </a:r>
            <a:endParaRPr lang="en-US" sz="8000" b="1" dirty="0"/>
          </a:p>
        </p:txBody>
      </p:sp>
      <p:sp>
        <p:nvSpPr>
          <p:cNvPr id="3" name="AutoShape 2" descr="http://upload.wikimedia.org/wikipedia/en/a/a4/Flag_of_the_United_States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2" descr="data:image/jpeg;base64,/9j/4AAQSkZJRgABAQAAAQABAAD/2wCEAAkGBxQSEhUUEBQWFhQUFRcXGBQXFxQVFxUUFBQWFhcUFBQaHCggGBwlHBUUITEhJSkrLi4uFx8zODMsNygtLisBCgoKDg0OGxAQGzcmICYtLC8vLCwsLS0sLywsLDQsLCwsLywsNCwvLCwsLCwsLC0sLCwsLCwsLiwsLCwsLDQsLP/AABEIAMIBAwMBIgACEQEDEQH/xAAcAAABBQEBAQAAAAAAAAAAAAAAAQIDBAUGBwj/xABDEAABAwEFBQUFBgUBCAMAAAABAAIDEQQFEiExBkFRYXETIjKBkQdCUqGxI2JywdHwFIKSsuEzQ1NjorPC0vEVFiT/xAAaAQEAAwEBAQAAAAAAAAAAAAAAAwQFAgEG/8QALxEAAgEDAwIEBQUAAwAAAAAAAAECAxEhBBIxQVEFIjLwE2GBkaFxsdHh8RQjQv/aAAwDAQACEQMRAD8A9JiYpwmhOCAUBOSBKEAoCcAkCcEAUSgICVAFEqEqASiWiEqARCVCARInFIgECEtEIBtEickQDUlE5IUAwhNITymkIBhTCFIU0hAREJjgpSEwhAQkJjgpiFG4ICAhRvapiExwQFJ0aFZLUIDYCeE0JwQDglCQJwQChOCQJQgFCVASoAQhKgBCEqARKhCAaUqjtNoZG0vkc1jRq5xDWjqSs6xbR2SUlsdoicRqMQGvCtK+SA1Uiyrv2lss73RwzMe5vCtDTXA4ij6UNaEqodrYO27MVLdDKPCD+nNRzqwh6mSQpTn6Vc6BIlB4IUhGNKQrEtu0jWvdGxpc9hoRpSm/osue+536FrByzVeephF2JY0ZM6xxA1y6qpNeMTfFI0ea4ueR7j3nud50HrqqcjBqRpv19XFV5a3siZabuzt235ZyaCQdaOp60or/AEXllutWEUbr6rudjrb2tkjqauZVh490kCvlRTafUOo2mR1aSgro2CEwqQphVogI3BRuClKYUBC4KNwUzlG5AQ0SpyEBqBPCaE4IBwTgmhOCAUJyQJQgFCUJEqAVCRKgBKkQgFQkUNttIjjfIRUMaXUFKnCK0Fd50QHI7cWCdrnWqN0LmMjDcMzXn+HIJrPDhqMRxAGra5DNePXlY3yzEsoWucGsIc5zXOFA4hzxU1J1PErur02vN5O7FlYoqd5hIxSHMEVGrVg3pE2xzQuNezDsZb8GoJHKtFUqV/NsjyW6envDfLi5HdV6NgBitUZY5vdxAUIP3hvBzzFVsWO9ImnuuDmngc6cKKptUGTtbI2jg5oNdKt1Cym2Vj8wBp6cqrLqunNbuH1NWkqkHsvddD1DY2/O92DjVrqmM8Drg6a09F2dV8+2S2PgcHRmoa4EVOjgciPQLune1hm6yyk/jiA8jWtPJaGjqWhtk+OH8u30M3WU7z3RXPP69/qJt1dssMrrSyuAmpc33KgAh3AV36LPu7aJsjftAcTfhAoeeeiLx9p87gRFZomgilZHmT1Y0AH1XDWa9uze9z2t75rRgwtac8mMqaDNR6mMJZg8nlLcvUjupL1qe431zVae0mvfNTwC461bSyaRMw8zr8lYue2yvdR1M95qPXiqvwJJXZNvV7I3rVIXdToBuUOydrc287O1jqNBcySh8WJjqMPHOh81WtdsyLYjU+9L+TP3TqqNzuMVogc0HuysNBUkjEK9d6loSUZI9lScos99JTCVA+1Ac+iryWx24Adc1oz1NKHLM+NGcuhdKYVnmd/xH0CYbaWkYjkSB6miijrqbdsnb08krmgVG5SFRuVwgGIQhAagTglATgEAgTggBOAQAEqAE4BAIlRRLRAIlRRLRAIhLRYF9bXWazdo0vxSx0HZAEOLnNxDXKlM66BeN2Bevi+IrNGZJnAAGlBmS74QOK8cvHaKe0veHySGyOlJNaUFSaMy90Cgpn6mix3xPts0j7OMMbi8udicWue4udhjcTU0xeLQZU3LqbhhjkiMRbgLBgdH8PT9VS1GpsrR+pf02m3O8vp8y1aLia+MUFHNFWuGRad1OS5+G2ulfGbRG5rwx8bmvbQODXDvUPGvTJdJdTbRFG9lpLCGupE5upjA1csC9ZsUzOWPPlhj/wArPjKylHnBoyjdxlxn39h1pINQAAKZAUAAGgAWEZaVAPcJ148geC0JpMX4f7v8fXoqMoUVHy3T9/2WKkd1munv7DbTKCABSp3BQzRV5HimzyhmlAT5f+1G600qCTUZkYW/T/KuU6TaVsFKrXjFvdn9OP8AR8MBJAdXMgDDqSdBQrSsV2Me4iMVI1ecxT8W/oFmPk7VlGOo6hzpQtafEaAmlagHkumuQtiia2ItfvdWuppWulfLJc6lSpQv/hxp9labXT8mZaru7PMtqDo7QdFGGV104DRdVLbBI3BIwActP3zXMXkHROwgZHMO4j9VThWlPy9S69PCGbFy7YmF47VpcwatBwk+a9KuRlnLf/zNa3iKUd/NvPVePR2pwNQf0W7c19tLgGuwyDgc/JduEkitWd2eqmNR0CoXLeDpoyX0LmmleOWRI4q1M/ioXN8ENglkA/wsi8JsqncrUr1zO0t4YW4RqcgOZ0C9hds9awb+yG0htjZA9obLC4BwHhcHCrXt3itDlyW8SvP9gHdlaHxnWWPFXSr2Oqfk4ld+V9FRqfEgpGbWpunPaxEJEqlIjbDU4NUganBqAjDUuFSUS4UAzClwp+FLRAR0RRSURRAR0RhWXfe01msmU8oD90bavef5Bp1NAuQtntAlkqLNEIm/HJ33nowHC09SVHOrCHLJYUZz4Rv+0C/ZLFZDLC0F5cGBzgS1mKvfLRm7TIcSF4cYZ7bIXyudQg4pJM5JSRTMDJrdwaNAu8tt5SSj7aRzhwJyP8ooB6LLdRprTI5HlwJ5fryWZqNd5lGBp0NAkr1B2zUgp2WHA6MUwjSg3t/e9aJuuT+KbOxzRHgLXtoau4cuGfJQ2u5mzdm4PcxzCDiYaEgHNhWnarUGjP0VSTV7rryXFF22vpwV72tdBRcZahjeHV7oBoPirSp6ZDr9dS9bTjrXSoy5VzqsyQ5rmLtlE2xPDBzln2+04SG6VBNaE0A4U3q2XKF8RkqwGmIEVrSlRqpKStK9jmvmFk7FG7LP2hxipxGrQeVQCfnTqpbe1rXCOHvzSEUzObtARyFN2tDuzSytDSyOzgveQGtAr9oNMm7mfe304a7t2WJlmcZJWEOl98nGNwwNdQUbruzFKZCpuSko3m+ei9+/qZm3clTWI9Ze/f0KDrn7ENfIGmQtGKVgp3s8uB3d4eLTmc8BwJwGhBqKZeR/I86LtbUMbSMiCMjqM9KLlI7G+IjtKZnDkcsx+ZVehq3UT3c9u5NX0ag47eO/Y1LsvXINnaWk6O0B68DzTr5gDmZ1oDUEZEclXc0EFr8+HRNsUha4MfUtPgJ+h/JV3TW7fDHW3f8AT+Cypy2bZu6eL9U/n/JnNs8W9pd1c76AqC12hraBoDeDWDPlpmVtS3U0uzcQ07h+9Oi1LLc8TBiaAeYz9XKZV1a/JUlScXaxFsjtTLZ43/xMZINMJFMWVcnA5b1n33tZarQ7uExR/Cw94/ifr5CnmtWezB27oFTbZmtOQxHgNK83aD68lzGcLuVv4OfhyeEW9nbzkZG7t3lwpUFxJdX4QdTXgoiHPd2jx3j4W/CD+f76yQWfMOkoSNANG14fr9NFJaJAMyVWqVU5WiXqNDbmQy75MFpgf8MrQfwv7jvk5eokLx9s+ORgb8bc+jgV7E5bPh11TaZleI23poZRCchaBnnRYU4NUgalwoCMNS4VJhS4UBFhS4VTvW+YLMCZpGtoK4dXen6rzi/PadJISyxM7Nuf2rwHPI4tZo3qa9FxOpGCyyWnRnUdoo9Cvq+oLI3FaJA2ujdXu5MYMz9F5tf2309oqyzDsI9MWsrh+LRnlU81yji6RxfK4ve7VziXE8iTu+SmAos2vrXwsGrp9BFZll/gjijFSdSTUk5kniTvPMq219FAFZjYN6zJ1m+DSjSSHMq4rRs0HEKtHKxoqc/3xTJr7AyA4DugnXnkAoVTcss6lJLBZmkMGXuO05U3HpuPDLcK49st5cMyBvI1prlXTLL5pbRaHyAgsoDWpJq7kcsq6ZhZUjA0UpXrU/VWI2fJFZrgbPaxTKp14nhru+mpVZs+WeWfyTJ3lOjsjwMb4yWDM95rQBzqrUYJ4I5T25HNeCRixBvENJFOuiZbrR2j2wwM727IV0PeeeYrRvmdwT7xvF0obHEMDHZVOg/EN54N8zuA6K6tnXxNDmEucwe9rwIa45h1K8KaZHSby0knLEvwUpSnXbUXeP5I7nsv8LWSdnjoHyNJeG0FMNTmBkAaZbhrRblqc2RuVHMcN1CCEljvJkoLAKOaKOjIpQaZA7lSs92iJ73MJwvp3NzTUkkLM1M9ze7El+ff2NDTw2pbcx/b39yOw2PsmluIuGIltfdaQO7zzqa81RviOrHU1FCPIrUlfRZsgxnPwnQceZ5KOlKW/wCJIlnBbPhxKDWF4DvQceqe+Rr2kaOG45EEZhLd3gAO6o9CVNNC06gHqFalJRlZ9HggjBzhuXVZRNYpsTWk7wrXZtOdM1VYeCna5VJ83WCzGPls8kghbvz6mqcSBoFGXqC1SENNFyk5Ox1ZRQya1E5N9earOg3uNSpbMwAJzypl5XaJG1dXY+74/tGAD3m/UL1lea7N2bHOzgHB39Of5L0hhW5oItQbMHxCSc0h9EJwCFeKB1OFLhT1yu2G1Is5EMRHbOFSdezadDT4juHnwr5KSirs6hBzdka163zFZx3zV50jbm8+W4cyuE2j2stLmmlII+RGM9XfosK8NqcILYBikObpXVJ5kV8XUmnVcpa7S+VxL3FxrXESfQaU8qKtV1EYrk0aGjzlFi32sSNeKk11ca7yq1lcATzplvr03hELFegizFW1pxG4rKq6hPBqQ0+3KGdoBvonRyAkU319eunzWpBZY6ULN9d+W9bl32NvutA50+dVAowZI5SRzLLM93haSd1KgdNPzVuK4pXHMhufnT5/VdLK6OPxOFeqzbbfjfcHmj2xOd0pcFB1wsGbySVDKI2eBoHPf6qK03m52+iy5LRVRtuR2o2JbVaVkWmVTzOO79VcsF0kmr6HlqB14nkpoRUVdnMm3hGbZLFM4tcxrSMyMR1pvAHmpp4bVKQ1wDQDx7jSN+HMvPDEaCmi6iIBoo3M7yntjqo5axwflSPP+KpLzMzLj2aa3Jpo7XEQTVw7xLuJ8P8AVWuS6K7bzAd2EwDJGijRueOLTv8A3zCpfxJgOJ3gxDvbmHSrvukEtJ3d07irF52KO0hpfXuuBBBo4EEEtJ4Gn0I3Feqtugt+b9e3vscSpWl5MfLuvfUht12tNobOC5rmAggUo+oIGLpUpJXK1apK5rOtD/ln+/VVJNyauWoxUU2im4YySfAP+bl0UdoOissphAG4U9FBMyoXaeT1KyKFlADntG539zQ4f3K0Wqq3Kb8UbT5tc4H5FqvuCnr+q/dJ/gi0/ot2bX2YjWJxakokJUBMISqlsk7vmpZZFTtLqhTUo+ZMiqPDLERyHRSMZUpYIch0SW23xwDv9550jbm4/wDiOZU0KTlLBBUqqMbs6zZKzAFzjwoPNdfAFwOyEsnZmSSmKR1aDRjQKNYOmZrxJXb3fKSt2jFQgonz9ae+bkaQjQp2NySqa5Cbcj6Ak6AE+i+c75vJ1omkkJr2jy7yrp5CmS9f9q14SQXbM+IkGsbSRua+RrT5GtDyJXjNhkbIMTKGp7zfeY7gR+e9UNe5KKa4NPw3ZuafJHHZ+Pktm7LhfKcshxTIGgZ0Us94yEYcRaBuGX0WL8Vt5Nu1laJus2fhiFZZWjkSPoEya22NmTcT/KgXKyylVnuXV78I52d2dPJtCwf6cQHM5qnNf0jt9Oi5/Gk7Wi92NnvlRpy2knU1UDpVQkt7RqQPMKt/8q1xo04jwGfrwXUaEnwjiVaC6mi6RNjYXGjcz6AdTuRZbMXHv5DgNT+i0omhooPl+fEr1pQ5CvLgSx2TDmTnx/IcAtBhyoNFWBU0ZVWrUb4J4U7E7Bmr9kZnmqkLwtGFwUEY3eTuRcELTUOAIIoVgTsNkdhJrETRp+Hg08OR8umw2cDeqV5Wtj2ltKjeDoAeI4Ke64IdruVpLSKVrlxVaWTPgPnkaHL9VnODmuEbG4gCaHFkAQRhJORyJ41G6oJVh9je7xvHRufzP5BeOnGPLOlNvhELbSGHMih1pmPJaGBV4LIxprSp4nM+qtkripJN4PYprkoyWMdoHg6Bwp+LDX+0KV4UjiopHL3c5WuElG9iIuooi5SYKrOt97xxktaO0kHut0B+87d0zKs0qMpvCIKteMFdst9ms63W2NjgHPAoammZ6UGZPLksa2WySY4XyU/4bDhA60zPmks1la0d1oH74rUp6K2ZMyquvviKNK1X5JJUQjsm/FQGQ9Nzfn5KCw2QVrqSakk1JPNxzKRjQFq3JZnSysjYKuc4AAfXyCtxhGCtFFCdSU3eTPQLisf2bBTcPnmuvu2x0Ul1XRgaAdaLbhs9F2kRsgbDkhX8KFJY8M7aS622qzSwPFRIwjPjqF8uXrdktmmc3vBzDQOBwvAG47nBfWy5janYmC25uGF/xAI1dBOzPnex3padz2u/EAD8j+Smfetp+BnqeX6/Ir0O2+x2Sv2cjSOdQqY9j1o+Nnqqz09Ju+0tR1NZL1HBPvC0b+yHU/5VeS3THWVg6N69eXqvTofYzL70rB6laEHsYZ78/o1eqhTXETx6mq+Zni8k7zrK89Mv+3oo2tDzQCR5O6p/VezW72e2KElrXOlkGuYaxn43cfujPpqq8dz2aziow8MR38mjU9EbUfSiWnRnUzKWDzeDZ2jDJMzCBuyLicqCtMj6rTsNiDRoMuGgqNBxPMreva2Nlbga3u6g1oT95o5c1QiB1OROVTo+g93gd9Ouuqz69aTxe5qUNNCD4Eifu0VhgQ+DkeOhP01QwgZE6ior3QfMrNleRo+WKJFNGKpkTC6mFtag0OmYO+uozGgK0ILrkIq7u1bUDWjv3wA081y6b6nnxY9CvkMyRzPDrwSNtnwtc7vUy0/q04eq0W3U0k4u8TTXl1U5s4G7Pj/lcWjH5nm5sx8MjtaAVIPvVbxDcmpzbIMsZLiK+I1FDuw6UV+VirOao3UZ0oojcQKAAZacunBRucpXsULkQwhjVICmVSYl00c3EconuABJIAGZJyAHElE8gaC55AaMyT+/ksG0SvtJ0LYge6ze4/E/95fNXtLpHUd3wUdVq40lbqQ3pe7pAWxEsi0L8w9/IfCOWvRcpa7Y4d1gLG+jj5/ovRrs2VdKRUfoOi6+y+zSKVmGZtQfIjmDuK3acYwVkjAqVJVHeTPE7iioXOPL9/RbBK9Ouf2LYJHdraPsa90Mb9oR94nutPQGvJeiXFsfY7JQwwtxj/aP77/Jx8PlRd8nB41s57PbXaiHOYYoz78oLcvus8TvkOa9c2U2LgsIOCr5HeKV1K0+FoGTW/PiSunQulE8uNawBOQhdHgIQhACEIQAhCEALjNstrBE4wQHv0+0ePcB0Y37xG/cOZy6W/Lf2Fnll3sYSBxdo35kLwOa0OJLnE1eSS/U4iaknzKo6zUOnaK5ZpeH6VVW5y4X7mtbL5NNdNwrhbXe7eeKyp7Q57quJqNNKFp3fdFFC2MnMGh300O7JWIYDoFl1NTg3oUbDY28adBoK7grkOuenDd+8z6q1ZbqedGlasFxu4UVKTlJ3JHKEcFSydkAas16U8hTLyU8MMQIIjFQKeWWtOi0mXI0alOdHGzUhdf9lskO6m+CKyNFO6AOis9nxVJ1vY091VJb1J0XDqJDZJl94DVUtNpG5Zk1rJ1KrukKjbbJVG3JbmtCgdMqznpjnIoHtyyZlEXquXFNMlMyaBSxgRylYnLlXt1uZE3FIaDhqTyA3rFvPaJrO7F338tB1KybHY5LRIHSVc46DcByG4LR0+hcvNPCM7U65R8sMs1bDJJbZe+2kbc2R7q6Yn8TqvS9m9kq0LgodgtliDUjmTu6DkvV7NZgwAALXhFWtHgxJybd3yZ93XM2MCgWoyIBPQpVFHFwQhC6PAQhCAEIQgBCEIAQhCAEIQgPPvanfxjdBZdG2gSF7vwgBg/qI9AvOY4MziyOh5rt/bnczpYYZ2CroS5pHFsgBIHPu/LmvMrv2jbQC0A5ZCUD/qAaHmszxDTyqWlE1/DNVGneEup0EcK6C64IIgHTOFfhGZ9FzcFtjcKskaRyIUvaDiPULDUJp5RtyqRmsP7HXzbTxMFIoi7mcllWjaeZ3hAYOSwZbYwavaPMKnNfUDdZW+qnUasv6K9qUP7Nia3Su8UhVcknUlY79pINzq9ASqr9qWe4x7vKm4nf0PoulpKj6M8erpx/9I6NOBXLf/YJnDuQHzPTh1CjfedqOvZs6nrxpw+akXh9R9CJ+I0l1OsLgkLlxb7bOfFOB+Fv75qs8uPilld5hv0Ui8Ml1ZFLxSHRM7Sa0Mb4nAeYWZaNoYG+/iPBoLlzYsQJyYT1Jcr1mueR3hj+Snj4dTj6mQS8Sm/TEdadonu/0mU5u/QLNlEsv+o8kcBkPQLr7r2EtMpHcPkD9Su6uL2XYaGWg65lW6dKnD0IpVK1SfrZ5Zc2zz5CA1tBxp9AvV9kdhsIBcKDeTqV3F17NwQeFtTxK1wFOoN8kDklwQWOyNibhYKKwhCkSsRghCF6AQhCAEIQgBCEIAQhCAEIQgBCEICredhZPE6KQVa8UPLgQvAdstiJrLIXYSWE5SN0I4OA8l9EJskYcKOAIO4ioXjR6mfJ7bJFX7WN1eLCAfQhK+xWb3e3HI4fqHL6Rt+xdjmNXQtB4tyWafZpYfgd/V/hcWfY7Ul3Pn8WWzD3JXdXMGnkVMBF7lnA6uc7cRupuX0DD7PLC3/ZV6krRs+ydjZ4bOzzFfqln2F0fOLWPPhhZ5MrwO8neArdnum1v8Ebv5WAceA5n1X0lDdkLfDEwdGt/RWWsA0AHRNrPNyPneDYa3y6xv8A5q/mtax+ya1O8eFvUhe6ITZ8xu+R5NZPY9/vJR5Albdi9ldlZ4i53oF3yF78NHm9nOWTYmxx6RV6mq17PdcLPBGweQVxC9UIroeOTYgFNEqELo8BCEIAQhCAEIQgBCEIAQhCAEIQgBCEIAQhCAEIQgBCEIAQhCAEIQgBCEIAQhCAEIQgBCEIAQhCAEIQgBCEIAQhCAEIQgBCEIAQhCAEIQgP/9k="/>
          <p:cNvSpPr>
            <a:spLocks noChangeAspect="1" noChangeArrowheads="1"/>
          </p:cNvSpPr>
          <p:nvPr/>
        </p:nvSpPr>
        <p:spPr bwMode="auto">
          <a:xfrm>
            <a:off x="152399" y="2751137"/>
            <a:ext cx="360989" cy="360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2" descr="data:image/jpeg;base64,/9j/4AAQSkZJRgABAQAAAQABAAD/2wCEAAkGBxQTEhUUEhQWFBUXGBcXFxcXFx0fHBsYHBcYFxccGh0aHCggHRwlHBcWITEhJSkrLi4uGB8zODMsNygtLisBCgoKDg0OGhAQGzEkHyQsLCwsLywsLC8sLCwsLCwsLCwsLCwsLCwsLCwsLCwsLCwsLCwsLCwsLCwsLCwsLCwsLP/AABEIALcBEwMBIgACEQEDEQH/xAAcAAABBQEBAQAAAAAAAAAAAAAEAgMFBgcAAQj/xABQEAACAQIDBAcEBAkICQMFAAABAgMAEQQSIQUGMUEHEyJRYXGBMpGhsRRCUsEjM2JygpKy0fAVJENjc7PS1BY0U4OTosLD4USU8RdUdITE/8QAGgEAAwEBAQEAAAAAAAAAAAAAAQIDAAQFBv/EADERAAICAQIFAgQFBAMAAAAAAAABAhEhAxIEEzFBUSKhYXGR0QUUMrHBQuHw8RUzUv/aAAwDAQACEQMRAD8AtDLSClArvDDfK7BG5rKGjI8O3oT61JJKpF72HeeHvGnxoWgUDlK8MdG9WOWtJ6ulGQFl/j+P41rstGiOu6j+P49KAQQJXvV0aIKeTD0oSO6qu6mpmPB152eCAu3cv7+FBhRBNAe6hpBVwh2BLJrIRGvcOPqaA3g3SIs0IZhaxy8b99udK06uhk0Vy1eWpyLZkoJuCRzuCCD606cKeYoJjYB7V1qf6mvMlYFDVq9ApzJXhSsahQlIpYmNM5a9OnHTzIHzo2Ch4yX40hpaaEg5WPlw+FJJrWDaLaSmmauIpNq1mo8JpNqVlpax1rBQyabcUeuFJ5U8uzieWlGwNEVlrurNSy4RftX/ADQW/ZvRuG2S7exC58W0Hv1rWZorogNe/Rj3GrnBuvMfaKRjwF29+oPwo6Pc+LjLI7+4D3G491qZJi0jNZLCmS9Tu82zgszLFl6sWykNccNRfvuCfWoQYa1FNiOJ2bxrqcEddTWLQ/8ASZLZWbrF+zIA49zg29KYSCEG4jaFjxbDyNH71bMp8rCrxPuwNbZfTMvzLj3KKbw+6SZru+Zfs8PeeY8rVLZqI6t+myA2UJXa0col+11sRRgP7SG63/OAvU/9Ek+r2vP+AffUrFgyq5bIijgqa/uv38uPPifBDlFlGXS2nG3dpwHgLVVR8knLwRfVMNGWx8wff3U6sVFnDd/wpJh8xWo1nLCBqSBTsSFtI0LeJ0H76REtiCQGtyNTUe00AHZI8AKFGBodhltZXv8AkjQfx53qThw6RjsgL86Cfal+GlDvi70cIFsk5cYBw+NA4jGE8/TlQMk5NDu9ByCkKxEo4VGzreimph1qbKJUBPHTRSjWSkGOgMBmOkFaN6rwrww0AgJSm5Ygxuwvw7+Wg4EchRrxUyy1jAqwgcAB5X+8mutTzCm2oGoTavVjvSDXgBvcHUa1jUSWGwYPC7H8lSfjw+NSuH2JIeERHi5A+Avf30RsreRUjCtGMw4ldL9xOnH91Py70/ZAFUSj5JNsVBu259qRV/MX/Ff4UWu72HX8Zd/z2v7u6oSfeRzz/j0qOm2sx50fSgeougxGHj9kKPIa++hsRvEg4D3mqRNjiedCNiTW3+AbWW3Fb0NyNvKoLHbad+LH31EvIaZe9DdZto7NiSeJoZmriDSSpo2BoUDXU3XU1go2Ex13U05mpaEc6sIMdQPOlHAXH2fjRecDhSGloDYRAPhsSjWKxyDw7PxuflRpw/eBRrNTbChVGbsBMY7qbdKNaOkGKgwoCMdeZKLMVedVS0NYEUpto6PMFd1FLQbI4x0kx1INBSOpNChrARhr079C77CpHClB+MDeh09wor6ZGguFt42ArbUDcyLi2dfgrH0t87UUmxieSjzJPytT7bWv7IFCzbSY86NRBbF4jYKFTd9bG3AAHlw1qrPsd1Ju4t3aG/qOVTMuJY0JIxNJKh47iKkwtudMNDUo6U0YDSj2RhjpJFSEmFNuBoGTSgERfTiPvPlTYkPdavWam2NCzUKLVwvTWY1KbExESsevViOWQ2N+4i40486ZCtAy4RjyNLj2ax4WPlr8BVm/lnCr7GHzH8q1/jevH3sI0SJRTbV5Et+CHh3ckbgjn9G37VqOh3QkPEAebfMAH50Ji985bkZgCOIAFxUTid5ZW4ux9a3pBkta7rIv4yWNfIf4m+6h8bgsCim8rM1ja1rX5aKoFUuXabnmffQsk5NNaBkfbDgm+e3gBcD411C5jXUKBkncP0orD/rYUdplDKCAcoTMbdojVreNuVT+B6S8A4H4VR5nLb9e1K6Kox9HluBqwzX/AEjr76sWO3WwM2suEw7nvMSX99r11akak0iWlJSgmxGC3hw0vsSK35uvxGlSMeIjb2WU+Rqq43ou2XJr9HKHvSRx8MxX4VHYno2jQMcPtDGRMoJCmUFRzFxlU29aT1DvaaDkrurrPNnbrbQMcckO1BZ0RurkgU2uob21YHn3UWINuRH/ANHOvLK8iN65wR8a1s21eS79XXnVVSf9JtqR367ZchA5xSRyX8gGU/CkydIMiECTC5bhCQXKsucoArKyaMC4BF+RorPYVqu5eBCKUIRUHBvGCoLRSKCAeR/Zua7D73YViR1qqRxzXW3LXMBalUosdwkuxO5BQmLwUbnMQQRzU2PvFExyBuBBpWSjSYttA7DuFJMRPKiTHXdV41qMVbHbPxOtmZv0so9OpCP76i3weN4AMBx5H3lyW95q+mEUkxr3XqMtK+7LR1a7IoEexsRe5YxnvWQ3/VcOnuAqUgw8qjtuH8cttPHXj4/AVYDs9c5YFteWY5R5DlXHAL30FpUZ6tkIU76Oi2YCLllA/OopsAvjTbYIch/Hxptou9CRgoRxceg/+a9z4de9v48LUHjcGezYkcb29LX086FbDGlbrsMs9yRfakS+zEvmQP3VXMZFEzs/Vrdjc/8AijWwxptsGe6klKxkqIh417qfj2VmAOtjY6KTxF+63xow4A0X1sgUKCoAAAsutgLc70qaDJvsRqbH/Jb4D5saJi2R+SPVj9yilOsh4u3obfs2oaXB39q7eZJ+dHcvAtN9WFHDRr7bxL52v72Y14cbh1FjOT4KP8C/fUc2AHIfCkHA+FbmPwDYu7IbaKh5ZGUGzMSNOV9PhQ/0bwqwfQD3UoYKktj2ivDCGvRgz/Aqf+iUk4ajkDaIYYKuqZ6muo0wbiY6NLiFz3iJvfHerdJiV4EE+AUn7qrm4cKiBwQPqKdOQQafGrGcHH9gDyFvlXp6tb3ZwaCa01X+ZGxNEde0PNXHjzFqRi5ImVhnAuDoGtf0okxpm142tx+6g9s4WOWKRGYgFGU5XynVSNLHQ68aRNXiyjTrNAewMHGcNhyJCT1MY9oH6i0TJshiSVmZb8soPMH7qb3ew6/RoLPcmGL7J+oveKMmwBYW61vh91qZTa7+wr00/wCn3/uKgwsilbyZgOOh10t9rTXWs631w466QkaBwfRUDj/my+6tFgwJUr2728DrpbXWqdvvBfrT3kj1Kxj99GLywTjUVgl8MnYX80fKs3fAjrXTmQxPic7uP7sVp+GHYX80fKqViIbYsHvmceggJ+bmo6H6yuu/QSce4qcYcTtCC1tFlzKeeiyI2ngDTWLwGPgRni2k7hRfJPhV10vYOrLyB5Gr3CXyroOA5eH51CbexTJhpmYaCJzwP2T3XptsfBt0vPsQS4naqaXwOIsTzliOnmsg+NLl3mxcaFp8IkWoAImDqxIJNioBFrD2lHtedWOSbXtRX8bX+YqM3jw6yYVsq5QNbeNbYgb38B/Zm2GliWQoFuAbXv8AG1O/ykb2yfH/AMVGbvD+bjzb4sxHzo5F1rmm5J0mdEdrVtBqSE8qWGNdEtO5adJk20NG9IYURlpJSjtNYFJGTTBgqSMVIdLcaXYHcRxhpBiombFxL7Usa+bqPmajpt48EvtYvDD/AH8f+KhsNuBZYn+kL2uzkY5bflL48eOtqMaKgJd7dnA5jioSbEXBLacfqg91BTdIezVNvpFz4QzH49Xb40q0zPVXkm+przqfCq5J0mbOHB5G8omH7VqDm6WMEOEWJbySMfOWm5YvNj5LcYPCknD1SZelvD/Vw0p82QfK9Az9L4+pg/1p/wB0Vbli86Pk0BsPTTYes4m6XJfq4WIfnOzfILUbN0q408I8KvlHJ981blB5qNUMFNPDWRz9JWPbg8afmxKf2w1H7M3vxjQq7zZmaSWMkxx+yEgZbKFC3Bdtbc/KwlDarGhLe6RpXVV1UddvYkj8af1E/wAFdXPzoHX+Vn5QTtzeLaeEnZMGkhhIBuMOXUvchjmCHkFFr8qE/wDqXthfahX9PCyD5MtblgYMkaL3AX8+fxvT/rXoTe6TZw6cdsUjB16XsePbgw5t/VyD/u0p+mSTKVkw0BuCL52B4W0zXrdjQ+LVcp4HQ938WoIZpGI7J6YTDGkf0SNsqomYT2NlGW9uqNjp31JHpfifV8IwPeswJ/uxWjbp4KNsBhLohJw0FyVB/ol8KObYmGb28PCfOJD8xWUmZxj0ozjC9LuFBW+GxAt3dWb6W5uL1YtuYyPEQrLHfKz2INr6ISb2J+yKmjungCb/AETCn/8AXi1/5aidoYeJDiIolROrMLZEAACvG0a6DTjm91UjLOSc44wSuGHYXyHyqs42L+cfpm3m0dvuq0YYdhfIfKoDasJ6wW4lo7ed2X/qqOk6mU1FcA2DfvAH/wBbH6m3zQUjaO+GEaGUJjsKzGNwB1yXLFTYW87UIeibZnKJgOVpptPfKaE2r0V4BIZHVZAVRmH4VzqAT9YmqWLXzLI+9ERB6rEYSQ/VH0hNfC4Y291GYzECTDSG6FshJCMGAIF+Iqnr0QYP7cnhZuA5cb3qX2F0fwYXWOSW4JJuVswKlbN2NRqaOAZ/2E7v/wCrr5/vNe7QxbRgFbXJA19f3UrYyEQAHiCB8LULtn2R+cPka4eJk0m0dnDRTaTD8NtBz3e6qf0i7y4qB4lgmMYZSTZVNzew9pSas2Eqh9Kh/Cwf2bftU/CNykkzm/EvRoyccPH7kBLvfjjxxUvobfsgUDPt/FtxxWI/40g+TUG1INem9NHzfP1H1k/qLl2hM3tTSt+dIx+ZoKVb8dfOniKQRSOCG5kn1YMYxSWWn2FNsKVoopDBFIIp4imyKWiqY2RSaWaQaBRHhpNemkmgOjw0g0o0k0C0RJqw7I/1eP8At5/7rDVXjVg2Qf5un9vN/dYapav6GdfD/wDYifj4Curk4Curyj3j6AgxAdFYfXUMPUA/fSjIB53t4ny9KhNjbWQRKpEhK3XsRu2gJAuUU24fCpGLGx/Vjk14/gXBPmWUV7U47ZNHgab3xUgolm0Ay+Jt8ACfj8aY2q4jglchmCI7WUZmNlJ7I5nuFccX3Ryfq/vNN4nFXRhkcdk69jTsnX26VMdjW6f+o4T/APHg/ulo/EQZlIzFb8xa/HxBFRWwXK4TDhQxRYIgHNlzARrZspN1vxsddaO6xrcFHjnA+QNBPwaSscjwKhlbM3ZvYX0N+/TWq5i8N/OcdJ9pMHGAdRoz62PP8J8KssbvbghHfnP+CoXFyDrJlsQWeC+uhIXMAugPBdaom3JWJJKMXQTCeyPKoTbswjIc8ARfyzC9RQ3nlS65Y+zoLhuA0H1qC/lV8VG3WBRZ8oy31snWcz4VPS/WU1E9hoiYWEXsw18QfOgtvYWOPCzuoLERSWAIuSFOgvYD31GYfb2FCKJsVhlkyDOpALqSO0DdyeNwdKZ2nvTg+olRMSshKMAixkhiRoDlW9j33HnVZSaZOME12LOuyYuOv8eFqJgwyrGVTgb/ABqsjfXCaWnxLX+zhZD8oOFTOztrLKmdFnI/rIih87Oq6Um5yG2KA1B/SDukPxufvqN237A/PHyNV2TakolkCuQCA1h35mUn4fCgH2jK7WaRyONsxte9cXEu7id3DQaqRdcCdKovSoPwsP8AZn9qrRsuTTiffT20tnxzW6xFcgWDMqkgeFxXTwkNtSOL8QXNg4LF/cxdlpBrT5d2E5Bf+Gn3LQ77qp3L+qPuru5vwPF/49r+pe5mpptq0aXdND9VPcw+TihJN00H1Yf0mkH/AHxQc/gFcFLyvf7FAam2rQG3NY6rHCR4GX/MGui3QAvnw2bu6uRl875ma9I5IZcJPyvf7Gdmm2q3Y/YISQgwBF0sGxAzcBxGXvv8KGk2Kv8AsX/4w++E0m6x/wAtJd0VY0k1YX2MB/RSf+4Uf/z0w2zB/sH/APcr/lq1jLRkQZpBqe/k2PnHKPKRG/6FpmXZkfIzD/dof+6KFj8qSIU0g1LNgYx9af8A4Ef+Zpv6HFzecf7hP8zQHjFkXU9sg/gE/t5v7rDUL9Ch/wBrKPOAfdKaLw7Roiors/bkcnqyLZliUCxPH8GT6ik1FcWdGi9s02WCM6CuodMaluLfqmurzeTqeD1/zWj/AOkXmbeCeDTC9QS9w/WqzgZS1tFkW18xve/DhXqb1bSPF8IOHsxOLd/tM16QmH2ZYM+01bN2xkyA6k8RZiNbix4UQ0WzrART4qViAQI4jKbEXBKRRZgDyJtevX15bpXE8jh4bIKMhLbZx7ccWFH5MUZ0/STv50ymJxvBtoSMOY6mIA9/sgcaLi2HK2sUczD+si6o28na/wAqh97d3trho3wkXZRbEI0ZYm5N3R3KPytYXHCuf1NnW1ppX1CMNh5xEkf07FBVVVGRlWygWA0XgBb3Uo7NLe1i8c3nimt8LUV/pbjY0UvsyKAgdosr2FiRewSwFhfiePGofeLfqSHJ1sOHLvcsFhZWUAgDKzMRJz5qRppYg0KldWG4Ve0k02Th0BkmecogBZnxMtgLgXbt2AuRrU/guoZY3wAWVBMXlMTZ+19HkjFzmOt2j0vyqHwuP2Xi8JmlxogEi2ZDIiSRse4G5zDiCLg25iobZ+zNn4Zz9D2riu2CMqBnzaaX6lUvbUjuqsJSSySnGDljoFY/ZeIS+aGXgNQjEcO9QRULHtlcLGesRjllztyNmiaPgQALHLxP1gADR2AmMsqnDYqbGWOtpJGA5dpWJHMnnwoLBbC23HOZThFnUHWOWRHjdRoABJKXHJgeIIHlUoRalZbUnFwrBL7JxGFxCGcYrCxXOqSyBZASTbMCOYGhF7ipAYuIBguIjlyqzkRF3OVRdj2U4AUjaW1MWpKnZWHUd5gZ10va7BQo58+dVHeTbDrh3MsWGVi+QKmHbLlKtftDEEhuVso0vrQlBSl8Qw1JRj0wi67E2nFiH6uCQSSAElNQ1hYE2axsLj31bI5pkQjI/wCqx/ZBrBujn6A2IP0mafCMBeN45sqk3AK3EeZb8dX14Vedrw7M7V9p4mXjftPN7sooqGzoLLU3umgbD72wHF9TiMMMMCLB8RM0QAuzDNZDlBOaxJtwqdxWL2bGxDthQ3cmPLN+qQKzzbGy45oWXZ+bEOrhrfQysxWxGrpd2FydGsOHNRdro93txMMjRu8EsLjVcXOAqkXIKGR7C/A8eXdTOEZZr2E5kli/dlxxG+IjLdXhgsSsUE7zsYieQzLCdSNcouRY91WnYW1I8Sl4pI5mW2cRNfKTe1we0OBsSBex0qsbY2Vj5lzLs/Z7I3aBjije/GxVusF9Cdbc6quE3dxmGGIxGXG4aUapFhYXCPoMmYq1imdjdRcgBiONPB10Jai3dWbAyMOKn3Gmncc6+epN6cUkwMzSuysCUmeUG4NxcZ/mCPA1q28O2dl43CMn0yQRuRcJCS11KvazQ3FuzwPA871TmeST0vBbL3F+XfVZ3rw8ckkKyorraQ2YAi/Y1158aznZ+EGHxKPsqSfETA5hG8AVGUe11hEqnLY814kDS9Xnam0tovCZWwECGKNnd2jzZQFzPlzPcgAfVJvQeqjcppjsGWJAkVo0F7KugFzc2HmTSXxjfa+A/dVYw29UEgUPiIlc8bJIq8T3x5Rp3n1o3bmzsXIkT7NRpEIbO/WYZ1OoC5LSXuCGvfw8aZyQuxlejA/lIaD8cvzFXqcgVQsFszGw4uObG4aYRBw8rpGTlUaluxcWFr+lXTF7bwBVTHNM5a1gImHHQavGo+NIpJIMoNvAl2FMtbxpsShgGW4BAIBtcXF9baXp3DYV5DZQNLXuQBre3E+B4VrFoZZRTLwjuFQ+095o4ZZInSTNGxRiAtrg207XA8qd2Vt+LESLFHmzubKrC1zxte9veayYXBhb4cd1MPhR3GpiTZsw/o29LH5GgnuNCLHuNMpCOJGPhRTYw9u6pFqaKinRJoaEddTmSupqEJHH4I4dc02HlgiH1uokKgDxbUXOvaPM+lK2/jWeXrEZ2jAGQuuVlCm4C31sDwI4Agcq2PE9MMAOWOCWQ+FvkxU/CoDaU7Y85k2Oc41WTq5U1v8AWCjI/G+p9RxqLlHsv3+53wUllu/p/Cv3PMLvvtRo4166JjkBLKisTcnKSytluVy34a8qFxm+OIVJeuxs3Wrlyxr1aLlPHLIQSX49nK3s9/Cy4GDaoJ6jZmDw50/CyMpLeZDmQ/pVW99d29pyLM2MCuuVWUwxsRmXORlykldBlOa4OddLjMq0h18vdfsS/R7tTB452jkxOMExUfg8RiIysgOrCMKi5rZdbrex7r1ctqbB2SQv0lYXy3szuTa/HUHhoNPWsG3P3TkxOIy5WKo4VmCkqHGZrPY3C/g2UtY2LLp2hVx2n0ethoHlZY84YJGmgD+zZjIzKEFy3tC+g4XtQpvCQcLq6LDNsnYYVvo8rAAkt1DmWxsOOcOdO4WqtpJA0kYwMrztnRWOV4mVCcjupvYnj2QBofeNvzFDhsHF1UViZR+FOVZgxVmFnRSCntArmP1bHS9Q243SHiMJiI+unmkw1z1kZbPcFSAVzm4IYq2hHCl23lj5jj7A43T2i05eHCzsUfMknUmPVWurDOqi/A8K0KfenbMUaLiFSN9bkwEk6mxuhyXsCdBzq3ydJOzggcYgNcXACtm/Vy3v4WqKxXS1hgPwUUsvkpHvEmSmk/iTXXpgqT7y7QkOuNkjS+ViqRqot7WrgXI7sw9Kr+9G8ZErRtIMXFkUHric5DIGurK7Ri+a4ZNRfkasu1d/Y8QwB2dCdbhnsGBPPRSR5hhVY23sGfHSA4fBSaG2eNJMhXKir2ncp2crWIIuCL3PBI9SsnGsYLV0ZJsbFMwfCpBOmQqJcSziTjqgYqLjKLi31hV52hsHZMIfrGSK4IzGZuzcEXGZiAR4g8KzTdrobxTgtiisFmUqhKuSAbnNkYgX4DU210qzYfolPaeSSJW1OWNC1zx9o5fkaaSvsImk+oJtabZiuxw+NKGQMo6pMwzMbobxEZQrd9tCdRyyLbuz3imaPN1ltVa3tL3gXPiLXNiD3Vbtv7LkgeRGw+IygMokMTKt9LOGItYXPO2lObX3ukXBdUkOFWLEJLEwECqQAEIKMkna1kLXYA6cOZWLrqUmu/Umej5ttrhgkK3gyXhDLEbEuCeJDAWLnteFqK2pgttNfrGxNu6PL8OqBb41jaYkxtmjLRsOBVtR6qBWn9GXScYWeLaE00iNkETG8hU3YMDxc3uvf7NGUb7iRe3NWQY2OwmEm0IMXIGeNBmLIS2o1eaNsydk9kfaXXlQW9O8EBlX6BG2GRFs0ZCOpkzG7AaixGXSwF14Vs2O6TsGoPUmSY9yxuP2wo95FULeff5pgQMHh7d80ayHgTfLbTUAe0eIrbl0BT6lQ2HvvLDKrMsTAkBmEfVvkJBYB8PkblfUnUCta29HsXFIGkxSNwykYomSwzADtsW+s2hrDMLhkaRDMciNctktf2mACg6DUW8PHhWgw7pTOkf0WJ1iVWBkxAEYVczSEszhcw7R1VToOFaWEFRTfWiC3l2fspFf6PLjHezZc2XKCOF8yIctyNQTpSt09p4vDwkR4sxoRdYRqQxdb9mRMguuc3B42vrVuXo1gnAP8oRdZaxWNlkXgBcHMjDgDw40PiOiDFK2aPExkAgr2nU6WI4hgeHfWzQPT0IRVx+JkWV4J5ol7cnXkJCQCb5jJaHhrcHT0qz4eEadTHgnawsIsXCxHcAGZbfo0NtnZu3xEUDvMHMquM8LAxsqACzm+t5R38PCs1xu7OLi/GYSdLcWMT299rUktOMlTGjqOLxRrc0uJw8V12S0l8ykpJmcDkwyow119nhpWS43C41fxqYpeNy6yDwPtDuPxoPA7Unw5/AyyxG/BHZfeAdfWth2Z0rRSIWfDTKQQDkZGW5BPFip5HlTrCEfWzKt2sbCkyfSkV4LnrBkBNiptYizCxsdDWgJh9i3V8OJBISCmQ4lCCTYEM2g870DvN0g9YcggjK8+sVWNvKxsfU37hVQnxKykEMY1ChQiZrCwtxIufXxoN4Co2zQoMVJKF/nMqxEA5JHMjHU8TxGltLnW/HjTOAhDRRkyLcohN817lRe/Z43vVIwmKdF7EoA7jrwPnV/3Q3VnkRXxBaKLKpRRlDsCoKngcq2tx1PcONRvVt0/Ys4aNLcn9QnB7Akl1Fgmvb4i45Ac9ajdupFhXEc2IRWK5gCkvskkA9hGHFTz5UZvRh8HhCqTT4hC6NlIXNYHS4K5bEGx9BVHxWDwkpu21GcjQddh5jYcbXBbSuiEp1k5Z6eneOhNDaeH/8Auov1ZfvirqgP9GFOox+BI5XkcH3GO4rqpvYnJ0z6C6Nt6YcbhlyCOOdBaaKNcuXUgMq/YIsb3Nr2PCrRPtCNDZ5FU9xYX9BxNfKGxYZheSJ2TKSr5Ws2WwJB4XU3AtrqRccKlkixM5yhsRN3qrOw9QunvoX4GcVbPobHb34SL25Qtvtdn4yZR8ar+N6WMCnssXPhc/GNXX41leF3DxAuXjjgAGbNIyjQe0bLmYAcSSAB31ati9FolCs+LiItciFS+ngzFdPHLQ9RltDz0sRu7LBhzmNySQFubadoPe/mtULb+0sbNFJLiMS3VXuI7rexawW6qo0BGpte3AVrOzei7AxEM3WyspuC0mUX8owungb1Z8HsXDxW6uCNbc8oJ951+NCp3h4Kxlo7XcbfYwaDZRODcQtjcQJYybLCzJcC65rKxUXA58qq+ztgSSzKqxkgW6wE5bE6kEsDZvCxPhX1jehcZgo5LdYisRqCRqD3g8QfKnSV5JObr0owjae7rQIAosgsFJBNhbVnKgWJYk2F+NIwmHj6xb2kjysWKsBrdcoto/2uVuGtahvVuN9LUhMXNCOSWVo/UWDn1eqBtDo2xGEbNEgxBGqsuIyN55SAQR+QWNGa0uyf1Noy1U3bXyr+cDG0NtiLBypHDBlderLhPwoz3swkzXJUgMFNuHEVSMFvXi4Gvh8ZiFHIF2t6oWZfnVjlimELvOqPCMpyyO+bNqi9pGDk3e2p+VU3bOCyzEKojDZWVbk2DLmtc6m3jUkmlk6dXbKbaVfD4mv9GnSpJLM0O0ZoguS6SsFQlwyjKxFl1BJ4D2a136bHlzZ1y2uDfiPDv9K+Ptk7PaZiq6aceV+QJOgvrx7quWyd35SEhTMWANwHsupLHiQG0IFhfhWcmiWxNm4bW36wcFw8ozfZ+t+p+M/5TVI2r0m4dmyx4bMCQC7IoGptfM3a7uKCqDjcG0F1CKLBr24aAnuHdTWNgsjczbXXu14elSeodMeFlTddrIneDDiTENIkYRJLyFF0CsQSwFze17nu15CwpW7+HhQq0ozOHVkAa1ipuFN1IYEjW1j41dd38Js1kWTGTT5yrM0PZCXylPxmQHVMp9oWvx0Jq17u76bCgsMOFw7aDM8LZv0pLMx9Wp1lEdTD6FU2TuhjJ1usLqLNYyDqxf6pGftEeVxTW2N3dootjgmt2cxiIk0Rg4I6o5h2uHPQ8NK2jZu3MPiBeCeOX8xwT7r3owvQUUgPWk8HzgMMUkhYR/RHj1UAnMpDiQFet7QOYt32t4mpTbu++Ow6xGPEs6uHDCQI17ZRzUH6xreJgrCzgMO5gCPcai5NgYUiwhRAdbR9gX59lLA+oo5sDlGqo+UNLc7/AAqR2bt7E4e3UYiWO3JXYD1W+UjzFbbt/olwk7NIkkkDEcFEeTTnlCr661mm93R/9DiMy4qKZAQLZSpYk27GpVyOYDaU1gTTLtuF0nxvF1e0JrTZyFfIApQhcuYoAAQcwvYcqtmN31waLmXERyHuRr8r/UBPuB9ONYHsXBRZo3ebKysrGModQGvZWBOpFuIHHjRsM+vZCFQbWN9bcwVYWHdSSCoW8Fi3t6RPpBaLqgYzoxkVSSD9lbnL5lmPdlNVgbXiygIoj1LEImjNYC5D5hy0AsBmPnQm1mViCFC27JF76gKRrYE6EfGujVZFt1YGULZgLFiPavw4/fRfQaKyEHJIA5AvmAPd3cOHDKfWiMNsvrXWOKPPIxsAo1P7gOZOgFye+hJIUW2Un2hpc2t61e91t7sLg0CphnMjACSTMpLNewC3IsvDsgAd9zrS9cj24qqHU6KpQg/nEZbiVKNYHmA1yT55fShG6PsbGHymNjkYL1czA5rdm2cKBrUjt7pIws2GmjUzRSlGCEAghxqvaXhqAKzSHebGjVcXiBb+ue3uLWplEnvk1TJHam6e1NDNBPJlvbtdZbvtlZqgsXs+aP8AGQyR/noy/tCrBhekXaKH8fnHc6Ifjlv8asGz+l2YaT4dHHMxsV08mzA/CmF9Rm4PiPfXVsK9JWzzq2HlueP4KI/HrNa8om3PwRG6L4QYZjIWBzOTeJjGO7tZSGNgvE+nMqXfOOI3WUt3ZQ1vlTWz0wKACRTiZ84UKhY3BYADIlrtY6KRYmwuL3EbszEh8XNlhWBQLAWAyZTlI7I4k6nyrqhxL0oVFI5J8CuK1VvlLHTOF8ie21vv18NpYJDGLXkCKCp4AqXOuttAB5jjVCw+25YXzQSMmtwVOW/iVva/v86sm2cKyqXXVmKoOzoSxtbxuL6VS8dg2ikeNhqjFT6c/Ua1zvVnLMjsfDaek6jk2joz6US7NBtGYXOXqZWAA55ldh+jYkd9zwrXWmA1JA56mvjrB4V5CVRSxAJsBc2HHTiaseBxeIEagzyKALWzcACQBrqBa1BypCOCs+i9ob1YeEEuxsOZsg/WkKg+hNVLaXSvAtxF2zyyKz/E5EHozVkAwlyHIZr8Ga5v+kf30ZHhDzstu/7u+kk5VbGhGMpbVllo2p0n4p7iNMg5F3P7MWT4s1Q2F3nxEjkTPx1sgCA+eUXb9K/CkYTZTStliSSZtLqik2F/DUDxNWXZ3Rfi5HR36rDrrfMc7ju7K9k8TxYVK92EjqUFpNSk18iP29A8uzjJEAoSWMSKBYyAsFRR49YU7vhUN/o5CHxMQl+kTQuIYEjBzO66zMUFyEUnKpvY5T5VtGytxoYo+rkklmXMj5WOVQyMHUgJZvaANix4VZMJhUiULGiooAFlFtBwFdPVK/By6k05tx6WYtszo5xrRBYkTDKbE9cxVi1uJChmv5gU1j93No4UfhYGmQfWjHWj0CjOPMqK3S9eXp1qNHO4JnzntQSSRtmgIUix6xyrWGugBJtfWxI8qicRiyUEbKym12suhsCRYgnTMB6A19LbR2XDOLTRJJ4ka+jcR6GqVtnopw0mYwTTQMwAtfOml7XUkMeJ0L214VzSi5PNHdDWjCNRu+/cy7ATo46sHNIYZLKovr1DWB8b8uN7ad1R2ngzC7JKro972It2SLjjqefurRdp9E2NjJK5MQnLq2ynzKNbXyJNUzejZkiFetV43HZyyKytYDQjMNRe/voQShgbVk9WpWulYIBJCDdSQe8aGrZu/wBI+PwzLeZpowRmjlOa68wGYFl05g++qjlp7AQq8iK7ZVLAM3cvM+6qEH8TedidLmDmIWUPA35QuvC/Fb6eYFSuN3/waqTHMjnwudO8BblvLTzFY5ht344265JkkQLJw46oyjTje5HKmJHym2i37+7vsOA/caSWMB04bsroXLbW/M87BIV4nQyW/wCWO+QeBcufEVnm2UxEjscQztKpsxkzZrEZl4i4WwNuXdTkiZyptfNmOvIDKBx8D7703HDrIg5hW8Lgn7iaypFHptKyL6prAnQHQX5+QpyFLG9xcfVJP/SaVJCwYgXy9459+vjT8ShdTYW8NaLkaOm7yOvdmBdMt9ePG3hx0q6bmblyYwB3zRYf7dhd/CMEa/nEW8zoLJur0dRowkxzpI4AIgBuouP6Qn2z+SOzx9oVb94944MEiPPmVGbICq3ANrgEDUaA2sOVChJauWo/UpuP6I4SD1OJlQ/1iK/7OS3xqCk6LcZHIjJJDKispIBKtYEE6MLXt+VV/wAJv1gJNBiUU8w+ZP2wBU1hsWkgzRusi96MGHvU0xJt9zCdp9HeODM3VjVmNgSdMxtcgZeHjVUx2DeFykgysOIuD8iRX1LmprExq4tIquO5wGHuNE25o+V69r6F2huRs+X2sKinvjunwQgfCq5tDoowrX6qaWIngGCuB6WU29aIeYjIAa6tTTopIFutRvE5xf0BNvfXVjcxBWwtlYJBN1yZlUi2cki1uOVdL+lRGM2jhYJyYrhCNFVbajuJ4Curqs6isIVuTnV9iF2xjZsVLGIAy2ZSgJAOckBTfvueJsPLWk714YHF4x9BkkSMAaDNlYHkNPwT15XUt3d/5gzVVXj+UObD3eZBncgk20HIcePfw4VYIFW5KqM3Eu2rend6V7XV6XDaMNqlWTwuP4jUWrKCeLf7je3zdBds5Gt9fvqCwuOLMFUXPIf+Sa6urm47VlB4O/8ACeHhqJKXksmx99J8H+DICxklvtXY8cx9oCwHAG3cb1a9k9LUbMEnQo18veL+BXj6gV1dXBpzbVs9XiNGMJOK7F+2ftqOX2Sb8wRwqSBrq6qyVOjki7R7XGurqAwmkmurqVhPDUHtbasTCSLq1nC36xXA6tdPrZgSdPsqa6uqcnQ8UmYDvx9FedmwkYjXJZwgKozXFiinVdL6cNBpe9VHIRXV1OuiKVlr4jiysPGnVxTk24301sfidfjXldWYUhyWZg/bHaAy2B0HO1vC/AEC/wATMNNna44ZAp9CQb+Jvy766upZeRoePIXEq2vz+FC4lh3eleV1SXU6pP0pi8HPMGjyyuuY2ADnRQVAsOHM6eFNbX21PJmhmkLokhIv3rmUH3E11dVUck0r+pFTDMzEajjXQYh0IZGZSOBUkEe6vK6mFeSy7M6QcfDYdcZAPqyjP8T2vcat+yel1TYYrDle94TcfqPqB+ka6urC7UX7Y22YcXH1uHfOt7G6kWPEjtAd/LSjCtdXUSLPQK6urqwD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2" descr="data:image/jpeg;base64,/9j/4AAQSkZJRgABAQAAAQABAAD/2wCEAAkGBxQSEhUUExQVFRUXGBcXGBcYGBsXGhwcHBcXHBwYHBwYHCggGholHBwZITEiJSkrLi4uGB8zODMsNygtLiwBCgoKDg0OGxAQGy8kICQsLCwsLCwsLC0sLCwsLCwsLCwsLCwsLywsLCwsLCwsLCwsLCwsLCwsLCwsLCwsLCwsLP/AABEIALYBFAMBIgACEQEDEQH/xAAcAAABBQEBAQAAAAAAAAAAAAAEAQIDBQYABwj/xABKEAACAAQDBQQHBAcHAwIHAAABAgADESEEEjEFIkFRYRNxgZEGMkKhscHRFCNS8DNicpKi4fEVQ1OCssLiY5PSFqMHJCU0VGRz/8QAGQEAAwEBAQAAAAAAAAAAAAAAAQIDAAQF/8QALhEAAgIBAwIFBAIBBQAAAAAAAAECESEDEjFBUQQTImGBMnGh8JGx8TNCwdHh/9oADAMBAAIRAxEAPwD0OWaQBtfbKSMoILM5yoo9o8qmw8Y7EzGVtdz4Hr0iRpSzBRgDcG4BuNDe0c61C20gRsRJo+JEvs3NAZbZuyOgWYdL/iFq25V0Mh7RncRseU4dRISVnFHeW7rmrqAikKo76jpxixwYEpVUWVQAKkmw6m8UnOF4FinWS2JiVIgEwRKjCBuVhofMNoglTKGHTnjK4rapea6GacKkorWY6Fi5NwAAKZDxJNTw5hkrdC8GwVrw6bpFbsfaaz1NCMyHK2U5lqOKt7SnX3GhtFiTUROaoeIimHPEaQ9jARmSS3rDozQ227YgpIQTEl2nNWlCRZE4PM45eXK1dDInK6hkIZTcEQ9OhepLWIHNDEwiCcYVsKCVaohjRn9g7WnPisRImSSiIFaW5K7wNQTrUg20Frg0JFdC0IwrkZWGTDHGAsdOZRYVFd48QOdOML5g20y//wARNm4ifKQSSDLDgzVoSStb0AIzCld2oJrrF56M4B5SHPPeeWoQWBVQtBRVQ+oOmsHyWqIkkNViOAFz1tby+UHzHVG2q7JyIDxRAqT9YNgPHuFudIR8BQDicGT97KpmpccHH1h+AxIYF6kAEJTjmJFj5qB3mJwcm8PVNz0/WHTn584C2coJYimUTGavAsQB7h/qHKF6hMl6XimKU8ap8RAG35dzBm137bGqB+IHwF/lEO3tTCPqVXQyE4XiGetUPdBOIF4hmDdbuPwiZUrgYJG0poXKJszL+HO1PKtIEhpMGhRXmREzRzGI2MMkA4tHRGTCw1As97nEhq6il1+Y5935KKMozLdPh/x+Hdok0b5KneAFRwI4V5d8SSjqy6+0htf5N7j74oQJTOoKw1kLCrbq9bH/AIj390CYLKHcgl7nKv4btWn4eV9KU6QZNtd7ngo08OZ6n3RrDRaS9BEgERK1okRoYUDnFg5qaroOnQ/WJAprVWKHQkUuORqCPpwiNjvPS4rvL4aj6cYZNnBMupDEBaXNToP5nxjKTQasImPlv79b/MmD5TVEVZFDzfgOC9f56nhFrIHwEZOzNEYgaZiSWK6U9/dBJ1MBuKk1tfdI4H8/SEtoNFe3o5hzMZ+xktnOZsyAnN+Je/iDUHXWtbnAqF3VoABZRYAC1hAwnUOX2+A59f2esE4SxPE8W68h3fm9YO9vBqC4BnTGDCvq6V68j8v6QaDAjG7cRow1p1/l+SGzIcZakqxAJWtDxFeUGSnzCo4xV1o2Q1y5c+bpWmXv68usWGFY03rVNhyFrQYsEkPYQNNJBtfmOPhBDPeBZ9c1uHDgen84VhQJPPZUK3RyAByZtKfqk+UGYc0JA0Gp5sbn89acIExzEBSgrmmKKfhJPrU6cR0gnD6mnqiw6mtz526mvSMuTMIDQDjZoBqTQCDIAxB3vGM3gyHocn7B0/VPL9k+7u0ocVOWRJanGYz95tTwFK+AiyxuOSQhDEEUsP8Aaen54RlRKbFMGfdlDQcxyHTrAbGSGbEkHent7VQvdxMV+2Z1axc7RxQUUFgLRktoYiphHhUUjl2V07WEnLSU7dAo72/41iWRJLsABUmI9tTQCJSmoSuY83Ovlp5wiHZTkRGyxo5TbPVBnGMeZS9DKlpXoSGNIoJjrw08/wCsMAHYRE5h2IxSiApis6lrKorQnieQ5mKRQrYj4m9oWAGnKOBMLFdnsT3LufSU+XVuRGh5fy6Q5TU/hcaHgR8x01HvIg2nJZrTU/eEFrMR7ZlPKjCx514QooNs+aDMmhEyvXfJBpq2h9vj5+EGk6hLtxY38+Z6DTpCNgmViGZSDfdNz3kaeH8olIoKCwgNNcmsMWJFiJTDwYYANXfPA1OU8D0P08R0Zic1VyUBzDMDw/WFrn4xKBUkHn84gxkquTNmNGBBXj+q1OfHgYUIQSKGhoupbi3cfn5cDBZYgVXlAwUm7eA4D6nr5dS1MazDZJJuYHlkZmpe+8vPqIMEByZWprepIPLp3dIDCNP6QfhyH7ziBX1edevTnBmG8hSy9OZgFv0oN65f0fAtX1600HP3VpB+HSlSbk6n5dB0gIzCBAaHeNLHhyI5fn6wWDAkoVr3xmZEf97UXGUUTjnzHyAFT7+UFyBY3qa3PWg/p4QF2Z7UmhDZApbhTMTUcM2nd3anygAKCwjIzFlpSB5i1a1iND+eESzMSi6so7yIrG2vJDHfB6LvH3RmZEuPLHJksTMRXHIcSP1gNDxtBOFatxZKUQdPxePDoK8YpsZtETKZZU03vogIvY5uF/jEc7Gz29pJQ6bx+QgWGi/xGIVBVmAHWM3i9tFyRIUua+sbKPGA5yyheYxmH9Y28haBcVt1VFFoB0jNhUSf7DfPPbO34fZH1iLH7UAFBFJiNqPMNFBMDvgnIzTGWWvNiBCbuw+3uMx2PLG0D4bAvMNaW5nSCMW0rD0qkx2OmZSi/wAQqfIxRbV287ijMqL+AWHjxPjC13H+xZY7aSSgZcg1Y2aZ8l69fLpnmMOmekU907JXmugA3MxCADSoNqaRSTcex9Zso5C5iig2LaQdPxAGpgTtWeuWgA1ZjQCA2mqx+7DEWux1Nenfp0hq4dpilixC1oBSmoND8IstOuSbn2HS1zVI3iBU360ifD4ZmQu5oAJwCj9RFPP9f3RabPwKy0JA9eVKapv6wUn31h89VGFJ4/fr5qh8eEK5+poaMW4pmew2FUrUi/fHQfIlbo7oSC9R3yLHTVHoErbrMCayWA1ImIfnEqbTr/dSz3FD8DGFly8NkYdpMDECgo9K5hWtK2y1EQ7bwuHDKcMXaWag5xQ5gTa40oVgbfuaz0hMd/8Arnw/kYnXaFP7qcO4v8jHkcrDhmAsK/qj5CNPhMDJGFVknzu0c733T5KCtQpEm9LnX2e+A1X+Blk3abYA4Ygf5n+cTLt8D+8nj89VjzOdhypJXEzsooR+kFQa0JoooK5daVrHSO0zENjJiUrbPNBoBWtCbWvGrF2as1R6gnpAv+NMHeE/8YKl+lFAVGINDrVU+kecYntBlAxz0p6xdxaxFjMuDXWg0imO28SrMvbuaEiuZjp4wE30ZnFHsA9Ih/jj9wfWJl9JP+unig/8o8tw+IxhQN9pUhhXKaEjj4HTzEQYjaGMRqdtmFaaJpah06+YMZJvhmaS5PXB6Rn/AB5f7n/KHStv00nSv3D/AOceUYbH4urVnoABaolbxIO6CyUrDcXtTFImczV9bLlpJc0pruppwhd1OryMoWrPW29Ia37aX/2/+UJ/6g/66eCf8o8k2ftbGTScsxbXukrkbfotbQdtSZjZTsqTkmBQDmVJdCSfV/R+sPnGbd8m2Ys9MPpCP/yPJViIbeUaYh/AIP8AbHm2zsTjZswoJwQDUmXLa2ZVJsl/Wr4QnpBjMZhnp25ZaVqoAFnZSPV6V7jAT9wbD0Z9uyzrNmn/ADU+AiFtqyj7Mxu9nPzjzLA7axczMftBUci+UdwJNtOELi52L7Mv9pckAkqJzNoQAN17Vr7jG61YdtKz0sbRX2cPX/JX4iFbas7hKK99F+MeUS/tbGhmzGFQaZ5mX1pi6Fz+D+KI9p4R5VGY1qe/41gNpS23kKhcd1HqE/aU6lWaWg5s6j5xV4ja6e3ipQ7iW+AjzvCYJplGFPWINQvIHiKcYNxGyMq17QBr0owXh0pxMbG6rDTUbo1c7a2FFPv2mk+zLU17r/KsBT/SSUhouHNf+oT7wctPOIpGzMHLALTkcnsq1mg0bJNJ4nVstR0ij9KZUr7ROaSUyBlVVUiwANN3Ud/SNFJtozwiz2j6aPog7IaEBl15gotadKmKLE7Ydm9apIzVoxJHOr0tE3o40tZnaTfVQgndLVBlzRooPHLrFliXkzGmOA9H7PJWWVGRUHq5qWNPdD4vKEz0KKYZjaB9SDVgLjWgXx8olXBsJdSoob1oK91SCfKLmU6KATKmETGYqaCgDOSLBul4Sbjpy/dmRJAVM9XZm3cuatFAFxCOUrqKKQimsvJmdo4cpMKmtqW7xWJJclTJmNWjKkxhent4ZRUcbO4HfEu2izTWL0DWrSwqABapMS4CQTJJBAqzK1RqpVGItSoJQcefWLRnSTZKUNzaQHsOTmQ0BO/LAtzLW9wg7Y2GBlzFYqtkIzsB7TX58IgmGcv2cnIEnFcqoDSgbLQ5gQDrx+EWey9liZOCzS+UCaWXOQBlDUAynQEDSGnKrbEhG+OhL/dIiksVQZqLQKFdqXNySpFBS2Q61tX4nbCJKMrQkTFYhSxIfLW7+rZQN3h1JjR4XDSZEqb2OYZmStQ/APT1++MrsZjMnoznOxMg1IHF+FBaJQzcuxSWEo/cFkbcCimQPxqxIPupHRNtrEv282jLQux63J1tHRXy4Sy1+WT3yji/wi4GxZZKVcAZBmosuuej1A+70zBB3Ewk7Yv3aBWBbeZgcoFbUplUajnygORlIrmlk1FAAprXNXnaoAhoObJlyMQAWyqtKAX0HTXWA91cjLb2J8NsqaGBsKDNWoN+Xf32iyweEnCWFM0KBXdCyyAGJDexW4Y8eMUpN81qVSm5ap9Za5fnwgxpyHM2YeohqJQpTIWJ/R0FwD3c4Wpexm4lv9karjtbFQBVUuQqmh3bAGotTQaxFM2e1VcsGds2c0W1bVFr7vxitw5Qnea5LE0l2oAaUrL7h4k9YkTKQc1c1akiWo4NU+pQGt6adID3Lt/H/ocMvBLmUUZwRUBhQVyg86a2EUmJ2FMzOwKGpJF6E687e/jDVpU5ub0AQaDNT2eQHl5xMU3svAt7IsM7ZRpyAHhAqXOP4CnHguFlzQvZ9hKOVVGbOozENLvpUGqg3/D3QNI2RM32KLmJNs6muptQWBqPKIZaq4EsSlO+GqSASDVaHd4mB3KFi5lilWGUUtlJ4U4gRluXb9+Q9TUYSbOzEfZ5K1RZJq9VpnLF7Lz4U4xR4rY84hlKAk0OYODS9MtwLaGA2CUeqUqRQgCi2FteNfcYkQS9ACp1qbj17cT1hPV+/wCQ4tB+yMF2QJm4ZJ4JACsy7tPauDzpa+sTzMBv5kw0tQ4NEzDKtnU3yWJB5RVYVq63O56tORPStfpDZLmljMrlprQkkm/reHhG9RsFvIw5Dlfsy0EuYtC2ZTnC8cnAWpTgYrDsdmFFkFD2etAActyLCzGlhS9oWdNdGK55gaumfh2YYaN1Bh32hsyb8wVDZgXblW19KECDcqNixuyNmzLBpTWcNRhS4lzaXIpT55YtZBBbsxhic7bthSksu2WrDjQi/Na9K0YuYoX7xt4CtCTqSL1J5e8RN/aM1a/eGooBUD8dOK8qwLkGkVssjs5faSnygJLG6oLGXnBbXrT+sTYyShFFlPLNic4ArUWpQ/msFja8/wDxBx4KNFJ5dImxW2J9blG9UXHP9lgISe5u/wDkaFJUUuHEsBRMVm3mIygHgBxP5pF7sp5IDZZMxqkLTKtb62Li1h5X6w/2u1d6VKOp0pp31iSTt1RfsAPaqCDoaaZRe8BOSldfkLyqAcMWliZLKvXMu6q10I4Bj7q1rBG3JyTkJly2VmmkglMtRlNhe4uPIQQdo4ZixZHUtTNUGliCNHPEDQQcMVImiiuoNGpQgEZiDWjAaUAHSHlqrmmTjFoz/o9MWUuJWajntECDKhe+8TULelNe+J520kmMCS9Qri8t/wAcyg9W53hYdYssHsvsiaOTVZgoVy1L5ONaGynzEC7SxKiYpJKBWq2ZWUXEq4IBVrq2hOsNGUZJ0xXuTTohw+0pSy0ldoC4SUg3WHqq1aVA408+kBYjbaEHMszMZTSiaClQT14aeEHTtooaZZiMAJaAKa2Cithfg3DiIrcGVZ1oyNTEBvWAOUqpJvQ0BT+KKRissDdK1+8AuPmiY5cAgNQgHW44wUzgy0AmICFFi1NEmCnfUgU6wuHwqFZeYGu9W9LhCRpw08oQbHVsR2UxRlyuQATbeABJJ1pytAUVeSj1HFNLtX8iYqUTKwAWjZGBcKcxWswtvAaC51i0lIUnTGJWjLPCnMNSDQXPGK3afo3Lw05MrE70sj/M9FEVUzAAkks8sXNaZgd61KU4X6Qzqb5IxuK4/UazFIwlMCbnLSpAFkNdTzii9GsA/bSycoH3Z9ddBmbgfdAmAwbPLmMZjlFCspIN70sC1tdYCxc5pZp2r1oDcV17yYMNNpOAJTTakFY+SpmMWYAk1153HuhYrF2lMUUDmncPpHRRQmsfv9COcHn9/s1UrY9DXOoPc/Mn5mJ8JsGpojivJc2nEd140svBtzA7lUfKM1t+dNlTuzWYTYGhPSp0HdEXJtYZbbTCH2FlAR2agoQMo4aG8PTYy0KgzKEUI7MUply0t0jOYnHTSVVprqBrlLDUi1tf5wEZrsxUzZrXygZjXNm6mGjBtW2LJpOjaLsQa7//AG6ch8AIX+x1vVnvroOf1jHHCCmYhtWFS3JhUa8oT7GGUMFNN8dTkAY+4geEZwXcymbY7Nl6lm4/3qjWsINnSb7w/wC8gjFvgBkLZNLa33gaezEk3DBqsEC7pIv1Lfh1vTwgeWu5tz6m1/s6SKNmpXQ9ugrQ8DW9zEz7CShJVgBc/eLTXU+fvi89DJC/ZFt7TfGDdrSh2MwAarT+JT8ok+MFqMoNkSiDSpFq0mpS9AK+NPOGf2VIPtf+4h41g2Qwl4SYlLs8r3TUMYXG7PDbwCEjhWhN6XtpevhCwqTaZp4Vmul7Fl6hm4aUOndDv7AXgZn/AG+/6xkBs9SU3FOoIr+Gpvu8c3uhz7M7IKcmoJJRjpnyU0GhHkYr5a7k97NVO2BmbMXNf1lp7OX4CGPsRj/eIbFeOh10HdGaRJodcrYhVy3VZhBJNb+v0r4xJJ2rPQAfap9bVqTM0BDm4b2hB8rsweYXH/p+YB7PDRhwIPE9IdP2dOofu29q4FdSeVYGxW3MTLlq2ZGNaHOiX53ABi2wm2ScO050lsylRuFlFyvNmuKxF1Sdl0pXVFHNwzAmoIueHNDzhk9f9p98bZcSDLmzGzBZKszVo4oOQtUxTy9s4Gdq8nlvgyT/ABBV+MZQk8oTelhlA3reDRHL0/yt8VjVzthymGYFkGoJIZdNc30rFK+y1Q0M5CL3UFjry098I5qPJRJy4K0jXu+YiN5NcopUm3ui0EiWugZ+G8co8lv/ABQ8YilltXggpXyuffC+d2H8l9SHZqTpRFGyrxRt6o/Z4eNI0OBZnDMF3BW1zbXXjavlFVIwTPrboD8SLD86RfbPwbItA7AaUohHdvKYhLUjJ+r8Bcdq9JXYzYUlnWaq5XUggjS3Cn0jH+l6BXreu+SDcXc0NDxygR6M8nrHnnpdie0xByElFUSyablQcxGZt0cBrwi/gdWUtSnlEPEQioXwPwWNyBUzS92wVhzHA2ifE7TyThOeWbrl3W/WqTf4QA8qkozrZwwXQGn3bvUVHGo8hFzLwaqEULVaksKW3gDw0Gsdco7WmS3XHgj2ltuTiCrI9GHZVDAi6NW3O3windC5TJVhUA3JAzECltBSsHyMOhxHqjKGYUpUWVufWKWYCMzIAmVmSqkitCOAGkPBJPAsm3GqDNjklcUxNakDyYk/ERCJKvMOYA0EnUV1Vv5eUM2djuzlzQwzZstCDxrcmuthDpOIluz5WKkiVQMK3UMCLcNPOH7/AL2JvoVm2EpOmftsf4jT3R0FbWkffTNPWsRyIB+cLFFJURkss9bRozG3cLnxROgyCp6n+kESdtZiAMqilamp91QfdHYiYC1WdO+4jg1JpKlyeileTNbWwWQh827UagGhr3HhE2GwuGSnaCcX9ZrMt6FiQTl4AmLPE4zDjdmMrjioFa9Phwitx21VYky6i5opDMaBRU1NuNIfR1JbaolqQV3YDOVZjOJYm5SAUGbSq1zGsy5OvExBKwDgXWY2vw6Vg58XMIpmObMK7q0ofnA32qZShZ6nQ6a5qad3wiu6ddBdsLDsHhjMcDsUliinM5oLX/AL8PCIvsMzLQSgbEm4FTugLw4Cte+IzPa121A9cnjdj3VhJgJIpvAAXzG+hrrfWBul7B2xNngsXNlysOktstJtZosdyq1HlXSNFidpymUjONOR590YjZ8iSZe+ozb3D9V6dOUTJIkoXKqp/SKK6UvThrCKL2rK/fks2iy2s4MshDU5kNB0dSdekZn7I9QwRSd4AN+srA1odNB3mLKdhmmnclJSvsoT7b8QPyBEC7JnKK2Q6b7haCxrQNWvhziV7XloLVqkVs/DsSGMhbKwsDwWtTum5p5tD3lhUJ7FRUVBqQQEBJBGQajrwEHpg8vrYrwQO9L83IEEJiUX/EmdGKqPJVr/ABQz8Sl7/wAgXhpMpkmBaMe1pyVjUW/aHPhEmDwZIB38xLCyZzfepZG5k8ItP7QoapLloeYWp82rDGx0w6u1OQNB5CEfi+yHXhG+WMx2ypzIoyqtSc3aELqKaFgeJ0grDSEXDtKmzVzMwP3SswoCv4qXtAWa/X3xMZBAzMVRebsEr3A3PgI5lOcltR07Ixy2Wc3bKdnMlrLqswFXznUHUbtKecU+HdUP3cuXL6qgzfvGre+CpeGVwRLE2ax0Kp2csd7TLsO4RLL9H21mMF6Kc58zu/wwW2l6pC+hcIBn4mtyxY99Y6TLdmGVCV4muXgOJFPj3RepsaXaikn8T7x8K2HhFlhdkgCnCIeZFPCsdybWcGfTZxYUNO5bnxdv9oEH4XZIHDKOnHvOp8Y0KYMLHMnKElOT5Esr5eHCi0PuBUmgHEwLtjbcnD+uavwQXP8AKMLtH0gm4maik5ZZb1Boe/nD6Xh56n27iT1FHk0W2drM6lZOlwWrQm3s29/9YxXYHtQGFFUEhTarUZve515UjQg04QrqGFxWPT0YrSVI5dR73bMliZjLVKnLUbp0qLA04HhWCpmMmzJgZGEtgqjU73ClKGvd3xcTsLyuPwt8jwisxEoLTKpDCYjG1wopavKt4tGVumiclSwyXZe1QHrOU1bMQ6DdrlN6UGsCTf0RpdTNmkHgbrSK+SfvPF69bNEjMijdm34rlanjFHCpYEhOlb90Wry1CgAAb0nx1rEsrYCutXJqzooykWDIDcFbmvWBX2is1BorBkFrKaEeIsQfAxpMKadkP+ogPhIb6QkW1V+4Wk0/gopGHKVVZjkAkCtPzSOiFMWBWpuWfgT7bAadBHRKSlZaMMFrtB17FhapUDTkYzpkgpWwoRqQNW98audgAooGS4o2dhp0yE0gV9m4cmrup6KrN8WHwgvXV5B5TawVM9lMxastTU8b6EEd94POzZhAojMSPZFSBaxtbQQckzDp6qOeGoUfwitPGJE2sFFElIBrer+O+TEvOp4KeS2sgkvZE4n1KftMBx5EwVL9GJ5uci9Se/p1hH21ONg5A5Luj3QM+JZtWJ8YV60uiHXh11Ycdg5fXxEkdBU/AQq4PDr6052/ZQD3kn4RXQ4RN6s31KrQgi0XEYddJbv1d6e5AId/a5H6OXLTqFqfM3iqzDn5QXhcG73AAH4nYKPHj7oSpS7j1CJJO2jNf1pjHxgcmCWl4dP0mJUn8MlTMP72kSyqH9DhJj/rT3yj91aVjeU1zg3mroAZhE4wkzLmyHKOJIX/AFERbycBiGG9MlSF/DJQD+I3h42FIBq5ac3N2LfyjNRjyweZJ8GbWZU0BBPJAZh/gt5mD5Gypz6S2pzmMEH7qVP8QjSyQFFERVHdEiyydSYlLWiuEb1PllNhtgAXeZTpLUJ/Eat74scLs2ShqksZvxNvN5m8WMrCwXKwgiUtWcjUkA9m5/lE0rAiLBZVIeITb3Nu7EMrD0icL0im2r6SSMPYtmf8K3P8ow3pD6az3FE+7UmltfExfT0ZTxFCSkllm72tt6Rh/XarfhFzGI2v6ZTZtVlfdrpb1vPhGTSYWarEk149xiZePf8ASOuPhYx+rLJPVb4GTWJNSamupiTBL96nQxG+sPw/rjpHUiLNC0IDCUhrCFoxIGiKfJDa68CNRCVhQ0YBTTNn5XBIpcmuta1sRw15dIpsCuZ1HP5mnGNk14qHwSpMD0sOVBxr+TFozw7JShxQBPkjQWvpQXNQOEF7M2y8llEwZ5akEUALLRSopQ8iYldF+0SgBullNzmBuCeEV21qLMKKimnEKKmt+AhoVJZBqel4EnUrapBqRXqxPDvjoRVsLUsLR0Cjri8It80OBhJconRT8IlMgj1mVO8/WkcNF9yGCF0hDOkj22c8lB+dIJw+dv0eH8XP9D74zi+oN66C4PCvNbLLRnbko+ekHzdgzpZUTckrMrtV3BAy0sSlQCa2HQ8o6TgMUdZgl/sCh/e198EyvRuXXNMZnPNjWCnppZVv8CuU28YKqZ2SgVngtmFURSd2hqQwquatAByvbSOmSO0K9lJnU5swUHvBBt3ERp8PhpEv1UAPdBBxXIQj1Yrsg1JlHhNjYni6ShyUFj5uSR4QWvo9L1mu8083YmDxMYxIsiIT8R2GWmRSJEqVZEHgIIExjpEqYaCJeFMQc5PgeooFEknUxNKwvSLKVhhBIlgQuxvk2/sAycJBSYYRLWKrafpDIkg5nBI4Lf8AlDKC6C22WygCIsTiUQVZgo6mMBtH08dqrJUL1OsZnaGNmTTWY7Me+OiPh5vnAjnFHoW0/TSWgPZKZlLVpRQepjH7S9KMRPJUvkWhNFtx0MGzE/8ApOGPOY3+qd9Iz2HwxdnI9iXmPdmUfOOiOhCDEeo3wRSxvj/N/oaIdpaDv+sS+0O8/AxHtLQd8Xj9SJS4Y2UtMp5/QxKOPePlDE0X88DDhx7x8oz5MuBjRJhlue4/AxG2sTSBrzNB76k+73wTF1LNo5oYukcTGFEJjgYbmhpMYxLWEIiMNDs0EAO0vIwbgD5XB8rCKXDknEgsKE3/AITGhYwAJISYHoOh8ND0h91RYrjbQNY3JFTzPh8o6Ox93NgulhpHQFLA7TLiXsmc/rzSOi2HupBmF9HpQ9a/eYK7Yw5K1jiesdK0wiRhpSeqo8BExn8gBEKy4mlyIjLVfRFFBdRDNYwstSdYIlyIITDxJuTGtIGTDwSkiDpWHghJIEJsfUG8Cl4WC5GH5wQFhSwGphtqQLbFEsCHiKXaPpLh5OrhjyW/v0EZLa3p3Ma0pcg58fOKw0py4QraXLPQsTjpcsVdwveflrGa2n6dSkqJSlzzOnkLxiUxSzB2mId9RxtfSpF4XHhN3JlpQ6fnXviy0KdSE8xNekMxfpLPxJKl8g5aDUCn9YrsWVrlCmq6sWzZqgG3KBsJgO1z81IIFaV9aHCSybpJtSgPD+sdShBL08ojvm3ngs/RbZC4qbMlmtcoIK6i/lA21sH2M15da5TStKcAdPGB9nYp5U7PLdpbi4Kmn57jaJ9p4lpkx3e7MbnnwrbnSsK1Ldd4HW2vctROP9myVrbtCaeM36xH6PJUYs8sK3+oRBKc/Y5Y4Bj8XhuysUyGeBo8go3cTr3gxou5P5M1SXwV/tL4/AxFtAWHfE8sVcdzHyRogx/Dvho/UhZcMcRSn54GO59/0jm1H54QgHx+kYwnGC5a3UDgM3iwFvD5xHhpdy1qKMx8CLQRgxqx1Y1jLLBLCCY6sKYYTDiHEw0mOMNMYw7NC5oYI6sYw+sNa4hKw3NBQCB1AN1r16R0Tkx0DajbmaRZMESpF4ISVE6So8xRO3cNSTBEuTEstaRIIO1AtiLJpE6LAGJ2tKles4ryFz7ooMf6bAWlrU8K39wgqLfCB9zZCggDHbdkyvWcE8heMLOx+KnneOUdfoIe+xkEpnYs7ZSbmg04AfOsF6a/3MN9kWmM9NyzBJCVJsK3P0ih23jMUSBMbUA5Q2gqfDhFfs22Kl/tD4RqdsOoADFQWBALLW46nTxjoUYac0qJOUpRdGOlE2qFJqON/j8OkdjBUqOZ+kXmK2aFXMpzC9mG8BwNdD32ijxZuvf9I6dyclRFJqLsmnJMQ5WAYZl41IIPTlc+MTsoAAHWp531iJCaltc1AbAmzE8YSXMY2altPHgYOpwLpPIVsOcqtMDECpFK95+sF7atlHG9uPCKnCIpL5qihUggA0ObQg8D8ocG4cukQnp+rcdEJ4aLb0Vwmd57BQ3ZqjUNK3NKivWg8RAu2v0r+H+kRL6MbQ7Cc7i5yqCODISO0Xoctx1EN9Ily4iaK1uKHmMoofEUPjCtPzPj/obGy/cFkCktLEEgm9wRmNGHLiD+yONYlwTU7X/+Y/1RLb7LJtvCor0JY/EfGBcO15n7A+MPF3J/IrVJDZbAOO5h5qwgfHez3xJ7Q8fgYjxns98GPKElwx/EfnhD5SEmg4mEpcQTKXIizbWY28xCtjpDJ1KKgFGvn/eNB8D5QXLFBAeGBJLNqbwYDFYxpUSlK2KTDSY6sMJggFJhtYSsJWMAWFhpjs0Yw+GmG1hKxgD46GEwkE1noMsRK0ygrHR0ecjsKHaPpOEqFS/M/QRnMX6Qz5xy5qdNB7o6Ojp04RcboTUk06RTNNZpgVjXeAPnGjkSFX1QBCx0HxGEkjeHzbZOIsMatJLA/gPwjo6OSsnRMyGAH/zMv9pYv/SlPulPJh7wY6Ojp1P9SJyx+iRQ4XGugKg7ptQ3F+I5GB8WLr3/AEhI6LpJSEb9JJh9TStKmlddYJmjSOjopP6SWn9QJKamfvWvnEiamOjoSXCKQ5ZLswN29VIBUFv3RW1OME7clus0iY2dxLkZmJJqewlXqbnvjo6FfNexRL037kx/+0k95/3QBJ1f9kfGEjonDl/P9hlwvgYBvDx+EMxQuvfCx0OuUI+GHYCQHeh/CT8IHn3fJXdQmneTeOjoWH1/AZ/SFpCwsdFiQ0w0x0dGMMMcYSOjAFjgISOjGOhIWOjAEAhY6OgmP//Z"/>
          <p:cNvSpPr>
            <a:spLocks noChangeAspect="1" noChangeArrowheads="1"/>
          </p:cNvSpPr>
          <p:nvPr/>
        </p:nvSpPr>
        <p:spPr bwMode="auto">
          <a:xfrm>
            <a:off x="304800" y="349091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2" descr="data:image/jpeg;base64,/9j/4AAQSkZJRgABAQAAAQABAAD/2wCEAAkGBxITEhUUExQVFhUXGR4aGBgYFiAcGRoZGBwXFxwdHBgYHCgiGBwlHBcXITEiJyksLi4uHB8zODMsNygtLisBCgoKDg0OGxAQGywmICQsLCwsNDAsLCwsLDQsLCwsLCwsLCwsLC8sLCwsLCwsLCwsLCwsLCwsLCwsLCwsLCwsLP/AABEIALcBEwMBIgACEQEDEQH/xAAcAAABBQEBAQAAAAAAAAAAAAAGAAMEBQcCAQj/xABDEAACAQIEAwUECAUCBgIDAQABAhEAAwQSITEFBkETIlFhcTKBkaEHI0JSscHR8BQzYnLhgpIVQ1NzovFjwiQ0gxb/xAAZAQADAQEBAAAAAAAAAAAAAAABAgMABAX/xAAsEQACAgICAQMDAwQDAAAAAAAAAQIRITEDEkETIlEEYXEysfBCgaHxFJHh/9oADAMBAAIRAxEAPwDcaVKlWMKlSpVjCpUqVYwqVKlWMKlSpVjCpUqj38daT2nVfVhWMSKVUWN5uwlve5PoP1qrPPlt/wCTae4fIT8lBrBphjSoMHFeK3f5eG7MeLwvyYz8q4ucA4jdH12MW0OoQFvmSoHzoWGgwv4u2ntOq+rAVTY7nHBWvavKfTWh5uU+HoJxGKu3fW7A+FoA/OmsQOEWh9Vh7bN95hJ/3PJNFJsDcUSL/wBJlomLFm5dPkD+Qry1x3i+I/k4VLQ+9cP5ST8qobnM6IZRUWOkfnUTFfSYw0BgeR1+VO+P5YFK9IMf+AcRuf8A7OP7MeFpY/8AIkfhTmD5FwbavdvYg9S92R/4QKyvG/SHcPsqCfFtT8zUOz9JOOt+w4HlqR/tmKR9F5HUeR+DfsFy7hLX8uxaU+OUE/E615xbgeEvobd61bIb+kBh5g7g1g1v6V+JhpN9T/T2SZfks/OjzgvPd/G4YlRZF1d1AM6dRLaT/ihHLo04NKzLvpB5MvcPud4ZrTk9m46jwPg0UVfQ3xC2+ExeFdoZgSNdwywfyrzmjjN3F28t4k5T7JHsnr76CeEhsPiA1sxVJRaySi7CW5hyuh0I0Pupu2KuMTi7WJ9nuXQNQev6+tD/ABPF9jowg1zSjRYmivDiVG5FB2L467bVXXMc53Y1kmGjQRxBPvCkceh+0Kzg4hvE0hiW8TRpgpGiG8Dsa4JoEt8ScdTVhheOsN6FM1BgKVU1vjaQK9rWamfUtKgzG87KDCwPMmqfiHO427VR76sMuGRpLXANyKinidrYuKxjiPPA/wCqT6GqS9zrroCfWhkf0Uts3q7x+wv2p9KaHMVr/wB18/3ub77+yIpi5xPGPEsRO1MkI1xo+hbnNGHX2nA+dV+K+kHBJ9sn9+tYdbwbMfrr5Xy1J+FEvCsBwpBNwXLzDxMD4AjSm6Mm5QQX4z6VrIMW0zHpuf0ri3zPxXEfyMM4B2YqFH+5/wBak8H4oMh/gMBbEfaCjfzIC6+81J7TjFyFyi0CdSCogfM0vVg7rwiInL3F7/8AOv27Q8MxZvgNPnUzD/R7bmb+JvXD4LCD8z86tb1r+GtyzszHd3cs0+QOwrm3cvNbzXLvZq2wiWI/KueXKlgok2PYblfAWo+ptk+L98/+ZNd8RxV62n/41uywHQH/AOogfOq8WPu4r/cn+aSApM3rLD3g1P13el/3/wCh9NfJGtvxS8QGHZKdSRGg8o1mqfmDGWLL5ne9cA3USzSNz4gfKizCY4IDN9W+6IMAe/eljMRatq1/slYRBOXvP5CaquZvKx/kTolsxfifN+Zvq0IXoCfyE1QYvj1xuoHoP1rYbFnhGJU3EwtokySMgzA9cwGxqEeX+G3CFGBmdjbBj4jSKz535ZVKC1Exe9jmO7E++vThL8ZuyfKdiVIB95rYOG8oYHD8RRTaYrkLHMwZEadBp10PWri5xvD3L727S5wupAWVAGh7wEUsuRJWwqd4RgSYW6xAynUxRBw3kTFXLgRhlnUHxrfsFwDCOO0FtYYeGxq1w/DkSBG2x61RZElyMxXF/QpiOzzW7q549g/hNAmH/icDiIYG3dQwQdiPzU19YM4G5FCnPXJtrG2ywAF4DRvHyNGUbQeLkqWTNbSLxBA9oqmI+0p2P6+RoL4pae1dZSAHUwY20qRi8LfwN6DmUg6H8qs8Tat463Kd2+BtPt0/Hy9vbLf7m5/p+vvhr9gdxHEs4B2YdRTqcdDp2d9BcXx+0KY47y/iMKVF5MuYSO8D+HrVI7UJxadoWM01TLS/wmy+ti7r9x/13qrxPD7qHVT6jUfKkt2pNrFMNmPv1/Gk7MLiVZryaunxJYQyo3uqLctgj2APQ0ewvVlfXoqxsWE+0hPv/wA0+qWh/wAqfU1uyNTKoGvatAF/6a/v3UqFoYsbt+825Pv0pm9ZIEu49Jk0w10HXNJ8Irggkzlj1NXaghO3JIseH4a3cdUBJLEKJ0EnQT5VbXuBZHe3NoPbgsSZG0wCaGBa19qPSnXeTLMzHxJ/Ol9WKGXByPY4cU2YiRoYkbaeFPrcO5uddBvUNXHQVfcO5R4heg28Ncyn7TDIP/KDHupXzPwh/wDjxX6mSeXcEmJvrbOc5tWO0Ab1p9qzg1tiz2AFvZXjvT45t69+j/6PVwytcxDZ7zCCFPdQeE/aNEbcPwyL2bEt3p8/TT/3UeTk5HVNC9eNNpErh+EW0gFm2QhEk7T5x1pixjlVouvudCDpHgeoqK7YjtDc7RVtKYHVj5BenvprDYpLl1rq2lJTd2OgjrHjU5STedmSpErE4AXb4DusAZ1tLMsBsST0npVPx69ce8qC7atKstdzHWFjTy3FNcwcfwcZ8RezQDlS2CCekBvszpr8Kzjir3zmF1byYc99LJJLm3I1YtqoM+0fE1N03hfz+fc3Zo0TDjD3zcWzibvbKBBW39X5aEGVncyDSxvE8gAfChmAOZ7UuojYkSCCd46VT8D5ywb2OzR7tlZyEdmGu5TqwDoMpDQBmMHbyqXa5hsWQgsm3aVlibrMbbEkk5yohWiBOo13isotYa/n9xezObWL7UZlVrYXvFmGUQN+7ExPWrbhSi9IuA3VEfy2zgTBAPe0JHlNAXEeb8TiLzWuyTEWrRKulu4EW4zRDG4pghSIBAgiR1mifh2Kt8NwRRWtDFXzmuKWjs8ykwNQWC6L3epNPGKX4A5NjnMXE1wZNzCLbDyqmzkEEt3WzEakjeJ0g+lUt7nLHXsPadXVYzrc0KL3e6GLKRqZzaQARHiCK8VxD3Ll0BLhvqyqFPtKVB7QEAw0DY6wI1611xLC38ObV17YQvrYstMgzGdxOmpkSTGkxtRq8AHOJcxOLFvDi44BdjfZACzAmDlZvaLA7wBoKIOT+cLVsLYs2jbQnUA5mA3LXLhUZm8h/is+v38189syuTvBhRuQBGmhg6Vb8mcYFothrrfUs2YTBKXJHUjTbfymjKNIMTbuHY+8SFWTmGYKREr4iatcK5ZSXciNN9j+dZ7hOMOim5bZ89sMs3gJyKcqsIEkFcusHUmnuD8xOWHaDtVG2Xp5svX3fClc1AdLsH+Du2ZC5gzbyepqyoDx/GRdvYfKuRkcTOhganTeNNKLU4tbOkwfOqw5Vpiyj8FHzvykmMtkgDOB8f8ANYDxDB3cHeymQQdDtt+dfU1q6rCQZoS585Pt4u2WAGcD4/5ppxUlaL8HP19stGU4ni5x+HFqV7dRCltc3lPQ1nOJtFWZWBV1MEHcGr7iGCu4W7laQQdD6fgaIbvGHx+GXCstgMoJVysOzdBmG00/Hy37ZbB9R9N198NfsZwa9D0/jMI9tylxcrLuD0qKTTSiQjMkK9OB6iK9OhqnQ9kkPXueo4aus1AA/mpVHN4Uq1GJK3iRoK9GYx51uGA+jexhL6i4BcsXxkM/YubjXwbb1FWeE+jHCrnWNJlTufEfCtWSnrGCWOHXXbIFJPpRCv0fcQa2rrYcydB4/HYedfQeH4Jhyq/U2w6aSFEgjz3g705icQcwCK2mhIGnv6RWa0L6rYFcj8nWsEEzW1fGOJdjqLQP2R0EdT1NGWIvoni5HUnu/CoWP4motG6IEkho+0y6RNDlqxjr7B2As2tYLnLp5L7R+AqE+10kZZyy0TmNi8Fgqa94LIH786qsdzS9tg62C5M5XVAAeklpgVR8XTC2FIN53J3Gyn0G/wA6q7fGSywGOQbAgxpSXJbY1J6Qb4bH4rEArdSzbDahncswBE7IVA9ZqsXgVzs1YjPkzSGPdyn2u6sA9PGn8DiMQ9rswntqGyqO8F0yn1O8dBvQ5iuOhCbd0nuNsNGVhsYP4j/NNJL7iHHM+NtriLbIyWSqhWXswJAEd2SSTOmoHjVDxHj964i2wVMLDdwrcuTrBYM+YTMAhYprD4ZsTeZ3cBp7qEkhBrqzLpmjzO/jArp+D3Lads9y0g3QBibjRsVVVYzPjA86y9ouC54ZwnPfzXcJiEsoMv1ci3oIDl7kK/eMkzr507xvgFu9iFZcVhVQ5ZQsXIfTMGW2QI9nZhM6VScTW7bw3aYnEuZ/l2rl1jdctlBHZtJAjKSzdAYmhyLy2zcCSoMl8oDAtplk7jXzqkXev5+wppPLnAsFhCHbEriQubRAihTKjvzdECV2J3BFN8cxnDS1zGviLovDRLYVCyvbjLHZB1XvQxDHx01is/x/BbqYa3ibp0uD6tGeXgzHTYiWy75TJ3mqVQANfeBoYHup1YKDvA8VtJL4fJcuAGLpV0BdzGe4ozTAMx3R0oW4zfxDzcv3HdgAqljMhhrHRVEAfDwqIuN7PupDrvDrAkgTEHfTQn4U7hXM557JY+zrGkEhGOsk6mdz5RQUeoSPgLqqyrcAKkiSG2A8RsYBNW+KcTGVMrCFuKYMnaWUCdARBPjUbiWBuC2LgC3rQgNd7PIwJJADAGQCdmO+2hrz+LsHCkXGIuKVFtACSSGksxMgLkMaEa9DReTImYLjdy0r2yQJ0LSNh6g+A1p5+aXQzkVI6psR01G/rQ5hmDOS2You8ESfSRHTwok5XwuJdHuYdAyqSGVlDgKRLSD5dfOlcR0yy4Xx+5ccF2zCetabwnDqbZZJuKBMBpKf6T09IrLMRywz3Ge1CbHIkgroD7J3HXeiHkTiuJsXszLmtpKsynLBMwGDHWSOlT6qLyM3eTRuH8Ru2TJGZD4Lr5a/4qbwPmpb9+5YdDbdYKyZV1afZPj3TpVVwPi7uWYJMCSVGw16bH8a54vghiznN3voPq2XQqd9RuBIFKnNL2O/sCSR1z7yamJtsygZvL8vOsFxuEuYa5laQQdD4x+db7geMYsW++FfIIcqNJ8Y6+tD3NHB7ONQuqgPGsdT4jwPlVLU0dPByuGJaM6uonEECsQmKURbc7OPuP8Akf8A0QjF4d0dkdSrqYZTuDV9jcLcw9wq2hGx6EVY3wmOQK5C4lRFu4dn8Eufk37N+Plv2y2T+o+m6++GgLVq6zV1icMyMyOpV1MMp3Bpon407icykOZ68zzTI1pwCkoN2daV7XBpVjH1/edsQhti2SNJdyU1EEMq5S07HpXmBxV50zEoGUlXUz3SD96dREHarYkaMNR+IP7/ABqp4/aYqUtqAXYZiN4ggk+4RQaYExm7xgKrNIYzl0EZm6ALJJ9agXOJXc62lYgKJcjcf5J0qGzol51CkdjCAn7zCSfWDv51FOI76oPHO/ko1+eg99Jn5GwXgt5It4dM7jUlj3bebUmT1nrFRcVwq9cZe1xCAfaVZLMN4WesdeldcE4iCMgdULNLN11kDr5UuE4S6LnaOWa6CRlBAULqJYmZka6eVBpOrCrM++kPlrFBxctYeLJaO4wYgmYkAyBpvVhypywEwZfGqZvTlXOQbdtRowAMSx116RRpxjmC3bYC+o7pkAGZI29detBHNHGL+JUtZt3bh65EJVR4EgQKnJx/p2Mr8lxg+ZMKHSyywoXKHAhtBl9sGQY+0Ke4jy1ZLHFHJibRMkuga4ggLIIIBAAXWNAPU0FvwZrS2gTmxVw6ie6ub7IPWOp9fCi3kR7lpsVZuEMihendliVbfpEfGnhd1IWSW0Z7xDl7iFq6XXslGZnt5t3A7yns2BUkrlMN4eUVA5hvcQZf4m/ceD3A5HkTkEqNNDtpRZz1zGqYkZngsJVvMaR5CYrrivM1i9grQv2ScQjC4bWTKpZQyr34CEd4NBHQTqBQq3nS/wAitUkZ3g+D4gBL5t58z90OCV2LFnAIMTr5nTrFM4nEuGAYyELLHQEwRHQaiPdV3iuPsVIyrJBkHUL6Rv69Ko8JYS5cZXYICJHhPh5daKbk7YWqJNy8z4fMZJRiBOsiFEQfIxUa/h1FtW7NlzDdjCyJB1j5ab1a2Q96yLCKqlG77TAMywJnqxBHnGm4quxvELmcpcbOiAIAghGgZRlBHmdYnU9adCsrUwsmACvXeQPMkbDSpq4NDlOR2lTqGgsROZlWJMbbdDuag4nESTAC6+yNgPMkyTt/jap/DMNfuK1xLkdmMxMbEagbe1GvntTOwDGIwBtsQ1sjIdVfRxImMp7wjzA2priNqIkEE6wdx129KtODcRxdvEI1trguTAYhWjNpMXFIG+502NWmJ4lcxeIZb+Kt4ffW4oIzdV0QQDqfAaVg2CmBcAgeNaDy/wBrh0i2fq78zlMaxqD8JFAWLsG3dZLiiVYgsk6wdxOh+A91bJ9HnY/w7W8SCoK9xmAzDqCQJ8opXV5G8A7i8e6YpL6ZsjLkYek+1P7MGifh/CWxIfsIVXbMzH2F7sat6jber8cMwNqw6XJuq8FlbuzGoOmqx61Dx3HnKZLNv6oaKtsDKoHkv6UsmlvIVksuWuGdgClu8zkauwhE+cmn+N3lOwLmPsuBPuGpoD7fEFSQlwakECTPmIHWrHA4cXsFeupmF6y/VjOiglSPHr76lGTrrQ7j5LjhXEraZluHLusDU+8mp3DMPhmlVZ8xMhgNh4ECQR5xUTg3C1yC7iVBuZQXzaqg3AjZ3jx291Rcdxtbh7HCqqKT3iNB+/L4Cg3VOX9jVeiHz3wTC3kyqB2xkgqZ1H6iZrHMVh3svlbf5EVpS8UFu6dZPj1EEH8qmc28spiLIxFoaMMzAfZbqR5TuKKn3Orhn19rM2v5MWgRyFvKIt3D9odEuHw8G6fiL4nDsjFWBVlMEHcEVc4vDvafK2/TwI8R4inMQVxCQ5i4ohHPh91z1Hg3Sunj5L9siH1H0/X3w0Dy616WivLttlJBEEbg1wRPrVGjlsRu0qapVqNZ9rYY5Xa2dvaT+0nUf6W+TLQ/xvj5w97vgqg0zRI12mToD41f8VttlFxBL2zmA+8PtL/qWQPPKelQOPYKxiLSu5Btkb+KMJ089iKnJOsBjV5BbmHi6XIuqBESSOrCR4eQ+FDvAsU1xsRdYGAoQN0knMw89FWrBOEWHP8AD4cuLagm47tOXWQfKdQF6/E01xbH2sP2diyIUHWes9SepO5qN37m/wDZSqwi8t3MNh7Qbs07RlHdfvNB1kiSFM+FVJ5mttfCKHURLlfZ97HQelCnFsfcuXQigu7HKoGpJNXeD4DZw1s3MddmBJRXyoPJnGrt5LHkTSNt/gaqHV4lhe3Nx1NyD3RdIYadcoAG9F/AeYO0fwRVJgCFGwG229UHB8Rh2RLyYK0tu4YtPctqS4+8MxLhfNoJ+dT+M8QQWZS3bt5p9hQJA0kkROtZe123rxVGeVglYHg2GvMmIa2BcUtB7ZlBJzCckkTE9Kl42xkACIFbNliZzZtTJ66GZP5UFcB5ih8mTPOkQZPpHXzq3PFHUOGBkGFLiCFM/wDqfCqcfJcbElGmVXG+DlrxvWV7Q25HZyC6kaaf9T3a6bGg3H2rl1mN23cXyIKn5ip9rjN21euS2oYlkPnrKn9gzRLwznBw8sGfTrrFKpW8jNVoD+Acq4e6xN666Io9kRmaOgY+z8DvUbH8NsjFAYfuoVhe/rprJPUkiJn8K1o8WV0zW3Kt/T7M/wBSdOmo86z7mC/dvYgI+GLXOhWBmB6qRAI85p5aEWQT4zw8o4zEjMYLeuxI60PhncMy5oU6nWIOnunXTT0oz5i4birForetuqNoM0EBtxqJj/3VbgcCq8PvXSdXuQo8Aqgmfe1OtAewaVZGUQAT8T013irvHXblnDphw0BxnIR53lTnUbMSBv0UDaKqeH2M9wRAMjU7SSBJnTTerPgvAL+LuFrKkWs5QXJVdhK/6ogmPHpTVYPJd8uYq+LS27z3zaIkW5kHoIV/ZHWR4SKv14vcvKbK2bFm3bEMuTtLjjqWdgWBG40HhrXZ5Kxdqz9UtguNDluzcgdBmVQW36nfTxqDyLgWTFO960ezKm3LaQ5gbHqO900NLbMl5K4ctsTFyzcCElu1UxAMEMy3JMEAefzp24VwlzuW2zToWPdAO0A7+us+NHHEyLzLazC06SC2UkMD0IB0E7epqDf5Ju4p7VtiMiuCbtt9BbBBYHMJBygxI3jzpMN0mOsZJGE4RiMQgJud1wC9wiSGDaKg3YkRp8YohXhWEw1sdorMwGzHKT5sFiAYiDJ/OdxK/btkMjL3Vy2ra7L0LGeukUB8wfxT3CLitbtg5czbN10jprvQk0nhBSvYW3+YrhAgqoAkKGyiKj2eYDcDM2mTWZ3bpJ6wBPwrNsfxEI+UPmO0nQfrFNDi9xl7G2JLMfZnXoT5DzqC7drZSlWAg5i5he6VtITHXXcnxpi4j2XUajSffGsx1oeb6pyLhBbpkb2T5yNan4rHdrMH7PjsRvp5ilnBy3seLS1ok4nEBwzBBLmS0agmJAPSWk+8VovIl0th1RohcwGu8tPyrNeG45ew7EkyTmkeR018oFGfLWMC2kUHvCdZ3kk/nVYpYEbIfP8AyepU3EHd1JgaofvDxXxFZJi8M9p8rCCPgR4jxBr6XwmMW6sHfqKznn3lJVUug+q303tMevnbPUdPwdo6OHlv2synFqLi66MuzeA8D4r4Hp6VUkEGIg+FXOKw72nKsII+BHiPEGoeJsZhI3Hy/wAfhVocl4ZHn+nr3R0RuzH7FKm+0I0pVWzjPtiy+YA66669KEOdb7YfCstgEkvtvlFwkwB92ToPQUWYW8HUEbHUeY8dKH+MXRYe5euEEGMiHbQbn3gaeXpUuRe0eOyuTAF7CrayrAGdDC9+BmYn7RJnXes35/tm3ft2xO8XGj7TxET0AOnpRjg+ZVDM+Vmu9oG3GQjYqV6aEkHXUDpVHzC+IxWJt3DZJUMmaCPZVww0npr8TUkuysfTJfLvBRhBmPexNwRmbTIpOir93NoT7qpsbyNxPGXC2Ja1aSdA12QB/SqT8TBP4WnF+IscRck91SWMGCQCAIHXefdXeH4ravobd972U7Pbutbdfepg+8GhavIc0X/FuXcO9nDWXv3FtWFUFLXdzhFC5S0yFMevnTWJu4TEF7ffjLA1AyKIHdgdJG8ig3jGLKkpauO6KAFLHvQBAnXU0P4TiLJdU5jvB8w2h/H5UspuUsoKjSNVt4jB4BSuH9rY3G1Zj1k9B5CBQbxfmoupH9ZPrVJzO1wrdWYyguB/bqfkDQZhOJGcraTRfaWgKlsMV44pQpdUMvQx3l9DuKiXrxXVHnTQ+PhVGLkGaetvGkyp28jRSxkLLjAcwPbYFjGb4+v+KKH47bKg3AGt+GvdJ2IYGU33rM8esd4iY3/WrnlriIAcHVYAKnUaz8tKNVoDyGGNvC8gTvXUI2Yy0DXcbkDY76ChDGYF0RwNQ5lB1PSDPXpV7wbBmy2dHUodlzSZ6aRVZzZirrMFXQzrBiBPStVbFK/mThT4Gzbtll7W8M7qjBoVgjBSI3mAdYMbHeiLGY84O2lq0VYWhkXLILOSQ5eQNZB6bCgl+JXExKXGLM6NIJbUwIHe6aRRby7Yt4xo72twFid9CD0MQRIp5ZpCpZJDcexNkjtC0EA6+BAI+RqXx/ibtatXZIM6/DQ/L50W8Z4B/GtlCALmVM8aKFif/EfGKGPpRxNpVS3aWFVumpgCNfeRSekknTH73RDx3HL5Syd2VREDWG1O24/zRhwHiLfwnasfrHBhR0QSJPqdfSPGsq4lizcW0qHuhAH1ggjpl3IPwOlWeE5hy5VJOoywPA7QPcKFVKzbRevxnvnO5ULrIiZnT2gRXa84WbrmxcGZG019kzOnkfA1T43DC7rMfZuAbx94ecae4VAxfKLsQbD5pI0bQjUagjc+6khBjyaPOM8HcX+yXvBtbTE7odpPQjr8etXHEcdZwFgWbSqb7CXuR3jMaAxKqPCiPFWu8zW7We6i5EggECBOhO5gfCsw49Yvq7NfR1J6sNPcdjVdaFWdkBMXLksTJ8Kl2MQ256VU8Ps5ryDoXUfEgfnRxzZglw94CBlY5WHuGvu/Os4IKkVVm+Sy/wBOg9CSR+NF/KySWWX30ggAaAj2vKOtCr4bs7bQQSXBB/pAJ/E/uKl3MS9u3bv2yQjkKx6a7T+FBrBrNWw6XE7xHX2hsfeJg1dWLi3VIIBOxB61n/C+LXbN3LujAeJXUefQn8aI7WJIcxplYj9KIoH89coC2JX+ST3W62WPQ+Ns/KszxWHe25VhBHzHiPEGvpO3fS6pVgDIhlPUHy8KzHnblPs9v5RPcfc2yfst4of3rutUd3Dy9sPf7mZm2p8R6bUqkX8HcRipUyPASPcRvSpu0vkPocfwa7wrnX+G7NwZs3hnVTshmHReoCtOmuhXxFX/ABh14ggNq+LbkbXBKEeu669R8KyflO8jJ2FwZwjG7bHWVEXFH91qT/clutA4xwXF2kUYS/ntuAyq1vOMp1lWKn7JGsgieu9U5oNfhnnwaf5KXh30eY4m4ruLRXW2ZDW7gM6Bwe6QehGxHnEngnL+NsXC2KugIh7qhgxudQO77Kg7zuPfDGL4hxPDoSylgNe6J066AzMT0rjF4Hil+z2oUi3lz91lzOkToFMtKmQJ1MVBX/TEo/ux/Gktic7pmhxMkayAYMToQYM+dSb+NwejPYyE6kd4Dw0CmNwdqmvyvbw2Gt3rNxrtu6QxYxBzLKMABoOnvob5tYlco03ZD6mSB46kiqOLUfuTu2XlniPCnIzIynxBb03INP3OUeGXSt6zfuKVdWZGhlYKZIECRMbz12rKruLZIJB1qxwXMDLHe08D+tIpSTyhnFeAh5muDPdcDZWPlsay574OhHvrR0jErl6kd3+oH7J8j+NRMByVYu3Pqg5Yb2zqsjx6+4mjxVkE7A+y7ZRI9D41IsuJynY7Hwo6vfRnjL3t3LFhP6mLNH9qjT0kVNwXJ2GwlgpihZxDliRcVnBywIESIiD8aZ0lbBfwAVxSNDv+Nc4a0EJZQdRqo/T9KL8fy7h7oC2Ljo32Q3fHkAR3vxp/hHIbp38dcCKPsJq7+/7APx9KCaau8BZU8icMu4i6b1yUw9oySdM7D7C6anXXwFcceuhr5K6DUUWce4sWtixhwttF0UAwB0nzPnTXLnKVrDjt8YyP9pLQJifFyd/T40HT1pGWNgfwXl/FYtYGHcp0uHuII0JDvAPumirk/ldsHeZ3vK8Ccq9Inc9TPhUzjXN+c5VPkFXRR6CncBbC2Sc2Z7pAJ6eg8h+NCM70sGcfklcc5hOGsqZMZZAG5ZpNZNxPib3XLu0eGu1X/wBJWP7yIDAH/wBQB+dBFq2W3Migo5thvwF2BtWnwF1wvfWIbyDCflQ1gBkvoxMjMDNHvJ3K167YuC99TZcQGf2jI3VBr8Yq8wnKfCsL/Mum7c6G4yiD5JED3zVLS2KZ9c4hcW4Ss5Tr5ak9aIuV8SMz3TAyDQa6sf0/OlzLhsM2qXjPmAQfeNqr7Y7PCvB9qdR8KTG0N4Fa4/c7RmVoBPv/AM0S8Os4vFgCbT2jo7kwFH9Snf0BPu3rOeHXlF5SxbLOoHh4UV8Q5xbLltwiAaKNAB6DQClSURnkLgvC8GAq4azdZTmzsgzF/EfdGmgG1Z1zvxk3ruaddTHgWP6VVYzjTNMGSetVtltddZoru8yNSWiecQy2wJ8h796NeR7qXLZw1zVbk907gxuDHjr6xQrhcHbuRmuFSNB3ZH4jWifgaWMM63u0a46yVXLlWY3IkliNfKimk1kDWAo5Zvg4q9auWyLaDKw6DKREHwELrXmN42v8UYUKjk5GnQsJlT4GNY6ifAxTY3mYLh2YH6y6xMTO+gzfCY/Wqjld2u57dxWdHMzro0gzI9nWIPQxWnPwgxj5ZpuHeYZdD+9KtkdLqFLiggiGB1GtC3DM9lX/AIg5EQA9s6kKynQTp7fQqNeo0NShx1CoaxbuuzMVQsBbXbVySSYHQES1FZVgK3Eck3gxFm8Bb+yGUsQPCZ1pUT4C9FtRdfPcA7zBcoY+OUEx6V7SlvXn/Ej56w+ONlldRDqQQ0noZG/TSK+jPow40t/D9n9zvIP/AIn1A/0mV9wr5uxKgt5eQArQvo24wMMyMGYqhXPp9i6SHUidlZQwPXM2mhI9Fq00eemb3ewyOCrKCD4jrVDy9YWw93Bn2U+ssf8AZYnu/wCh8yx0UpRBcYaEGQev4H9+NUXNKFAmKQEtYOYgbtbOl1NN5UZgOrItc+mUK22nZC9gWEo03LA/+N276DWZt3DIiIV7Y6VneLxadpcw1wyUPXTXWCvgdNfGNularxK4Cq3UgndW/pceI6Hu/AVlHOXLNx7t7EFW3zN/YYJKxuVMn3CtPVhjsqOIcLssmt0idR3JI+etUV3hdof8xj6KB+JNNW0xTXhY79xpgAa+c+kdTRvwvkooM+Ju2lI1Ce2ff0qNN5KYRE5UwS2xL5hbnMpJ7x8QNNBRXf5otIrdmUtJu2XcnxJ6mhHjmLXPlDZ18tNPcaG8TjEnbTwOoqcrbwFILbnORc9ySJ0LHU/pUDFcZe4csS0xHWT0qk/4sDoAvuUfpVnyi6nFBzBKqWnwI0HrvS+lFsPZo0HheGt4FATBxDCWY7JPRf1oa41x3tGPeJHUzQ/zTxi61w69386HVxhY70JQcvwGLS/IS2eIIj5tWjb1pnjPMN28e8YHhVAMYQTBNMfxBZoGpp1B1Rm1dl1w1Xu3Aibnr4DqaPMNfBuLaTVLKfPbX3k0D4LECwhj+Y2/kPCiLgLdnhmuN7V1tJ+6un4zTpJCPIPc2AXMRLahelSOFvZtMtwrmcbDTKPd4+dUfEcVnus3npUa/iSNKVWNSCXjHN9644hiFB0A6x415jL1nEqHzhLkag7N/mhI342GtR3BbU60y4/IrZb3lVT7Y9xq4GJVsIADIEz8ZoQgCrPhmIhSh2Ovx0NM40jXZ4+MVZyimVvZt/hUe8mUkdadwts7nas0qCnk9ZFWm2vjWBHnXt68CfTSubVszoBWS+TP7FhhLWcLAJ16HcHeiPE2rVq2xUS8d4jXKPDfr1ocFwWwI0PWP3pU/C8ZARkKghhufGIkfI0jGog3cZPQR50Q8p4pTeVL5dVbS2Q7Kmb7hCkQeoP7FHhsIQQxHd/fyoz4XwlDb7G4JW4JRuoI1iejLuD1HoaW1ELyXt3gFuWk3JY5g4uNIaZEgmCQdgQQYj1m4C+f5bgZ13jZh0ZfI/IyPWv5e4i4Y4TEn61R3H6XU6H+4R8R7zdY/hxuAFTluJqj+B6gjqp2K+h0IBGumDZLDHwn30qqRxu0ul4m3cGjIQTB8jGoO4PUEUqagGcc38BFi+Wsy1lwLlox/wAt9QD5iCPdVTw3iDWriNJOUyUnRhqCp6QykqfWiLiV038GGUnuHtFAOyuQt5I8FfLcHgGagthqdda9KWHaONfDPp3kTiwu4fs82bswMrdWsuM1pvXKQD5qRV7Ztt3lLSDMA9D+n6msR+ijjuSFJ/k7+eHuNr69ndIb0uN4VtgfX1/Y/SufljTvwysHaBjhLFRewbaG3LWf+0xMAafYaV/tCHrQr/8A7ZrdxrGKUrB9oAFWG2oI0O3xFGHN1vIExaDvWSWYAataIAuroJPdAcAfaQVRc58vpiEF5BmIGYR9tSNR6kHTzipe6sD4vIwh4bbm7bt3ATbiQxgLPTfTp8KEsZxbDO5Cu8dRmmm8Xwq/hh2lsm5ayk6agown8IPuFCLsO0DbA7+h6/vpNTbbeUMopeQle1gX+2wPmxB/E1B4pwewcuS4Tpr3gfxAohwfJiYoLcEoqrLgbkjw9YoO4xbFt2VBCgwPKKaVrwBZEvCidFYfvzmp/CeF3bTl8ylcpBAOvQ/lQy955hZJOwH6davrHAOIhcxUoP6yAY9N/lWUcBbIXGMJcZi6GfET+tQcPwy88whPjH6Va3y9vu3YnyNM2OIujSrT76EZVgLjeSuaw05YI6Gd/hVtguF3FEwFn7TeFL/jrjoJ8Y1+NQMXxG5c3bTwopgaJK2s1xbaEs7GJ/P0G9XvMeOVALaHRFCD3VB4LbWwhvN7bCFHUA7mqPiGJZySJjxNK84Cvka7UTHU1GdiCa8CR616zydRVEqBZ0mI8RXTWw2ximoNe9nWwbJ12BG0V6lpgZkCuFnauSD1rGLEXkbeJHWo928B1mowE10EodUg2dK69R8qkW8Rl9kb1HCdKnYKyGlTvv5+ooOgoZw6lmGbQMYBI0nwmrLC8IYOAw7pOh/I1d5Fu2D28JGhZoVT4MpOk1X2uPWrKZGftyNJVSqkdJZ+voKZ8bawL3S2FHCeDKGAbVT7M/Nf309KvMUcPZSLl1UXpLAMCNo6yDWV4zm3EOMqt2a+A397f4qiu3CxliSfEmfxreje2L6nwaJzNzfg7iqF7R7tsytxBlA8dW6MBqI8PAVVcQ+kjG3BlRltiIlVBc+ZYjf0AoNrosIp4witIRzbLC5xe+xJa9dJO83W/WvKrgR517T2KFPAeIZMynVdTHiGGV196/gKqOI2glwqDIEFT94ESD7wa8tvlYHwqTxe2sBhOuq+GUzInyOlGErjXwU5o1K/kkct8ZGHxFu6RKCVdejW2BW4p8ZUn3x4V9D8vYrNbyFsxtwA330IDW388yFT6zXy8j1sH0X8ezWlBPesRbbzsOSbZ/8A5uWXyDina7wr4JJ0zV7i51K+I+f7/GhnlqbYuYVpiyfq/wDstJQf6YKf6RRELmvrVLx1OzuW8SNlkP522jN/tOVvca5UyzI9qwFZ7BiPbtz91j3h55WO3QMtZ5zFyqod7YER3rfmh3H+lpHoRWk8dQwt5NWt971X7Y966jzAqBxyx2ltbqd4p3xH2lI7w966jzArTVo0XQLcE5rFkKGGW6gCnXRh0MdZj8assaeH4vvXcOCxMko2WSf7aGOaeGiReTVYkx1U6z7t6oVxbWj1H4e7xqLnNlFBGlYTCYewk4bDW7f9ZEt/uOtDfH+NNrLS3lVHi+a7jLGbTyofxeNZhPjSu5PyFRS2LF3AxlzJ8KhN5CPWkykiRTlrBO6Z1BIG8VRGYw58/lXK3CD4+tWScFvMoZUJ0keYpkcOuFc4RivjFMAYbFuw38qaAkV09sjvQY612VjX40DDfZz614bcipBTr8a7NrrQ7Boi2xI8xvTqLNPYi3li4Btow8R4+6rLgnAsTiSDh7Fy6P6VOX0LeyPeaNN6AnWymu2eo6Vz2ciRvWn4L6P7zAdogQ9QTLf7Ekz8KjYrkZMNmY23u+Tv2aD0CyxHqRVY8M2ib5IpmbC0TGUEnoANfSKs/wDgt0KGuAWZ/wCocp/2+0fhVjjeLG33EdLY1kWFjy1fVj8ap7t8zIEk9WOvv60/pJbYvq/A5ctWl2zXD4gZV+J1PwFNXMcy7FLf9ol/9xkj3RUW/dPVo8hUW5cHhRSS0K5NnV+8WMksx8WJJ+dM17SyGg2ZRbPKU12Erql7Drj+RsIa9CCuprwmhbGUUj2KVczSrDFhdEaVKtNntFTuuo9Oo/ClSpofqDyq4FRRHyZxn+GxKM2ttu5cH3rb91vhow8wKVKrcf6kcktH0Dw28cpRjLWzlnxjVT71INTLqB0KkTI2PzFKlXPyKpNFovCZWcLnIbR1Ns5ZPVd1+UD3VX/xH8KOyKNcJJNtVIEIdgSxjQkjTpFeUqCYfIP45ruY2ES3ahc4DfWSGYyJ0gDwofxPCmu5lukAoBlyaLliPZ6GZpUqlJ5HWgRxXDijMsyNx6VP5d4UDeC3V0YErrO0T+NKlR41bDJ4Cu9y2tp9AMriY8GG/uIqJgMKMPfgAdnd0jwYa/MUqVCeJgjmIS4PDhZUARuPzFM8PtJbutaKjK8uvkftD0kz76VKnQoxiOA2zmUKPTyPShS1wgB3sMBK95D4oeh8xtSpUkkqYyZ3geCntBbiSfZ2o34H9GqsCMTdy94hbdtQWj+9u6PhSpV1cPDFxtkeXkadINuF8hYK1GXDWz/VePaH/ae6Kc4rzTgsM3ZO7s4GltUIH4BY99KlXRwQU7+xGcmCnE/pAxbSmDsWbXm5LMPOBlUfE1lvNPErztOKxbu3/TVSF+AhY+Ne0q0sLAFlgq+MUeyo99R2vM3WlSrmbZaKycBK6CilSqdl1FI9pTSpVgnhavJrylRAeE0ppUqIp5SpUqxj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AutoShape 6" descr="data:image/jpeg;base64,/9j/4AAQSkZJRgABAQAAAQABAAD/2wCEAAkGBxQSEhUUEhQUFRQXFBUUFRQVFBQVFRQVFBUWFhQUFBQYHCggGBwlHBQUITEhJSkrLi4uFx8zODMsNygtLisBCgoKDg0OGxAQGiwkHyQsLCwsLCwsLCwsLCwsLCwsLCwsLCwsLCwsLCwsLCwsLCwsLCwsLCwsLCwsLCwsLCwsLP/AABEIAMIBAwMBIgACEQEDEQH/xAAbAAABBQEBAAAAAAAAAAAAAAAEAQIDBQYAB//EAD8QAAEDAQUFBwIDBgUFAQAAAAEAAgMRBAUSITEGQVFhcRMiMoGRobFSwSNC0RRicoLh8AeSorLxJDNDU6MV/8QAGgEAAgMBAQAAAAAAAAAAAAAAAgMAAQQFBv/EADARAAICAQQABAQGAQUAAAAAAAABAhEDBBIhMQUyQVETIoHBM2FxkaGx8BQVI0Lh/9oADAMBAAIRAxEAPwDylrU9rFLhTg1ZbPURxjBGu7NTNapGtUGLGiFkSnYxOATgqGRhQrQngJoTgoOQ4BKkCUKBIVdRKuVFiLkq5QsRclWzurYB0jGvkmDMQDiwNq4A7qk0r5KxObPjxK5ujGMYSaAEk6ACpPQBIctcuq9XuXYtlmn7Vry4BpADgKgnU1HL5K0E1miJBcxhIzBLW1qd9VODn5PFYKVRja/b7HluyOzJtL8UrHiECtc24idA08FqZP8AD2zF1Q+UNy7mIa7+8RWnmtRLaYxqQhJL5jGhr0Uujn5ddmnLdF0vYzsn+HcBkxNklEf0ZEg/xnd781eWTZSysApZ4yQKVeMRPXFVI+/huHqhZb7efCr3JdiZZ881Tky7gu2OPwMjj/gaAnuka3V3usrJbJX/AJiPOigLXE0cflC8kRWxvtmnkt8Td4Qb79jbXCPQKiMXElZraV7mvAaSGltaA76lWp30Owab4s9iZsrTtOBwHUgKotW2A+sfyglYdyjRWdOPhcF5n/n8mntG1pOmM+YCrbRtDI7QAdSSqkpqoctDhj6BMt5yn89OgAQskrneJzj1JSEJrgoNWKEekhuELkmFcrLIKJQE6iUBCFRzQngLmhStCgxRGhqdhTwEtFAtoyiUBPASqBUNAS0RNksMkppGxzugyHU6BXEGzDtZpGM5DvO/QK1CT6QjNqsOH8SSX9/sZ9KFqY7DY49Q6Q/vOy9Aior3jZlHFGzmAAmrA/VnMy+PYI+RN/wZaG75X+GN5/lPyrGybK2uTwxHqXNH3VraNpXnIUA5Ka5tqOzxYycxkOKksO1WuTJ/v05SpRS/X/EQw/4f2ilZHxMHIl5+AtlLaOzDcJqQD5miy1r2xLsmj1VrZog9jH1ccQDteI5LPkjNK6FZNa9S6k7r2CpbxmOmXshHGR2rvlHtaoQ2hcED3WAqAjDXUlcyEVop5BmUjNUp3fLCsQRrmM16qUpWjVHtQNkFE7D3vJLvTwM1EUwa0NzWS2qd+K0cGfJK2NoGawd9z45nncDhH8uX2Kcu2dDwyN5b9kVxTCnkpER3WMokKeU0qAjSmlPKaQoCxtVyRcrBIk4JAE8BCEkKE5q4BSAKBpCBPAU1ksrpXBkbS5x3D5PAc1p7LdENmGKciST6PyNPP6j7IowcujPqtbi00bm+fb1KS7bllmzaMLP/AGOyb5cfJXMd3WaDx/jP55MHRu/zUN5X45+QNBuA0HkqSa013rTHFFHmNV4zny8Q+Vfl3+5fWu/3EYW0a3cBkPQKont5OpVbJOoHSphyW2+WHutSYbQgca4SKrJQZ264TITtUokV2VQaJFv9kZ8dmaPpc5vvUf7l5u2Rej7F2YssocfzuLh0yaPiqTn8ho0vnLyNQz5O6hOscwdWm5xb6Jlr1CxS6OgiOUKOPUKRxUe8JU+w0PkT4VHKnWc5Ik/mor0IpXUepGHNCSyd8lEQHIIYO5Mj6Ok8RWLvfZ+aKrqY264m5kfxN1C11vlDGucfp99B9lUWG/HNoDmOB+xW/FjUkyo+IS0k1t5T7MaUhK2tvuuC095n4cnEaH+Jv3CyN43fJC7DIKcDq1w4tO9DPG4nf0mvxalfK+fYFLkhcuomkIDWLiTHOXFIVAGxua5JVcrBHgJ4CQBOCE0IcArK5rofaH0bk0eN58LR9zyTbkup1pkDG5AZvfuY3j14Baq9Lcyzx9hAKNGp3k7yTvJ4puPHu5fRzPEfEY6aO2PMn/AyW1RWVhjg/mefE88z9lnLXbC45lRTzVKCllWukjx2TJPLJyk7bHSSoaSVNc5RFUUkc+RRl6R7lEXobDSJMSUOUQUsRHAu5KrLocCpGpHOP0geX6qQQyFuPC7D9VMkLmkTaS2aIvc1g1c4NHVxoPlezRwiNjWN8LGhg8hReYbC2V0lrjdSoYS49Q04feh8l6bbZgxrnHRoLj5LPmnaNOnjVsrrntIdJaGj8s1PVjfuHIu1aqq2etQkfI8NAJwl1GltT3sznmVcWkJLkpRtD8UrVg9clG7cpCFHIdEmY1D59EkZySv0UIOSL/tZPQEdqi7O7uoKQ5+aIgPdS8XmLl0Vm1Vqoxrd7jXyb/UhZtsistrX/iMG7B7lxr8BUWNdjFxBHH1LvIy1s9rLTqr6z2yOdnZzAOB9QeIO4rIMkRME9E3sXCcoO4sW/bjdZziHeiPhfw/ddwPyqlbe7Lza9pjlAc1woQd4Wa2gug2d4LSXROzY75a7mPdZcmOuUes8N8SWdbJ+b+//AEqXhRkp5KaUo6jG1XLqLlCiUKaCIvcGtFXOIa0DeTkAoFsNhrCAH2p+jKsj/iI7zvIGnmVIR3OianULBieR+n9lnLG2w2cRNIMjs3uH5nb/ACGgWRtU1SSj73thkeSVTyvotqVcHhMuWWWbnJ8sZJVDPKkLyTqh5SrBSGveoJHpJZKIR8tUDdDIxJHvUXaVNBqV1BSpPQcUOx9DUJMpew1RNBY7EDQEVJ3lX9hsELW4XDE5xGhoQd2HgVnrPbnjwNBpTEeui0FnYPE7ccnDUb1hyud8MGdouRc8D3HFXFQAMfU79QQc1Da7CztaF4bgaBgDjTCRT/tgaa+iG7YUydR1QSTWvWpQhk77TixuBri3mhrnXmkxyy9WBuNrsnFC0P7IDKgrhIOdTQ16BO2rnLIcs8Tw3Su4n5AHmoNlZgXS5944XEcK1U+1eLs42tr3pQ2oFQDQ4a8MwM01yuFmqP4ZDsrY3MjLn1xPcTQgAhoyaD/qPmrmXRPa2mXDL0SUzTEqjQ6C2qgaigkCKe1QSjJKfKsYhrTkmJY1xCu+EyFeFNEclG1veIU4alY/ctlBtfCaRv3DE0+eY+CsvVbPbDKz4vpew041q37rDmSq62GXy0cvUR+eyUOUrZEJjTg9OsRQfHPRX932ltojMMmhGR3h25w5rJB6LsNoLXAqrsZCThJSQJbrM6J7mP8AE005HgRyIzQritftXZhLCy0NGbQGycwdD5E+6xzllnHaz2WlzrPiU/X1/UTGlURXIR1sLqvRbyj/AGayRQjXAC7m45uPqSsTcFn7S0ws3GRtegOI+wWv21m/FI4BOwLtnH8ezOo4/r9l9zK2iRAPKnmchZCtB5tEbig57W0Zb+A480RNIGgudWg4bydAs859SSgk6H44XyESzkqBzyu7Q6eykYyuXslsfVDcRdQVFOeSLsVmEj2MGrnNaTXiQCR6pSyuWHpmnCXs6EGhByzpmN4IS5OuiHpDdlGNZQRhwyrU1xAbiFFNYMBFIiGilGk1AP3HJUdy7U2t1aSNLAQKObU6V1yO4ol+2Fse0/gw5HDiLnDPoXc1lnz61+33AdX2TT1iIOQrUBprprlXNJZbUzC4ubgqQWPOdSK1b05rTWSGM2d07zm8YWHIitNRlkCda8Fly1xkdgyqMs6U3OAp5FI2qL/UBr0Rotm7eBO1tQe0a5ozG7vD4otTaoMYA4PY/wDyuBPtVeVWZ5hcwtFHNfWuubTy3ZL1G77c2ZjZGaOFacDvaeiuFVtNGF8bQhyZDm4KWlQVBGO8OqbfBoGyDNQyDJGPbmUEXIFx9SyGMJC+hAO80HWhP2KdGmPiq5p+gud5lpaP9xVryojBnHvKZmZA5oebVTWU5pOP2LZVbduIsuW97a9BU/ovOg9el7YEfs5rxA9iV5axy6EWY8qt2Fh6UOQzXpxctEZWZ3EJD0VCUFCC40HCvkNUXHGWmhRFNcGz2dpLDJC7RzSKeRFfcrATsLXFp1aS09QaH4W52Sd+IBxCzG2EWC2SjiQ7/M0H5qhzLizseDZmnKH1KhcmVXLMd7cavYhlbbDyLj/ocrXbB34z+pVNshJhtkJ/eI9WuCvNuGUlJ45rTg8pwPHk/jR/T7syMpQ+qlkQtomwNLhwyTTixRVXpa8Ti0aA0y380BRcUoKS2bEqRK0DzRLYwO9UaVpucBqNeihacxTU50/4KnjdmQ+tMweIA3AHQqEBXg1pX++Se6MEak5jLjxXOf7DLroirkuya2TNhhHeOrtzG73OPBA6SstKy22asE80uCzsr4cZrRrGE6n360W3OyE2LMtprQN1z481sNltno7DCImd4nN7z4nuyq48hoArfs6rkZ9Rvlcehv8Ap4vlmWu64nsFC6jMOERitK6lx3VOax20DmQSSWd7XMa+hY8txMcRnq3vNPQHRetsiArTes9tVdccjauFXAh1NdDl5oVqKa3B/AT6MRZe9AXYKE1aA4UNNa+2nNP2btjrOTkXYiMTATQcwDodeC69bRUtjYKVIBpqBvWjuy6GVaR1pTU8UcpJNJMz/DakX9llDm1GiUZGqe1gaKcFBiJ00JoFolwqNKFJqEG9uZVqYgBTkqdspEpY7fp8j7qpfLVlrkRwoUkpoD0RM7MqqGTcr90UVEtoBcRvAB9f790XYXaoC1uo48UXZjRqTBfOE+iS8LIyZmB9aa5HMHiOKw17bMTh4DGsLD/5AaU/iGo91sX20YsKmxVGRWyMk2JlE87vKwNgbRxDjStRlnwCpY31C3O0l1NmaaHA/jq08iPuFj5LqfEKuLcuBT4iZRDbhZiLugr0Jz+FPiJeSdST8oVo7KQFoq1zGuArqHDMVHAgjyR0k7XuqG4agZE1zAzK0LozyNFsuPxWrPbfn/rX/wALPgrT7IRd+vALG7Yz47XKeBDfQf1VZfKbvCvxG/yKjEkTFyzHoNxe2K0dnIx/0va70IJW+25gxxslGhGq85XpOzkotdiMTj3mjDzy0KZgfaMfjuHdCM16cHnOAucGjUkAeaAveOjcjkXOaOeGhr/qCvf2Z7JS0DvAkEkeFujjyyrms9fLzhjp4TjoPMfaidLo87jXJTNZU00zpU6JWMqaK0usRO/DlLGB5FJiHkxuG6jTTCcq1GWuSBtMOB5FQ4AkYmmoNDqCNyWaRY2ZhuF2Kprx6YfVTSsDGkPxY6g0zAFQaAjUnROsghwvdK55cMOCNmRcTXE50haQAANKZ1UAhJNGguc6haGnE7XSjdXaKEFsllfK9scYLnvIa0UPiJGXQak8F7xsbsyywQYB3pXUMj95PBv7ozogdgtk/wBmYJZs53tzzPcBoSBXQmgqRrRbCnr8LkavUb3sj0accK5Yg5HqU+IUJ6Df1UIA1Og0rv5qaHnrr/RY79BpK91BVUN7SmhoKuJoBvJ3I+3WnOgUcbQ3vO8XwqxYXml+SD8qKG7rgDcTpaOc6hp9FK7/ADV/ZIQ1uQpw5BAS3i12LC4GlW5GtDwRwd+GKa4B60XUjS6ENP1KS/72ABYw97Qn6ePmruysADaaBo+FhbVdUrpC5pYGHd3sVep1zqtpdrjgbXXC2vWmaGF3yR9BNpfQdclU3nZy/C9niaa0+ocOqfftoLcPDOqjgtOLI5H5Um03tZEqVk0EweMv+DwQ/bAPwE5/3l1Q9rsr64o3lhOtACHeoyQzrM46+LeSquXsXSLO03c2QcDucNR+qqbwss8Qq0CRo4A4hzI/RWl32g6VzVoDxTIqMuQXaPNo5quxV1JqOqsWWvCaUOHjuV3f2zbJj2je5J9TdHfxDf1VCxhiOBxqdM9/kooNMjaY29GF7e4aO3V0PIrB3hbXklrhhIyIW8tNobHTH4DofpJ48lWbQ3CJG9pEQXDPD9Q5HjyK0wQiRVQmkNmfvDpW9Qx7XU/+hVnbLCQcYHdd3mkc86HmqWGcmKNlMmPe4Hj2mEHLkY/dX9ytfMWxatBxD90Z1A5Z18lqi+DJPs01ysENndI7Ko9gF5VbZsb3vP5nE+pyXou3V4CKEQs3jD+q80cgyvpHX8Nx7YuQi5IuSTp2W1VfbI3r2Ew+k5FZ6qfG+hBQxdOzbqcSy4nA322901H7RFo5tH04HQ9F5veUdYWn6ZHtP8zWEf7HL0zZO+g5vYy5gigr8LP7abNmBsjmCsTsL2n6XtOh/le/2Wt8o8Y4OE6Z542gOYry090XFD2kbnOlib2YAEbu694r+SjaOOe81UZjT47ISQBmScgEm6G9hFy3Y2V5xuIjY3G/CKvcKhrWRt3vc5zWjrXcvWtidnexHaOY2Ikd2JpxYBuMkhzleeJyGgAVLsds22EiR9DJTIHRleHPmvQo9P6LnarVNrZD6sdjx+rCiaaJAAN468ynxLp6cPhYFFvhdmhELhiP7o9yN6SQuoQCBXef0SOkTPEeXyf0XTw+HKv+R3+Q6MUnyCssWeIvJGugA8kdDECK06VzJ4pzYqnMVO5v6ons8AFczX34ALdDHjxqoIDJminwVNtu5uGoY2tdwAJ9F1j8Arzp0R009AdN9TrkNw/VA2l+GEkahlfMiqXmrsU8m5UAXhYyO9GKje3f5J12z1YCK5OLSCKUpyOfFA3Rf+LKQUIyxflPXgfZXraOGR1z681jik3aBfHDBbU1r9QCOeajZG3khr1ul7n9oxxrgw4QSN5Na+afdlkOAYwcVTUHXU09lKe7oviiyja07worXd+IHCcJ3bx5hZS3dr+14InOGdTQ5AZZkab1rbFMRQPNeauMr4aKaoy9ts0kczGtJLiRQbqV7zuFKVWkszq1ad391CKtcVRz3H7KghmJnadNW05HWvmB6Iq2sq7RbNtIbJ2ZyJGJp3Opr5rL7a3eGvjm0oacq7j8q72ghP4LmmhximWoO72+VDtG8dkcWlRlzqmVw0wDFX1MDA4HyRuy0ZFnGMnQmhFMIr3RmmPtUA1Ay6IK99omtZhjzJyFOPkmQFyKw2cue8tzrK4AdA0kjqXH0W6uayCyQmR/jcPQcENs3cYhY2WbUNyH7xq55/zOd5AKn2pvsyEtaclqiqXImMN0jP7Q3gZpSTpuVS4p8hqaqMrPJ27PQ4seyCiNquXLlQws0oTUtUs6YdYbQQei39w34yVnYzgEEU72YIO4rzNjqFWNnnotGKZ57xLTbZbl0w/a/Yl0FZbOC+HUtGbo/wBWrMXFagyZhdSgOvCuVV6PcO0xbRr82qW+djLPa6zWUiOU5lo8DzzbuPMeaueO1wclPa+Qu75shvWhsUwORyNN/wBl5ZHbLTd7uztEZLfyknL+V+hHJaS6dr43mjm0G41quNlwuL5NkJJo3zSBzQ801SqaG+BI4tZ4QKk8zoPlFxSE/wB/K26DAq+I/oN3bFbCHvqacdeQ3/op4Bn09kHZ3ZF3E5dBkB9/NFxy5ZLpPhAzk4w/Nk7pKf8AKhfPX46DgFHJIoSUoy2B39awyJ2dCRhHmcz6VKHu+2iSENOoGBw5tyPx7qg2rkkll7KMGjR3iBvOdM+VPVV1nuS2hwLZAwEADu4nENy00NNPJZJyubGryl+6yAd0ZBWl2UaS0kgUFB/RQXbcrmN773OcdXOzJ9MgOQRzLA0Px1NaUzOVOmiWsdBbjrVeQjGYc4nIBoqT+nmi7N3mYiKEgGh1FdxQ88jWjiiYn1YDxaD7K0ueyn0AQ2Udq9+91KnkAMvlTWd4e91NG5eaHntAaxzuvuotno8LHn6nV9QFS7S+pb6stzJULK26Qi1ta3Q98+hHyrdloJe5vD4yzTJXNYS7IGlC7eQN1Vb+ZA9Dn/lL/wAubRz4+6ym1l4F1I2551dT2H3R9tvKtQzzd+iCsNxyTOxEYW/U7U9Ajj8zpAt12efzXdK+YNDS8uPdoK+25eg7PbLMs9JrRR0gHdb+Vn6u5q4DoLG04KYqULvzFZW+L7dIdaDgtkcdcsQ25dBe0e0Bf3WmgHusZa5aqa0TIB7qlVkkdDR4bd+w0ppTk0pB1mJRclXKFUHJUi5AbxVLE+ihquqrTpi82NZIOLLGOWitrtvh8Rq0rPRSKYPWqMrPMajTuEmmek2TaKKduC0Na4EUIcAQetdVX2zYGCRwfZJXRnXs61b5HUe6xsc9FaWG+Xx6OKJpS7MvMejSWG7pbM0iRpzcSXeIHcM+gCKdeJwkA6680PYNsTpJmOasha7LNqADxGXwrqlSGfGurCbPJkANwHsiw9CssjdWSV6pzrO/r0Kk7GZMsZdEj5UParWI2Oc40DQSTyCjex41afRZ3audxa2IA941caHwtoaeZp6FJnLahcVbJLtvRr35guricQMq0BdhB4mlPNaOB/53kVIzpoBua3gAsrs7AcZduAp5u4eQ90bfF5BpayuqyKW2O5j6t0g+1X0CaMqT6NHV288gPNMhtNfEa9MlUyRNcMiWniE+6roMZcXlz3VI727lRKUpSYVJItJnxuydpwxV9qqy7QNiFNBGPYLOtuvE8nAchllvJA+6ubbZ3ujLWChLcIrkOCZjUnboCTS9SttDu1ZgoKHmVOXysjwx0B4upQJ1zXDNGDjkaQeRy8yjnwQM/wC5JXlWvwmQ082rfDBlliuivuuNzWvc52N7nZmnAaBQWy65picxGziczTeQETatooYxSNo9As9eG073aGifHTRqpMU8zb4NFFFZ7O3PvOGhNPhUl6bTE5MyWatNuc7UlBPlT0lFUgKb7CrXbS41JVfLKmySISWRDKVGjFicnSOlkqo0yqWqzt2dzHBQjSFokouqlVDBqVclUKDEi6qRAbRapCkXKEFCmjkUKQlFGVCM+COWNMLDk4SINsvFSh60RlZ5/PppQdMMbMp47WRvVdiShyOzI4F/Z75e3RxVnZ9qJBqarHiRPEqKxbib6Ha47wi27VMOvwF5wJk4Tq7Ko9KbtJFwHouN+wHVrD1aF5uLQl/aCq4Iejf/AL8O5rfQKN+07P7C88NoKaZ1fBDfSbWgaBBzbYP/AC5c1izMmmVSy6NFadopHauKrJrwc7UlVxkTS9VZaQU+dQukUJemF6qw1ElL1E96jc9QdpUoJSo1YsDm6Q6SRRammaV6YUhys62PAsapdiFcCkXKgxapapqVQsWqVNSqF2GFcVy5CbBEi5cqIKmuSrlCMienQlcuTImDV+UnCcuXJ6OHPsVclXIhTOCckXKwGKEq5coCIuXLlZYialXKi0NKRcuUYSETCuXIWOgC2o5KOyrlyRI6mn7RM9MK5chNshpSLlygtirly5WQVcuXKgj/2Q=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1266" name="Picture 2" descr="http://img01.kataranna.com/usr/chun1gogo/%E6%92%AD%E5%B7%9E%E3%81%B2%E3%81%AD%E9%B6%8F%E3%81%AE%E5%92%8C%E9%A2%A8%E3%82%B5%E3%83%A9%E3%83%8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3970" y="1012394"/>
            <a:ext cx="6463711" cy="483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5320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3940" y="10990055"/>
            <a:ext cx="10515600" cy="6949440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9675894" y="28426"/>
            <a:ext cx="1415772" cy="692497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ja-JP" altLang="en-US" sz="8000" b="1" dirty="0" smtClean="0"/>
              <a:t>こうちゃ</a:t>
            </a:r>
            <a:endParaRPr lang="en-US" sz="8000" b="1" dirty="0"/>
          </a:p>
        </p:txBody>
      </p:sp>
      <p:sp>
        <p:nvSpPr>
          <p:cNvPr id="3" name="AutoShape 2" descr="http://upload.wikimedia.org/wikipedia/en/a/a4/Flag_of_the_United_States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2" descr="data:image/jpeg;base64,/9j/4AAQSkZJRgABAQAAAQABAAD/2wCEAAkGBxQSEhUUEBQWFhQUFRcXGBQXFxQVFxUUFBQWFhcUFBQaHCggGBwlHBUUITEhJSkrLi4uFx8zODMsNygtLisBCgoKDg0OGxAQGzcmICYtLC8vLCwsLS0sLywsLDQsLCwsLywsNCwvLCwsLCwsLC0sLCwsLCwsLiwsLCwsLDQsLP/AABEIAMIBAwMBIgACEQEDEQH/xAAcAAABBQEBAQAAAAAAAAAAAAAAAQIDBAUGBwj/xABDEAABAwEFBQUFBgUBCAMAAAABAAIDEQQFEiExBkFRYXETIjKBkQdCUqGxI2JywdHwFIKSsuEzQ1NjorPC0vEVFiT/xAAaAQEAAwEBAQAAAAAAAAAAAAAAAwQFAgEG/8QALxEAAgEDAwIEBQUAAwAAAAAAAAECAxEhBBIxQVEFIjLwE2GBkaFxsdHh8RQjQv/aAAwDAQACEQMRAD8A9JiYpwmhOCAUBOSBKEAoCcAkCcEAUSgICVAFEqEqASiWiEqARCVCARInFIgECEtEIBtEickQDUlE5IUAwhNITymkIBhTCFIU0hAREJjgpSEwhAQkJjgpiFG4ICAhRvapiExwQFJ0aFZLUIDYCeE0JwQDglCQJwQChOCQJQgFCVASoAQhKgBCEqARKhCAaUqjtNoZG0vkc1jRq5xDWjqSs6xbR2SUlsdoicRqMQGvCtK+SA1Uiyrv2lss73RwzMe5vCtDTXA4ij6UNaEqodrYO27MVLdDKPCD+nNRzqwh6mSQpTn6Vc6BIlB4IUhGNKQrEtu0jWvdGxpc9hoRpSm/osue+536FrByzVeephF2JY0ZM6xxA1y6qpNeMTfFI0ea4ueR7j3nud50HrqqcjBqRpv19XFV5a3siZabuzt235ZyaCQdaOp60or/AEXllutWEUbr6rudjrb2tkjqauZVh490kCvlRTafUOo2mR1aSgro2CEwqQphVogI3BRuClKYUBC4KNwUzlG5AQ0SpyEBqBPCaE4IBwTgmhOCAUJyQJQgFCUJEqAVCRKgBKkQgFQkUNttIjjfIRUMaXUFKnCK0Fd50QHI7cWCdrnWqN0LmMjDcMzXn+HIJrPDhqMRxAGra5DNePXlY3yzEsoWucGsIc5zXOFA4hzxU1J1PErur02vN5O7FlYoqd5hIxSHMEVGrVg3pE2xzQuNezDsZb8GoJHKtFUqV/NsjyW6envDfLi5HdV6NgBitUZY5vdxAUIP3hvBzzFVsWO9ImnuuDmngc6cKKptUGTtbI2jg5oNdKt1Cym2Vj8wBp6cqrLqunNbuH1NWkqkHsvddD1DY2/O92DjVrqmM8Drg6a09F2dV8+2S2PgcHRmoa4EVOjgciPQLune1hm6yyk/jiA8jWtPJaGjqWhtk+OH8u30M3WU7z3RXPP69/qJt1dssMrrSyuAmpc33KgAh3AV36LPu7aJsjftAcTfhAoeeeiLx9p87gRFZomgilZHmT1Y0AH1XDWa9uze9z2t75rRgwtac8mMqaDNR6mMJZg8nlLcvUjupL1qe431zVae0mvfNTwC461bSyaRMw8zr8lYue2yvdR1M95qPXiqvwJJXZNvV7I3rVIXdToBuUOydrc287O1jqNBcySh8WJjqMPHOh81WtdsyLYjU+9L+TP3TqqNzuMVogc0HuysNBUkjEK9d6loSUZI9lScos99JTCVA+1Ac+iryWx24Adc1oz1NKHLM+NGcuhdKYVnmd/xH0CYbaWkYjkSB6miijrqbdsnb08krmgVG5SFRuVwgGIQhAagTglATgEAgTggBOAQAEqAE4BAIlRRLRAIlRRLRAIhLRYF9bXWazdo0vxSx0HZAEOLnNxDXKlM66BeN2Bevi+IrNGZJnAAGlBmS74QOK8cvHaKe0veHySGyOlJNaUFSaMy90Cgpn6mix3xPts0j7OMMbi8udicWue4udhjcTU0xeLQZU3LqbhhjkiMRbgLBgdH8PT9VS1GpsrR+pf02m3O8vp8y1aLia+MUFHNFWuGRad1OS5+G2ulfGbRG5rwx8bmvbQODXDvUPGvTJdJdTbRFG9lpLCGupE5upjA1csC9ZsUzOWPPlhj/wArPjKylHnBoyjdxlxn39h1pINQAAKZAUAAGgAWEZaVAPcJ148geC0JpMX4f7v8fXoqMoUVHy3T9/2WKkd1munv7DbTKCABSp3BQzRV5HimzyhmlAT5f+1G600qCTUZkYW/T/KuU6TaVsFKrXjFvdn9OP8AR8MBJAdXMgDDqSdBQrSsV2Me4iMVI1ecxT8W/oFmPk7VlGOo6hzpQtafEaAmlagHkumuQtiia2ItfvdWuppWulfLJc6lSpQv/hxp9labXT8mZaru7PMtqDo7QdFGGV104DRdVLbBI3BIwActP3zXMXkHROwgZHMO4j9VThWlPy9S69PCGbFy7YmF47VpcwatBwk+a9KuRlnLf/zNa3iKUd/NvPVePR2pwNQf0W7c19tLgGuwyDgc/JduEkitWd2eqmNR0CoXLeDpoyX0LmmleOWRI4q1M/ioXN8ENglkA/wsi8JsqncrUr1zO0t4YW4RqcgOZ0C9hds9awb+yG0htjZA9obLC4BwHhcHCrXt3itDlyW8SvP9gHdlaHxnWWPFXSr2Oqfk4ld+V9FRqfEgpGbWpunPaxEJEqlIjbDU4NUganBqAjDUuFSUS4UAzClwp+FLRAR0RRSURRAR0RhWXfe01msmU8oD90bavef5Bp1NAuQtntAlkqLNEIm/HJ33nowHC09SVHOrCHLJYUZz4Rv+0C/ZLFZDLC0F5cGBzgS1mKvfLRm7TIcSF4cYZ7bIXyudQg4pJM5JSRTMDJrdwaNAu8tt5SSj7aRzhwJyP8ooB6LLdRprTI5HlwJ5fryWZqNd5lGBp0NAkr1B2zUgp2WHA6MUwjSg3t/e9aJuuT+KbOxzRHgLXtoau4cuGfJQ2u5mzdm4PcxzCDiYaEgHNhWnarUGjP0VSTV7rryXFF22vpwV72tdBRcZahjeHV7oBoPirSp6ZDr9dS9bTjrXSoy5VzqsyQ5rmLtlE2xPDBzln2+04SG6VBNaE0A4U3q2XKF8RkqwGmIEVrSlRqpKStK9jmvmFk7FG7LP2hxipxGrQeVQCfnTqpbe1rXCOHvzSEUzObtARyFN2tDuzSytDSyOzgveQGtAr9oNMm7mfe304a7t2WJlmcZJWEOl98nGNwwNdQUbruzFKZCpuSko3m+ei9+/qZm3clTWI9Ze/f0KDrn7ENfIGmQtGKVgp3s8uB3d4eLTmc8BwJwGhBqKZeR/I86LtbUMbSMiCMjqM9KLlI7G+IjtKZnDkcsx+ZVehq3UT3c9u5NX0ag47eO/Y1LsvXINnaWk6O0B68DzTr5gDmZ1oDUEZEclXc0EFr8+HRNsUha4MfUtPgJ+h/JV3TW7fDHW3f8AT+Cypy2bZu6eL9U/n/JnNs8W9pd1c76AqC12hraBoDeDWDPlpmVtS3U0uzcQ07h+9Oi1LLc8TBiaAeYz9XKZV1a/JUlScXaxFsjtTLZ43/xMZINMJFMWVcnA5b1n33tZarQ7uExR/Cw94/ifr5CnmtWezB27oFTbZmtOQxHgNK83aD68lzGcLuVv4OfhyeEW9nbzkZG7t3lwpUFxJdX4QdTXgoiHPd2jx3j4W/CD+f76yQWfMOkoSNANG14fr9NFJaJAMyVWqVU5WiXqNDbmQy75MFpgf8MrQfwv7jvk5eokLx9s+ORgb8bc+jgV7E5bPh11TaZleI23poZRCchaBnnRYU4NUgalwoCMNS4VJhS4UBFhS4VTvW+YLMCZpGtoK4dXen6rzi/PadJISyxM7Nuf2rwHPI4tZo3qa9FxOpGCyyWnRnUdoo9Cvq+oLI3FaJA2ujdXu5MYMz9F5tf2309oqyzDsI9MWsrh+LRnlU81yji6RxfK4ve7VziXE8iTu+SmAos2vrXwsGrp9BFZll/gjijFSdSTUk5kniTvPMq219FAFZjYN6zJ1m+DSjSSHMq4rRs0HEKtHKxoqc/3xTJr7AyA4DugnXnkAoVTcss6lJLBZmkMGXuO05U3HpuPDLcK49st5cMyBvI1prlXTLL5pbRaHyAgsoDWpJq7kcsq6ZhZUjA0UpXrU/VWI2fJFZrgbPaxTKp14nhru+mpVZs+WeWfyTJ3lOjsjwMb4yWDM95rQBzqrUYJ4I5T25HNeCRixBvENJFOuiZbrR2j2wwM727IV0PeeeYrRvmdwT7xvF0obHEMDHZVOg/EN54N8zuA6K6tnXxNDmEucwe9rwIa45h1K8KaZHSby0knLEvwUpSnXbUXeP5I7nsv8LWSdnjoHyNJeG0FMNTmBkAaZbhrRblqc2RuVHMcN1CCEljvJkoLAKOaKOjIpQaZA7lSs92iJ73MJwvp3NzTUkkLM1M9ze7El+ff2NDTw2pbcx/b39yOw2PsmluIuGIltfdaQO7zzqa81RviOrHU1FCPIrUlfRZsgxnPwnQceZ5KOlKW/wCJIlnBbPhxKDWF4DvQceqe+Rr2kaOG45EEZhLd3gAO6o9CVNNC06gHqFalJRlZ9HggjBzhuXVZRNYpsTWk7wrXZtOdM1VYeCna5VJ83WCzGPls8kghbvz6mqcSBoFGXqC1SENNFyk5Ox1ZRQya1E5N9earOg3uNSpbMwAJzypl5XaJG1dXY+74/tGAD3m/UL1lea7N2bHOzgHB39Of5L0hhW5oItQbMHxCSc0h9EJwCFeKB1OFLhT1yu2G1Is5EMRHbOFSdezadDT4juHnwr5KSirs6hBzdka163zFZx3zV50jbm8+W4cyuE2j2stLmmlII+RGM9XfosK8NqcILYBikObpXVJ5kV8XUmnVcpa7S+VxL3FxrXESfQaU8qKtV1EYrk0aGjzlFi32sSNeKk11ca7yq1lcATzplvr03hELFegizFW1pxG4rKq6hPBqQ0+3KGdoBvonRyAkU319eunzWpBZY6ULN9d+W9bl32NvutA50+dVAowZI5SRzLLM93haSd1KgdNPzVuK4pXHMhufnT5/VdLK6OPxOFeqzbbfjfcHmj2xOd0pcFB1wsGbySVDKI2eBoHPf6qK03m52+iy5LRVRtuR2o2JbVaVkWmVTzOO79VcsF0kmr6HlqB14nkpoRUVdnMm3hGbZLFM4tcxrSMyMR1pvAHmpp4bVKQ1wDQDx7jSN+HMvPDEaCmi6iIBoo3M7yntjqo5axwflSPP+KpLzMzLj2aa3Jpo7XEQTVw7xLuJ8P8AVWuS6K7bzAd2EwDJGijRueOLTv8A3zCpfxJgOJ3gxDvbmHSrvukEtJ3d07irF52KO0hpfXuuBBBo4EEEtJ4Gn0I3Feqtugt+b9e3vscSpWl5MfLuvfUht12tNobOC5rmAggUo+oIGLpUpJXK1apK5rOtD/ln+/VVJNyauWoxUU2im4YySfAP+bl0UdoOissphAG4U9FBMyoXaeT1KyKFlADntG539zQ4f3K0Wqq3Kb8UbT5tc4H5FqvuCnr+q/dJ/gi0/ot2bX2YjWJxakokJUBMISqlsk7vmpZZFTtLqhTUo+ZMiqPDLERyHRSMZUpYIch0SW23xwDv9550jbm4/wDiOZU0KTlLBBUqqMbs6zZKzAFzjwoPNdfAFwOyEsnZmSSmKR1aDRjQKNYOmZrxJXb3fKSt2jFQgonz9ae+bkaQjQp2NySqa5Cbcj6Ak6AE+i+c75vJ1omkkJr2jy7yrp5CmS9f9q14SQXbM+IkGsbSRua+RrT5GtDyJXjNhkbIMTKGp7zfeY7gR+e9UNe5KKa4NPw3ZuafJHHZ+Pktm7LhfKcshxTIGgZ0Us94yEYcRaBuGX0WL8Vt5Nu1laJus2fhiFZZWjkSPoEya22NmTcT/KgXKyylVnuXV78I52d2dPJtCwf6cQHM5qnNf0jt9Oi5/Gk7Wi92NnvlRpy2knU1UDpVQkt7RqQPMKt/8q1xo04jwGfrwXUaEnwjiVaC6mi6RNjYXGjcz6AdTuRZbMXHv5DgNT+i0omhooPl+fEr1pQ5CvLgSx2TDmTnx/IcAtBhyoNFWBU0ZVWrUb4J4U7E7Bmr9kZnmqkLwtGFwUEY3eTuRcELTUOAIIoVgTsNkdhJrETRp+Hg08OR8umw2cDeqV5Wtj2ltKjeDoAeI4Ke64IdruVpLSKVrlxVaWTPgPnkaHL9VnODmuEbG4gCaHFkAQRhJORyJ41G6oJVh9je7xvHRufzP5BeOnGPLOlNvhELbSGHMih1pmPJaGBV4LIxprSp4nM+qtkripJN4PYprkoyWMdoHg6Bwp+LDX+0KV4UjiopHL3c5WuElG9iIuooi5SYKrOt97xxktaO0kHut0B+87d0zKs0qMpvCIKteMFdst9ms63W2NjgHPAoammZ6UGZPLksa2WySY4XyU/4bDhA60zPmks1la0d1oH74rUp6K2ZMyquvviKNK1X5JJUQjsm/FQGQ9Nzfn5KCw2QVrqSakk1JPNxzKRjQFq3JZnSysjYKuc4AAfXyCtxhGCtFFCdSU3eTPQLisf2bBTcPnmuvu2x0Ul1XRgaAdaLbhs9F2kRsgbDkhX8KFJY8M7aS622qzSwPFRIwjPjqF8uXrdktmmc3vBzDQOBwvAG47nBfWy5janYmC25uGF/xAI1dBOzPnex3padz2u/EAD8j+Smfetp+BnqeX6/Ir0O2+x2Sv2cjSOdQqY9j1o+Nnqqz09Ju+0tR1NZL1HBPvC0b+yHU/5VeS3THWVg6N69eXqvTofYzL70rB6laEHsYZ78/o1eqhTXETx6mq+Zni8k7zrK89Mv+3oo2tDzQCR5O6p/VezW72e2KElrXOlkGuYaxn43cfujPpqq8dz2aziow8MR38mjU9EbUfSiWnRnUzKWDzeDZ2jDJMzCBuyLicqCtMj6rTsNiDRoMuGgqNBxPMreva2Nlbga3u6g1oT95o5c1QiB1OROVTo+g93gd9Ouuqz69aTxe5qUNNCD4Eifu0VhgQ+DkeOhP01QwgZE6ior3QfMrNleRo+WKJFNGKpkTC6mFtag0OmYO+uozGgK0ILrkIq7u1bUDWjv3wA081y6b6nnxY9CvkMyRzPDrwSNtnwtc7vUy0/q04eq0W3U0k4u8TTXl1U5s4G7Pj/lcWjH5nm5sx8MjtaAVIPvVbxDcmpzbIMsZLiK+I1FDuw6UV+VirOao3UZ0oojcQKAAZacunBRucpXsULkQwhjVICmVSYl00c3EconuABJIAGZJyAHElE8gaC55AaMyT+/ksG0SvtJ0LYge6ze4/E/95fNXtLpHUd3wUdVq40lbqQ3pe7pAWxEsi0L8w9/IfCOWvRcpa7Y4d1gLG+jj5/ovRrs2VdKRUfoOi6+y+zSKVmGZtQfIjmDuK3acYwVkjAqVJVHeTPE7iioXOPL9/RbBK9Ouf2LYJHdraPsa90Mb9oR94nutPQGvJeiXFsfY7JQwwtxj/aP77/Jx8PlRd8nB41s57PbXaiHOYYoz78oLcvus8TvkOa9c2U2LgsIOCr5HeKV1K0+FoGTW/PiSunQulE8uNawBOQhdHgIQhACEIQAhCEALjNstrBE4wQHv0+0ePcB0Y37xG/cOZy6W/Lf2Fnll3sYSBxdo35kLwOa0OJLnE1eSS/U4iaknzKo6zUOnaK5ZpeH6VVW5y4X7mtbL5NNdNwrhbXe7eeKyp7Q57quJqNNKFp3fdFFC2MnMGh300O7JWIYDoFl1NTg3oUbDY28adBoK7grkOuenDd+8z6q1ZbqedGlasFxu4UVKTlJ3JHKEcFSydkAas16U8hTLyU8MMQIIjFQKeWWtOi0mXI0alOdHGzUhdf9lskO6m+CKyNFO6AOis9nxVJ1vY091VJb1J0XDqJDZJl94DVUtNpG5Zk1rJ1KrukKjbbJVG3JbmtCgdMqznpjnIoHtyyZlEXquXFNMlMyaBSxgRylYnLlXt1uZE3FIaDhqTyA3rFvPaJrO7F338tB1KybHY5LRIHSVc46DcByG4LR0+hcvNPCM7U65R8sMs1bDJJbZe+2kbc2R7q6Yn8TqvS9m9kq0LgodgtliDUjmTu6DkvV7NZgwAALXhFWtHgxJybd3yZ93XM2MCgWoyIBPQpVFHFwQhC6PAQhCAEIQgBCEIAQhCAEIQgPPvanfxjdBZdG2gSF7vwgBg/qI9AvOY4MziyOh5rt/bnczpYYZ2CroS5pHFsgBIHPu/LmvMrv2jbQC0A5ZCUD/qAaHmszxDTyqWlE1/DNVGneEup0EcK6C64IIgHTOFfhGZ9FzcFtjcKskaRyIUvaDiPULDUJp5RtyqRmsP7HXzbTxMFIoi7mcllWjaeZ3hAYOSwZbYwavaPMKnNfUDdZW+qnUasv6K9qUP7Nia3Su8UhVcknUlY79pINzq9ASqr9qWe4x7vKm4nf0PoulpKj6M8erpx/9I6NOBXLf/YJnDuQHzPTh1CjfedqOvZs6nrxpw+akXh9R9CJ+I0l1OsLgkLlxb7bOfFOB+Fv75qs8uPilld5hv0Ui8Ml1ZFLxSHRM7Sa0Mb4nAeYWZaNoYG+/iPBoLlzYsQJyYT1Jcr1mueR3hj+Snj4dTj6mQS8Sm/TEdadonu/0mU5u/QLNlEsv+o8kcBkPQLr7r2EtMpHcPkD9Su6uL2XYaGWg65lW6dKnD0IpVK1SfrZ5Zc2zz5CA1tBxp9AvV9kdhsIBcKDeTqV3F17NwQeFtTxK1wFOoN8kDklwQWOyNibhYKKwhCkSsRghCF6AQhCAEIQgBCEIAQhCAEIQgBCEICredhZPE6KQVa8UPLgQvAdstiJrLIXYSWE5SN0I4OA8l9EJskYcKOAIO4ioXjR6mfJ7bJFX7WN1eLCAfQhK+xWb3e3HI4fqHL6Rt+xdjmNXQtB4tyWafZpYfgd/V/hcWfY7Ul3Pn8WWzD3JXdXMGnkVMBF7lnA6uc7cRupuX0DD7PLC3/ZV6krRs+ydjZ4bOzzFfqln2F0fOLWPPhhZ5MrwO8neArdnum1v8Ebv5WAceA5n1X0lDdkLfDEwdGt/RWWsA0AHRNrPNyPneDYa3y6xv8A5q/mtax+ya1O8eFvUhe6ITZ8xu+R5NZPY9/vJR5Albdi9ldlZ4i53oF3yF78NHm9nOWTYmxx6RV6mq17PdcLPBGweQVxC9UIroeOTYgFNEqELo8BCEIAQhCAEIQgBCEIAQhCAEIQgBCEIAQhCAEIQgBCEIAQhCAEIQgBCEIAQhCAEIQgBCEIAQhCAEIQgBCEIAQhCAEIQgBCEIAQhCAEIQgP/9k="/>
          <p:cNvSpPr>
            <a:spLocks noChangeAspect="1" noChangeArrowheads="1"/>
          </p:cNvSpPr>
          <p:nvPr/>
        </p:nvSpPr>
        <p:spPr bwMode="auto">
          <a:xfrm>
            <a:off x="152399" y="2751137"/>
            <a:ext cx="360989" cy="360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2" descr="data:image/jpeg;base64,/9j/4AAQSkZJRgABAQAAAQABAAD/2wCEAAkGBxQTEhUUEhQWFBUXGBcXFxcXFx0fHBsYHBcYFxccGh0aHCggHRwlHBcWITEhJSkrLi4uGB8zODMsNygtLisBCgoKDg0OGhAQGzEkHyQsLCwsLywsLC8sLCwsLCwsLCwsLCwsLCwsLCwsLCwsLCwsLCwsLCwsLCwsLCwsLCwsLP/AABEIALcBEwMBIgACEQEDEQH/xAAcAAABBQEBAQAAAAAAAAAAAAAEAgMFBgcAAQj/xABQEAACAQIDBAcEBAkICQMFAAABAgMAEQQSIQUGMUEHEyJRYXGBMpGhsRRCUsEjM2JygpKy0fAVJENjc7PS1BY0U4OTosLD4USU8RdUdITE/8QAGgEAAwEBAQEAAAAAAAAAAAAAAQIDAAQFBv/EADERAAICAQIFAgQFBAMAAAAAAAABAhEhAxIEEzFBUSKhYXGR0QUUMrHBQuHw8RUzUv/aAAwDAQACEQMRAD8AtDLSClArvDDfK7BG5rKGjI8O3oT61JJKpF72HeeHvGnxoWgUDlK8MdG9WOWtJ6ulGQFl/j+P41rstGiOu6j+P49KAQQJXvV0aIKeTD0oSO6qu6mpmPB152eCAu3cv7+FBhRBNAe6hpBVwh2BLJrIRGvcOPqaA3g3SIs0IZhaxy8b99udK06uhk0Vy1eWpyLZkoJuCRzuCCD606cKeYoJjYB7V1qf6mvMlYFDVq9ApzJXhSsahQlIpYmNM5a9OnHTzIHzo2Ch4yX40hpaaEg5WPlw+FJJrWDaLaSmmauIpNq1mo8JpNqVlpax1rBQyabcUeuFJ5U8uzieWlGwNEVlrurNSy4RftX/ADQW/ZvRuG2S7exC58W0Hv1rWZorogNe/Rj3GrnBuvMfaKRjwF29+oPwo6Pc+LjLI7+4D3G491qZJi0jNZLCmS9Tu82zgszLFl6sWykNccNRfvuCfWoQYa1FNiOJ2bxrqcEddTWLQ/8ASZLZWbrF+zIA49zg29KYSCEG4jaFjxbDyNH71bMp8rCrxPuwNbZfTMvzLj3KKbw+6SZru+Zfs8PeeY8rVLZqI6t+myA2UJXa0col+11sRRgP7SG63/OAvU/9Ek+r2vP+AffUrFgyq5bIijgqa/uv38uPPifBDlFlGXS2nG3dpwHgLVVR8knLwRfVMNGWx8wff3U6sVFnDd/wpJh8xWo1nLCBqSBTsSFtI0LeJ0H76REtiCQGtyNTUe00AHZI8AKFGBodhltZXv8AkjQfx53qThw6RjsgL86Cfal+GlDvi70cIFsk5cYBw+NA4jGE8/TlQMk5NDu9ByCkKxEo4VGzreimph1qbKJUBPHTRSjWSkGOgMBmOkFaN6rwrww0AgJSm5Ygxuwvw7+Wg4EchRrxUyy1jAqwgcAB5X+8mutTzCm2oGoTavVjvSDXgBvcHUa1jUSWGwYPC7H8lSfjw+NSuH2JIeERHi5A+Avf30RsreRUjCtGMw4ldL9xOnH91Py70/ZAFUSj5JNsVBu259qRV/MX/Ff4UWu72HX8Zd/z2v7u6oSfeRzz/j0qOm2sx50fSgeougxGHj9kKPIa++hsRvEg4D3mqRNjiedCNiTW3+AbWW3Fb0NyNvKoLHbad+LH31EvIaZe9DdZto7NiSeJoZmriDSSpo2BoUDXU3XU1go2Ex13U05mpaEc6sIMdQPOlHAXH2fjRecDhSGloDYRAPhsSjWKxyDw7PxuflRpw/eBRrNTbChVGbsBMY7qbdKNaOkGKgwoCMdeZKLMVedVS0NYEUpto6PMFd1FLQbI4x0kx1INBSOpNChrARhr079C77CpHClB+MDeh09wor6ZGguFt42ArbUDcyLi2dfgrH0t87UUmxieSjzJPytT7bWv7IFCzbSY86NRBbF4jYKFTd9bG3AAHlw1qrPsd1Ju4t3aG/qOVTMuJY0JIxNJKh47iKkwtudMNDUo6U0YDSj2RhjpJFSEmFNuBoGTSgERfTiPvPlTYkPdavWam2NCzUKLVwvTWY1KbExESsevViOWQ2N+4i40486ZCtAy4RjyNLj2ax4WPlr8BVm/lnCr7GHzH8q1/jevH3sI0SJRTbV5Et+CHh3ckbgjn9G37VqOh3QkPEAebfMAH50Ji985bkZgCOIAFxUTid5ZW4ux9a3pBkta7rIv4yWNfIf4m+6h8bgsCim8rM1ja1rX5aKoFUuXabnmffQsk5NNaBkfbDgm+e3gBcD411C5jXUKBkncP0orD/rYUdplDKCAcoTMbdojVreNuVT+B6S8A4H4VR5nLb9e1K6Kox9HluBqwzX/AEjr76sWO3WwM2suEw7nvMSX99r11akak0iWlJSgmxGC3hw0vsSK35uvxGlSMeIjb2WU+Rqq43ou2XJr9HKHvSRx8MxX4VHYno2jQMcPtDGRMoJCmUFRzFxlU29aT1DvaaDkrurrPNnbrbQMcckO1BZ0RurkgU2uob21YHn3UWINuRH/ANHOvLK8iN65wR8a1s21eS79XXnVVSf9JtqR367ZchA5xSRyX8gGU/CkydIMiECTC5bhCQXKsucoArKyaMC4BF+RorPYVqu5eBCKUIRUHBvGCoLRSKCAeR/Zua7D73YViR1qqRxzXW3LXMBalUosdwkuxO5BQmLwUbnMQQRzU2PvFExyBuBBpWSjSYttA7DuFJMRPKiTHXdV41qMVbHbPxOtmZv0so9OpCP76i3weN4AMBx5H3lyW95q+mEUkxr3XqMtK+7LR1a7IoEexsRe5YxnvWQ3/VcOnuAqUgw8qjtuH8cttPHXj4/AVYDs9c5YFteWY5R5DlXHAL30FpUZ6tkIU76Oi2YCLllA/OopsAvjTbYIch/Hxptou9CRgoRxceg/+a9z4de9v48LUHjcGezYkcb29LX086FbDGlbrsMs9yRfakS+zEvmQP3VXMZFEzs/Vrdjc/8AijWwxptsGe6klKxkqIh417qfj2VmAOtjY6KTxF+63xow4A0X1sgUKCoAAAsutgLc70qaDJvsRqbH/Jb4D5saJi2R+SPVj9yilOsh4u3obfs2oaXB39q7eZJ+dHcvAtN9WFHDRr7bxL52v72Y14cbh1FjOT4KP8C/fUc2AHIfCkHA+FbmPwDYu7IbaKh5ZGUGzMSNOV9PhQ/0bwqwfQD3UoYKktj2ivDCGvRgz/Aqf+iUk4ajkDaIYYKuqZ6muo0wbiY6NLiFz3iJvfHerdJiV4EE+AUn7qrm4cKiBwQPqKdOQQafGrGcHH9gDyFvlXp6tb3ZwaCa01X+ZGxNEde0PNXHjzFqRi5ImVhnAuDoGtf0okxpm142tx+6g9s4WOWKRGYgFGU5XynVSNLHQ68aRNXiyjTrNAewMHGcNhyJCT1MY9oH6i0TJshiSVmZb8soPMH7qb3ew6/RoLPcmGL7J+oveKMmwBYW61vh91qZTa7+wr00/wCn3/uKgwsilbyZgOOh10t9rTXWs631w466QkaBwfRUDj/my+6tFgwJUr2728DrpbXWqdvvBfrT3kj1Kxj99GLywTjUVgl8MnYX80fKs3fAjrXTmQxPic7uP7sVp+GHYX80fKqViIbYsHvmceggJ+bmo6H6yuu/QSce4qcYcTtCC1tFlzKeeiyI2ngDTWLwGPgRni2k7hRfJPhV10vYOrLyB5Gr3CXyroOA5eH51CbexTJhpmYaCJzwP2T3XptsfBt0vPsQS4naqaXwOIsTzliOnmsg+NLl3mxcaFp8IkWoAImDqxIJNioBFrD2lHtedWOSbXtRX8bX+YqM3jw6yYVsq5QNbeNbYgb38B/Zm2GliWQoFuAbXv8AG1O/ykb2yfH/AMVGbvD+bjzb4sxHzo5F1rmm5J0mdEdrVtBqSE8qWGNdEtO5adJk20NG9IYURlpJSjtNYFJGTTBgqSMVIdLcaXYHcRxhpBiombFxL7Usa+bqPmajpt48EvtYvDD/AH8f+KhsNuBZYn+kL2uzkY5bflL48eOtqMaKgJd7dnA5jioSbEXBLacfqg91BTdIezVNvpFz4QzH49Xb40q0zPVXkm+przqfCq5J0mbOHB5G8omH7VqDm6WMEOEWJbySMfOWm5YvNj5LcYPCknD1SZelvD/Vw0p82QfK9Az9L4+pg/1p/wB0Vbli86Pk0BsPTTYes4m6XJfq4WIfnOzfILUbN0q408I8KvlHJ981blB5qNUMFNPDWRz9JWPbg8afmxKf2w1H7M3vxjQq7zZmaSWMkxx+yEgZbKFC3Bdtbc/KwlDarGhLe6RpXVV1UddvYkj8af1E/wAFdXPzoHX+Vn5QTtzeLaeEnZMGkhhIBuMOXUvchjmCHkFFr8qE/wDqXthfahX9PCyD5MtblgYMkaL3AX8+fxvT/rXoTe6TZw6cdsUjB16XsePbgw5t/VyD/u0p+mSTKVkw0BuCL52B4W0zXrdjQ+LVcp4HQ938WoIZpGI7J6YTDGkf0SNsqomYT2NlGW9uqNjp31JHpfifV8IwPeswJ/uxWjbp4KNsBhLohJw0FyVB/ol8KObYmGb28PCfOJD8xWUmZxj0ozjC9LuFBW+GxAt3dWb6W5uL1YtuYyPEQrLHfKz2INr6ISb2J+yKmjungCb/AETCn/8AXi1/5aidoYeJDiIolROrMLZEAACvG0a6DTjm91UjLOSc44wSuGHYXyHyqs42L+cfpm3m0dvuq0YYdhfIfKoDasJ6wW4lo7ed2X/qqOk6mU1FcA2DfvAH/wBbH6m3zQUjaO+GEaGUJjsKzGNwB1yXLFTYW87UIeibZnKJgOVpptPfKaE2r0V4BIZHVZAVRmH4VzqAT9YmqWLXzLI+9ERB6rEYSQ/VH0hNfC4Y291GYzECTDSG6FshJCMGAIF+Iqnr0QYP7cnhZuA5cb3qX2F0fwYXWOSW4JJuVswKlbN2NRqaOAZ/2E7v/wCrr5/vNe7QxbRgFbXJA19f3UrYyEQAHiCB8LULtn2R+cPka4eJk0m0dnDRTaTD8NtBz3e6qf0i7y4qB4lgmMYZSTZVNzew9pSas2Eqh9Kh/Cwf2bftU/CNykkzm/EvRoyccPH7kBLvfjjxxUvobfsgUDPt/FtxxWI/40g+TUG1INem9NHzfP1H1k/qLl2hM3tTSt+dIx+ZoKVb8dfOniKQRSOCG5kn1YMYxSWWn2FNsKVoopDBFIIp4imyKWiqY2RSaWaQaBRHhpNemkmgOjw0g0o0k0C0RJqw7I/1eP8At5/7rDVXjVg2Qf5un9vN/dYapav6GdfD/wDYifj4Curk4Curyj3j6AgxAdFYfXUMPUA/fSjIB53t4ny9KhNjbWQRKpEhK3XsRu2gJAuUU24fCpGLGx/Vjk14/gXBPmWUV7U47ZNHgab3xUgolm0Ay+Jt8ACfj8aY2q4jglchmCI7WUZmNlJ7I5nuFccX3Ryfq/vNN4nFXRhkcdk69jTsnX26VMdjW6f+o4T/APHg/ulo/EQZlIzFb8xa/HxBFRWwXK4TDhQxRYIgHNlzARrZspN1vxsddaO6xrcFHjnA+QNBPwaSscjwKhlbM3ZvYX0N+/TWq5i8N/OcdJ9pMHGAdRoz62PP8J8KssbvbghHfnP+CoXFyDrJlsQWeC+uhIXMAugPBdaom3JWJJKMXQTCeyPKoTbswjIc8ARfyzC9RQ3nlS65Y+zoLhuA0H1qC/lV8VG3WBRZ8oy31snWcz4VPS/WU1E9hoiYWEXsw18QfOgtvYWOPCzuoLERSWAIuSFOgvYD31GYfb2FCKJsVhlkyDOpALqSO0DdyeNwdKZ2nvTg+olRMSshKMAixkhiRoDlW9j33HnVZSaZOME12LOuyYuOv8eFqJgwyrGVTgb/ABqsjfXCaWnxLX+zhZD8oOFTOztrLKmdFnI/rIih87Oq6Um5yG2KA1B/SDukPxufvqN237A/PHyNV2TakolkCuQCA1h35mUn4fCgH2jK7WaRyONsxte9cXEu7id3DQaqRdcCdKovSoPwsP8AZn9qrRsuTTiffT20tnxzW6xFcgWDMqkgeFxXTwkNtSOL8QXNg4LF/cxdlpBrT5d2E5Bf+Gn3LQ77qp3L+qPuru5vwPF/49r+pe5mpptq0aXdND9VPcw+TihJN00H1Yf0mkH/AHxQc/gFcFLyvf7FAam2rQG3NY6rHCR4GX/MGui3QAvnw2bu6uRl875ma9I5IZcJPyvf7Gdmm2q3Y/YISQgwBF0sGxAzcBxGXvv8KGk2Kv8AsX/4w++E0m6x/wAtJd0VY0k1YX2MB/RSf+4Uf/z0w2zB/sH/APcr/lq1jLRkQZpBqe/k2PnHKPKRG/6FpmXZkfIzD/dof+6KFj8qSIU0g1LNgYx9af8A4Ef+Zpv6HFzecf7hP8zQHjFkXU9sg/gE/t5v7rDUL9Ch/wBrKPOAfdKaLw7Roiors/bkcnqyLZliUCxPH8GT6ik1FcWdGi9s02WCM6CuodMaluLfqmurzeTqeD1/zWj/AOkXmbeCeDTC9QS9w/WqzgZS1tFkW18xve/DhXqb1bSPF8IOHsxOLd/tM16QmH2ZYM+01bN2xkyA6k8RZiNbix4UQ0WzrART4qViAQI4jKbEXBKRRZgDyJtevX15bpXE8jh4bIKMhLbZx7ccWFH5MUZ0/STv50ymJxvBtoSMOY6mIA9/sgcaLi2HK2sUczD+si6o28na/wAqh97d3trho3wkXZRbEI0ZYm5N3R3KPytYXHCuf1NnW1ppX1CMNh5xEkf07FBVVVGRlWygWA0XgBb3Uo7NLe1i8c3nimt8LUV/pbjY0UvsyKAgdosr2FiRewSwFhfiePGofeLfqSHJ1sOHLvcsFhZWUAgDKzMRJz5qRppYg0KldWG4Ve0k02Th0BkmecogBZnxMtgLgXbt2AuRrU/guoZY3wAWVBMXlMTZ+19HkjFzmOt2j0vyqHwuP2Xi8JmlxogEi2ZDIiSRse4G5zDiCLg25iobZ+zNn4Zz9D2riu2CMqBnzaaX6lUvbUjuqsJSSySnGDljoFY/ZeIS+aGXgNQjEcO9QRULHtlcLGesRjllztyNmiaPgQALHLxP1gADR2AmMsqnDYqbGWOtpJGA5dpWJHMnnwoLBbC23HOZThFnUHWOWRHjdRoABJKXHJgeIIHlUoRalZbUnFwrBL7JxGFxCGcYrCxXOqSyBZASTbMCOYGhF7ipAYuIBguIjlyqzkRF3OVRdj2U4AUjaW1MWpKnZWHUd5gZ10va7BQo58+dVHeTbDrh3MsWGVi+QKmHbLlKtftDEEhuVso0vrQlBSl8Qw1JRj0wi67E2nFiH6uCQSSAElNQ1hYE2axsLj31bI5pkQjI/wCqx/ZBrBujn6A2IP0mafCMBeN45sqk3AK3EeZb8dX14Vedrw7M7V9p4mXjftPN7sooqGzoLLU3umgbD72wHF9TiMMMMCLB8RM0QAuzDNZDlBOaxJtwqdxWL2bGxDthQ3cmPLN+qQKzzbGy45oWXZ+bEOrhrfQysxWxGrpd2FydGsOHNRdro93txMMjRu8EsLjVcXOAqkXIKGR7C/A8eXdTOEZZr2E5kli/dlxxG+IjLdXhgsSsUE7zsYieQzLCdSNcouRY91WnYW1I8Sl4pI5mW2cRNfKTe1we0OBsSBex0qsbY2Vj5lzLs/Z7I3aBjije/GxVusF9Cdbc6quE3dxmGGIxGXG4aUapFhYXCPoMmYq1imdjdRcgBiONPB10Jai3dWbAyMOKn3Gmncc6+epN6cUkwMzSuysCUmeUG4NxcZ/mCPA1q28O2dl43CMn0yQRuRcJCS11KvazQ3FuzwPA871TmeST0vBbL3F+XfVZ3rw8ckkKyorraQ2YAi/Y1158aznZ+EGHxKPsqSfETA5hG8AVGUe11hEqnLY814kDS9Xnam0tovCZWwECGKNnd2jzZQFzPlzPcgAfVJvQeqjcppjsGWJAkVo0F7KugFzc2HmTSXxjfa+A/dVYw29UEgUPiIlc8bJIq8T3x5Rp3n1o3bmzsXIkT7NRpEIbO/WYZ1OoC5LSXuCGvfw8aZyQuxlejA/lIaD8cvzFXqcgVQsFszGw4uObG4aYRBw8rpGTlUaluxcWFr+lXTF7bwBVTHNM5a1gImHHQavGo+NIpJIMoNvAl2FMtbxpsShgGW4BAIBtcXF9baXp3DYV5DZQNLXuQBre3E+B4VrFoZZRTLwjuFQ+095o4ZZInSTNGxRiAtrg207XA8qd2Vt+LESLFHmzubKrC1zxte9veayYXBhb4cd1MPhR3GpiTZsw/o29LH5GgnuNCLHuNMpCOJGPhRTYw9u6pFqaKinRJoaEddTmSupqEJHH4I4dc02HlgiH1uokKgDxbUXOvaPM+lK2/jWeXrEZ2jAGQuuVlCm4C31sDwI4Agcq2PE9MMAOWOCWQ+FvkxU/CoDaU7Y85k2Oc41WTq5U1v8AWCjI/G+p9RxqLlHsv3+53wUllu/p/Cv3PMLvvtRo4166JjkBLKisTcnKSytluVy34a8qFxm+OIVJeuxs3Wrlyxr1aLlPHLIQSX49nK3s9/Cy4GDaoJ6jZmDw50/CyMpLeZDmQ/pVW99d29pyLM2MCuuVWUwxsRmXORlykldBlOa4OddLjMq0h18vdfsS/R7tTB452jkxOMExUfg8RiIysgOrCMKi5rZdbrex7r1ctqbB2SQv0lYXy3szuTa/HUHhoNPWsG3P3TkxOIy5WKo4VmCkqHGZrPY3C/g2UtY2LLp2hVx2n0ethoHlZY84YJGmgD+zZjIzKEFy3tC+g4XtQpvCQcLq6LDNsnYYVvo8rAAkt1DmWxsOOcOdO4WqtpJA0kYwMrztnRWOV4mVCcjupvYnj2QBofeNvzFDhsHF1UViZR+FOVZgxVmFnRSCntArmP1bHS9Q243SHiMJiI+unmkw1z1kZbPcFSAVzm4IYq2hHCl23lj5jj7A43T2i05eHCzsUfMknUmPVWurDOqi/A8K0KfenbMUaLiFSN9bkwEk6mxuhyXsCdBzq3ydJOzggcYgNcXACtm/Vy3v4WqKxXS1hgPwUUsvkpHvEmSmk/iTXXpgqT7y7QkOuNkjS+ViqRqot7WrgXI7sw9Kr+9G8ZErRtIMXFkUHric5DIGurK7Ri+a4ZNRfkasu1d/Y8QwB2dCdbhnsGBPPRSR5hhVY23sGfHSA4fBSaG2eNJMhXKir2ncp2crWIIuCL3PBI9SsnGsYLV0ZJsbFMwfCpBOmQqJcSziTjqgYqLjKLi31hV52hsHZMIfrGSK4IzGZuzcEXGZiAR4g8KzTdrobxTgtiisFmUqhKuSAbnNkYgX4DU210qzYfolPaeSSJW1OWNC1zx9o5fkaaSvsImk+oJtabZiuxw+NKGQMo6pMwzMbobxEZQrd9tCdRyyLbuz3imaPN1ltVa3tL3gXPiLXNiD3Vbtv7LkgeRGw+IygMokMTKt9LOGItYXPO2lObX3ukXBdUkOFWLEJLEwECqQAEIKMkna1kLXYA6cOZWLrqUmu/Umej5ttrhgkK3gyXhDLEbEuCeJDAWLnteFqK2pgttNfrGxNu6PL8OqBb41jaYkxtmjLRsOBVtR6qBWn9GXScYWeLaE00iNkETG8hU3YMDxc3uvf7NGUb7iRe3NWQY2OwmEm0IMXIGeNBmLIS2o1eaNsydk9kfaXXlQW9O8EBlX6BG2GRFs0ZCOpkzG7AaixGXSwF14Vs2O6TsGoPUmSY9yxuP2wo95FULeff5pgQMHh7d80ayHgTfLbTUAe0eIrbl0BT6lQ2HvvLDKrMsTAkBmEfVvkJBYB8PkblfUnUCta29HsXFIGkxSNwykYomSwzADtsW+s2hrDMLhkaRDMciNctktf2mACg6DUW8PHhWgw7pTOkf0WJ1iVWBkxAEYVczSEszhcw7R1VToOFaWEFRTfWiC3l2fspFf6PLjHezZc2XKCOF8yIctyNQTpSt09p4vDwkR4sxoRdYRqQxdb9mRMguuc3B42vrVuXo1gnAP8oRdZaxWNlkXgBcHMjDgDw40PiOiDFK2aPExkAgr2nU6WI4hgeHfWzQPT0IRVx+JkWV4J5ol7cnXkJCQCb5jJaHhrcHT0qz4eEadTHgnawsIsXCxHcAGZbfo0NtnZu3xEUDvMHMquM8LAxsqACzm+t5R38PCs1xu7OLi/GYSdLcWMT299rUktOMlTGjqOLxRrc0uJw8V12S0l8ykpJmcDkwyow119nhpWS43C41fxqYpeNy6yDwPtDuPxoPA7Unw5/AyyxG/BHZfeAdfWth2Z0rRSIWfDTKQQDkZGW5BPFip5HlTrCEfWzKt2sbCkyfSkV4LnrBkBNiptYizCxsdDWgJh9i3V8OJBISCmQ4lCCTYEM2g870DvN0g9YcggjK8+sVWNvKxsfU37hVQnxKykEMY1ChQiZrCwtxIufXxoN4Co2zQoMVJKF/nMqxEA5JHMjHU8TxGltLnW/HjTOAhDRRkyLcohN817lRe/Z43vVIwmKdF7EoA7jrwPnV/3Q3VnkRXxBaKLKpRRlDsCoKngcq2tx1PcONRvVt0/Ys4aNLcn9QnB7Akl1Fgmvb4i45Ac9ajdupFhXEc2IRWK5gCkvskkA9hGHFTz5UZvRh8HhCqTT4hC6NlIXNYHS4K5bEGx9BVHxWDwkpu21GcjQddh5jYcbXBbSuiEp1k5Z6eneOhNDaeH/8Auov1ZfvirqgP9GFOox+BI5XkcH3GO4rqpvYnJ0z6C6Nt6YcbhlyCOOdBaaKNcuXUgMq/YIsb3Nr2PCrRPtCNDZ5FU9xYX9BxNfKGxYZheSJ2TKSr5Ws2WwJB4XU3AtrqRccKlkixM5yhsRN3qrOw9QunvoX4GcVbPobHb34SL25Qtvtdn4yZR8ar+N6WMCnssXPhc/GNXX41leF3DxAuXjjgAGbNIyjQe0bLmYAcSSAB31ati9FolCs+LiItciFS+ngzFdPHLQ9RltDz0sRu7LBhzmNySQFubadoPe/mtULb+0sbNFJLiMS3VXuI7rexawW6qo0BGpte3AVrOzei7AxEM3WyspuC0mUX8owungb1Z8HsXDxW6uCNbc8oJ951+NCp3h4Kxlo7XcbfYwaDZRODcQtjcQJYybLCzJcC65rKxUXA58qq+ztgSSzKqxkgW6wE5bE6kEsDZvCxPhX1jehcZgo5LdYisRqCRqD3g8QfKnSV5JObr0owjae7rQIAosgsFJBNhbVnKgWJYk2F+NIwmHj6xb2kjysWKsBrdcoto/2uVuGtahvVuN9LUhMXNCOSWVo/UWDn1eqBtDo2xGEbNEgxBGqsuIyN55SAQR+QWNGa0uyf1Noy1U3bXyr+cDG0NtiLBypHDBlderLhPwoz3swkzXJUgMFNuHEVSMFvXi4Gvh8ZiFHIF2t6oWZfnVjlimELvOqPCMpyyO+bNqi9pGDk3e2p+VU3bOCyzEKojDZWVbk2DLmtc6m3jUkmlk6dXbKbaVfD4mv9GnSpJLM0O0ZoguS6SsFQlwyjKxFl1BJ4D2a136bHlzZ1y2uDfiPDv9K+Ptk7PaZiq6aceV+QJOgvrx7quWyd35SEhTMWANwHsupLHiQG0IFhfhWcmiWxNm4bW36wcFw8ozfZ+t+p+M/5TVI2r0m4dmyx4bMCQC7IoGptfM3a7uKCqDjcG0F1CKLBr24aAnuHdTWNgsjczbXXu14elSeodMeFlTddrIneDDiTENIkYRJLyFF0CsQSwFze17nu15CwpW7+HhQq0ozOHVkAa1ipuFN1IYEjW1j41dd38Js1kWTGTT5yrM0PZCXylPxmQHVMp9oWvx0Jq17u76bCgsMOFw7aDM8LZv0pLMx9Wp1lEdTD6FU2TuhjJ1usLqLNYyDqxf6pGftEeVxTW2N3dootjgmt2cxiIk0Rg4I6o5h2uHPQ8NK2jZu3MPiBeCeOX8xwT7r3owvQUUgPWk8HzgMMUkhYR/RHj1UAnMpDiQFet7QOYt32t4mpTbu++Ow6xGPEs6uHDCQI17ZRzUH6xreJgrCzgMO5gCPcai5NgYUiwhRAdbR9gX59lLA+oo5sDlGqo+UNLc7/AAqR2bt7E4e3UYiWO3JXYD1W+UjzFbbt/olwk7NIkkkDEcFEeTTnlCr661mm93R/9DiMy4qKZAQLZSpYk27GpVyOYDaU1gTTLtuF0nxvF1e0JrTZyFfIApQhcuYoAAQcwvYcqtmN31waLmXERyHuRr8r/UBPuB9ONYHsXBRZo3ebKysrGModQGvZWBOpFuIHHjRsM+vZCFQbWN9bcwVYWHdSSCoW8Fi3t6RPpBaLqgYzoxkVSSD9lbnL5lmPdlNVgbXiygIoj1LEImjNYC5D5hy0AsBmPnQm1mViCFC27JF76gKRrYE6EfGujVZFt1YGULZgLFiPavw4/fRfQaKyEHJIA5AvmAPd3cOHDKfWiMNsvrXWOKPPIxsAo1P7gOZOgFye+hJIUW2Un2hpc2t61e91t7sLg0CphnMjACSTMpLNewC3IsvDsgAd9zrS9cj24qqHU6KpQg/nEZbiVKNYHmA1yT55fShG6PsbGHymNjkYL1czA5rdm2cKBrUjt7pIws2GmjUzRSlGCEAghxqvaXhqAKzSHebGjVcXiBb+ue3uLWplEnvk1TJHam6e1NDNBPJlvbtdZbvtlZqgsXs+aP8AGQyR/noy/tCrBhekXaKH8fnHc6Ifjlv8asGz+l2YaT4dHHMxsV08mzA/CmF9Rm4PiPfXVsK9JWzzq2HlueP4KI/HrNa8om3PwRG6L4QYZjIWBzOTeJjGO7tZSGNgvE+nMqXfOOI3WUt3ZQ1vlTWz0wKACRTiZ84UKhY3BYADIlrtY6KRYmwuL3EbszEh8XNlhWBQLAWAyZTlI7I4k6nyrqhxL0oVFI5J8CuK1VvlLHTOF8ie21vv18NpYJDGLXkCKCp4AqXOuttAB5jjVCw+25YXzQSMmtwVOW/iVva/v86sm2cKyqXXVmKoOzoSxtbxuL6VS8dg2ikeNhqjFT6c/Ua1zvVnLMjsfDaek6jk2joz6US7NBtGYXOXqZWAA55ldh+jYkd9zwrXWmA1JA56mvjrB4V5CVRSxAJsBc2HHTiaseBxeIEagzyKALWzcACQBrqBa1BypCOCs+i9ob1YeEEuxsOZsg/WkKg+hNVLaXSvAtxF2zyyKz/E5EHozVkAwlyHIZr8Ga5v+kf30ZHhDzstu/7u+kk5VbGhGMpbVllo2p0n4p7iNMg5F3P7MWT4s1Q2F3nxEjkTPx1sgCA+eUXb9K/CkYTZTStliSSZtLqik2F/DUDxNWXZ3Rfi5HR36rDrrfMc7ju7K9k8TxYVK92EjqUFpNSk18iP29A8uzjJEAoSWMSKBYyAsFRR49YU7vhUN/o5CHxMQl+kTQuIYEjBzO66zMUFyEUnKpvY5T5VtGytxoYo+rkklmXMj5WOVQyMHUgJZvaANix4VZMJhUiULGiooAFlFtBwFdPVK/By6k05tx6WYtszo5xrRBYkTDKbE9cxVi1uJChmv5gU1j93No4UfhYGmQfWjHWj0CjOPMqK3S9eXp1qNHO4JnzntQSSRtmgIUix6xyrWGugBJtfWxI8qicRiyUEbKym12suhsCRYgnTMB6A19LbR2XDOLTRJJ4ka+jcR6GqVtnopw0mYwTTQMwAtfOml7XUkMeJ0L214VzSi5PNHdDWjCNRu+/cy7ATo46sHNIYZLKovr1DWB8b8uN7ad1R2ngzC7JKro972It2SLjjqefurRdp9E2NjJK5MQnLq2ynzKNbXyJNUzejZkiFetV43HZyyKytYDQjMNRe/voQShgbVk9WpWulYIBJCDdSQe8aGrZu/wBI+PwzLeZpowRmjlOa68wGYFl05g++qjlp7AQq8iK7ZVLAM3cvM+6qEH8TedidLmDmIWUPA35QuvC/Fb6eYFSuN3/waqTHMjnwudO8BblvLTzFY5ht344265JkkQLJw46oyjTje5HKmJHym2i37+7vsOA/caSWMB04bsroXLbW/M87BIV4nQyW/wCWO+QeBcufEVnm2UxEjscQztKpsxkzZrEZl4i4WwNuXdTkiZyptfNmOvIDKBx8D7703HDrIg5hW8Lgn7iaypFHptKyL6prAnQHQX5+QpyFLG9xcfVJP/SaVJCwYgXy9459+vjT8ShdTYW8NaLkaOm7yOvdmBdMt9ePG3hx0q6bmblyYwB3zRYf7dhd/CMEa/nEW8zoLJur0dRowkxzpI4AIgBuouP6Qn2z+SOzx9oVb94944MEiPPmVGbICq3ANrgEDUaA2sOVChJauWo/UpuP6I4SD1OJlQ/1iK/7OS3xqCk6LcZHIjJJDKispIBKtYEE6MLXt+VV/wAJv1gJNBiUU8w+ZP2wBU1hsWkgzRusi96MGHvU0xJt9zCdp9HeODM3VjVmNgSdMxtcgZeHjVUx2DeFykgysOIuD8iRX1LmprExq4tIquO5wGHuNE25o+V69r6F2huRs+X2sKinvjunwQgfCq5tDoowrX6qaWIngGCuB6WU29aIeYjIAa6tTTopIFutRvE5xf0BNvfXVjcxBWwtlYJBN1yZlUi2cki1uOVdL+lRGM2jhYJyYrhCNFVbajuJ4Curqs6isIVuTnV9iF2xjZsVLGIAy2ZSgJAOckBTfvueJsPLWk714YHF4x9BkkSMAaDNlYHkNPwT15XUt3d/5gzVVXj+UObD3eZBncgk20HIcePfw4VYIFW5KqM3Eu2rend6V7XV6XDaMNqlWTwuP4jUWrKCeLf7je3zdBds5Gt9fvqCwuOLMFUXPIf+Sa6urm47VlB4O/8ACeHhqJKXksmx99J8H+DICxklvtXY8cx9oCwHAG3cb1a9k9LUbMEnQo18veL+BXj6gV1dXBpzbVs9XiNGMJOK7F+2ftqOX2Sb8wRwqSBrq6qyVOjki7R7XGurqAwmkmurqVhPDUHtbasTCSLq1nC36xXA6tdPrZgSdPsqa6uqcnQ8UmYDvx9FedmwkYjXJZwgKozXFiinVdL6cNBpe9VHIRXV1OuiKVlr4jiysPGnVxTk24301sfidfjXldWYUhyWZg/bHaAy2B0HO1vC/AEC/wATMNNna44ZAp9CQb+Jvy766upZeRoePIXEq2vz+FC4lh3eleV1SXU6pP0pi8HPMGjyyuuY2ADnRQVAsOHM6eFNbX21PJmhmkLokhIv3rmUH3E11dVUck0r+pFTDMzEajjXQYh0IZGZSOBUkEe6vK6mFeSy7M6QcfDYdcZAPqyjP8T2vcat+yel1TYYrDle94TcfqPqB+ka6urC7UX7Y22YcXH1uHfOt7G6kWPEjtAd/LSjCtdXUSLPQK6urqwD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2" descr="data:image/jpeg;base64,/9j/4AAQSkZJRgABAQAAAQABAAD/2wCEAAkGBxQSEhUUExQVFRUXGBcXGBcYGBsXGhwcHBcXHBwYHBwYHCggGholHBwZITEiJSkrLi4uGB8zODMsNygtLiwBCgoKDg0OGxAQGy8kICQsLCwsLCwsLC0sLCwsLCwsLCwsLCwsLywsLCwsLCwsLCwsLCwsLCwsLCwsLCwsLCwsLP/AABEIALYBFAMBIgACEQEDEQH/xAAcAAABBQEBAQAAAAAAAAAAAAAEAQIDBQYABwj/xABKEAACAAQDBQQHBAcHAwIHAAABAgADESEEEjEFIkFRYRNxgZEGMkKhscHRFCNS8DNicpKi4fEVQ1OCssLiY5PSFqMHJCU0VGRz/8QAGQEAAwEBAQAAAAAAAAAAAAAAAQIDAAQF/8QALhEAAgIBAwIFBAIBBQAAAAAAAAECESEDEjFBUQQTImGBMnGh8JGx8TNCwdHh/9oADAMBAAIRAxEAPwD0OWaQBtfbKSMoILM5yoo9o8qmw8Y7EzGVtdz4Hr0iRpSzBRgDcG4BuNDe0c61C20gRsRJo+JEvs3NAZbZuyOgWYdL/iFq25V0Mh7RncRseU4dRISVnFHeW7rmrqAikKo76jpxixwYEpVUWVQAKkmw6m8UnOF4FinWS2JiVIgEwRKjCBuVhofMNoglTKGHTnjK4rapea6GacKkorWY6Fi5NwAAKZDxJNTw5hkrdC8GwVrw6bpFbsfaaz1NCMyHK2U5lqOKt7SnX3GhtFiTUROaoeIimHPEaQ9jARmSS3rDozQ227YgpIQTEl2nNWlCRZE4PM45eXK1dDInK6hkIZTcEQ9OhepLWIHNDEwiCcYVsKCVaohjRn9g7WnPisRImSSiIFaW5K7wNQTrUg20Frg0JFdC0IwrkZWGTDHGAsdOZRYVFd48QOdOML5g20y//wARNm4ifKQSSDLDgzVoSStb0AIzCld2oJrrF56M4B5SHPPeeWoQWBVQtBRVQ+oOmsHyWqIkkNViOAFz1tby+UHzHVG2q7JyIDxRAqT9YNgPHuFudIR8BQDicGT97KpmpccHH1h+AxIYF6kAEJTjmJFj5qB3mJwcm8PVNz0/WHTn584C2coJYimUTGavAsQB7h/qHKF6hMl6XimKU8ap8RAG35dzBm137bGqB+IHwF/lEO3tTCPqVXQyE4XiGetUPdBOIF4hmDdbuPwiZUrgYJG0poXKJszL+HO1PKtIEhpMGhRXmREzRzGI2MMkA4tHRGTCw1As97nEhq6il1+Y5935KKMozLdPh/x+Hdok0b5KneAFRwI4V5d8SSjqy6+0htf5N7j74oQJTOoKw1kLCrbq9bH/AIj390CYLKHcgl7nKv4btWn4eV9KU6QZNtd7ngo08OZ6n3RrDRaS9BEgERK1okRoYUDnFg5qaroOnQ/WJAprVWKHQkUuORqCPpwiNjvPS4rvL4aj6cYZNnBMupDEBaXNToP5nxjKTQasImPlv79b/MmD5TVEVZFDzfgOC9f56nhFrIHwEZOzNEYgaZiSWK6U9/dBJ1MBuKk1tfdI4H8/SEtoNFe3o5hzMZ+xktnOZsyAnN+Je/iDUHXWtbnAqF3VoABZRYAC1hAwnUOX2+A59f2esE4SxPE8W68h3fm9YO9vBqC4BnTGDCvq6V68j8v6QaDAjG7cRow1p1/l+SGzIcZakqxAJWtDxFeUGSnzCo4xV1o2Q1y5c+bpWmXv68usWGFY03rVNhyFrQYsEkPYQNNJBtfmOPhBDPeBZ9c1uHDgen84VhQJPPZUK3RyAByZtKfqk+UGYc0JA0Gp5sbn89acIExzEBSgrmmKKfhJPrU6cR0gnD6mnqiw6mtz526mvSMuTMIDQDjZoBqTQCDIAxB3vGM3gyHocn7B0/VPL9k+7u0ocVOWRJanGYz95tTwFK+AiyxuOSQhDEEUsP8Aaen54RlRKbFMGfdlDQcxyHTrAbGSGbEkHent7VQvdxMV+2Z1axc7RxQUUFgLRktoYiphHhUUjl2V07WEnLSU7dAo72/41iWRJLsABUmI9tTQCJSmoSuY83Ovlp5wiHZTkRGyxo5TbPVBnGMeZS9DKlpXoSGNIoJjrw08/wCsMAHYRE5h2IxSiApis6lrKorQnieQ5mKRQrYj4m9oWAGnKOBMLFdnsT3LufSU+XVuRGh5fy6Q5TU/hcaHgR8x01HvIg2nJZrTU/eEFrMR7ZlPKjCx514QooNs+aDMmhEyvXfJBpq2h9vj5+EGk6hLtxY38+Z6DTpCNgmViGZSDfdNz3kaeH8olIoKCwgNNcmsMWJFiJTDwYYANXfPA1OU8D0P08R0Zic1VyUBzDMDw/WFrn4xKBUkHn84gxkquTNmNGBBXj+q1OfHgYUIQSKGhoupbi3cfn5cDBZYgVXlAwUm7eA4D6nr5dS1MazDZJJuYHlkZmpe+8vPqIMEByZWprepIPLp3dIDCNP6QfhyH7ziBX1edevTnBmG8hSy9OZgFv0oN65f0fAtX1600HP3VpB+HSlSbk6n5dB0gIzCBAaHeNLHhyI5fn6wWDAkoVr3xmZEf97UXGUUTjnzHyAFT7+UFyBY3qa3PWg/p4QF2Z7UmhDZApbhTMTUcM2nd3anygAKCwjIzFlpSB5i1a1iND+eESzMSi6so7yIrG2vJDHfB6LvH3RmZEuPLHJksTMRXHIcSP1gNDxtBOFatxZKUQdPxePDoK8YpsZtETKZZU03vogIvY5uF/jEc7Gz29pJQ6bx+QgWGi/xGIVBVmAHWM3i9tFyRIUua+sbKPGA5yyheYxmH9Y28haBcVt1VFFoB0jNhUSf7DfPPbO34fZH1iLH7UAFBFJiNqPMNFBMDvgnIzTGWWvNiBCbuw+3uMx2PLG0D4bAvMNaW5nSCMW0rD0qkx2OmZSi/wAQqfIxRbV287ijMqL+AWHjxPjC13H+xZY7aSSgZcg1Y2aZ8l69fLpnmMOmekU907JXmugA3MxCADSoNqaRSTcex9Zso5C5iig2LaQdPxAGpgTtWeuWgA1ZjQCA2mqx+7DEWux1Nenfp0hq4dpilixC1oBSmoND8IstOuSbn2HS1zVI3iBU360ifD4ZmQu5oAJwCj9RFPP9f3RabPwKy0JA9eVKapv6wUn31h89VGFJ4/fr5qh8eEK5+poaMW4pmew2FUrUi/fHQfIlbo7oSC9R3yLHTVHoErbrMCayWA1ImIfnEqbTr/dSz3FD8DGFly8NkYdpMDECgo9K5hWtK2y1EQ7bwuHDKcMXaWag5xQ5gTa40oVgbfuaz0hMd/8Arnw/kYnXaFP7qcO4v8jHkcrDhmAsK/qj5CNPhMDJGFVknzu0c733T5KCtQpEm9LnX2e+A1X+Blk3abYA4Ygf5n+cTLt8D+8nj89VjzOdhypJXEzsooR+kFQa0JoooK5daVrHSO0zENjJiUrbPNBoBWtCbWvGrF2as1R6gnpAv+NMHeE/8YKl+lFAVGINDrVU+kecYntBlAxz0p6xdxaxFjMuDXWg0imO28SrMvbuaEiuZjp4wE30ZnFHsA9Ih/jj9wfWJl9JP+unig/8o8tw+IxhQN9pUhhXKaEjj4HTzEQYjaGMRqdtmFaaJpah06+YMZJvhmaS5PXB6Rn/AB5f7n/KHStv00nSv3D/AOceUYbH4urVnoABaolbxIO6CyUrDcXtTFImczV9bLlpJc0pruppwhd1OryMoWrPW29Ia37aX/2/+UJ/6g/66eCf8o8k2ftbGTScsxbXukrkbfotbQdtSZjZTsqTkmBQDmVJdCSfV/R+sPnGbd8m2Ys9MPpCP/yPJViIbeUaYh/AIP8AbHm2zsTjZswoJwQDUmXLa2ZVJsl/Wr4QnpBjMZhnp25ZaVqoAFnZSPV6V7jAT9wbD0Z9uyzrNmn/ADU+AiFtqyj7Mxu9nPzjzLA7axczMftBUci+UdwJNtOELi52L7Mv9pckAkqJzNoQAN17Vr7jG61YdtKz0sbRX2cPX/JX4iFbas7hKK99F+MeUS/tbGhmzGFQaZ5mX1pi6Fz+D+KI9p4R5VGY1qe/41gNpS23kKhcd1HqE/aU6lWaWg5s6j5xV4ja6e3ipQ7iW+AjzvCYJplGFPWINQvIHiKcYNxGyMq17QBr0owXh0pxMbG6rDTUbo1c7a2FFPv2mk+zLU17r/KsBT/SSUhouHNf+oT7wctPOIpGzMHLALTkcnsq1mg0bJNJ4nVstR0ij9KZUr7ROaSUyBlVVUiwANN3Ud/SNFJtozwiz2j6aPog7IaEBl15gotadKmKLE7Ydm9apIzVoxJHOr0tE3o40tZnaTfVQgndLVBlzRooPHLrFliXkzGmOA9H7PJWWVGRUHq5qWNPdD4vKEz0KKYZjaB9SDVgLjWgXx8olXBsJdSoob1oK91SCfKLmU6KATKmETGYqaCgDOSLBul4Sbjpy/dmRJAVM9XZm3cuatFAFxCOUrqKKQimsvJmdo4cpMKmtqW7xWJJclTJmNWjKkxhent4ZRUcbO4HfEu2izTWL0DWrSwqABapMS4CQTJJBAqzK1RqpVGItSoJQcefWLRnSTZKUNzaQHsOTmQ0BO/LAtzLW9wg7Y2GBlzFYqtkIzsB7TX58IgmGcv2cnIEnFcqoDSgbLQ5gQDrx+EWey9liZOCzS+UCaWXOQBlDUAynQEDSGnKrbEhG+OhL/dIiksVQZqLQKFdqXNySpFBS2Q61tX4nbCJKMrQkTFYhSxIfLW7+rZQN3h1JjR4XDSZEqb2OYZmStQ/APT1++MrsZjMnoznOxMg1IHF+FBaJQzcuxSWEo/cFkbcCimQPxqxIPupHRNtrEv282jLQux63J1tHRXy4Sy1+WT3yji/wi4GxZZKVcAZBmosuuej1A+70zBB3Ewk7Yv3aBWBbeZgcoFbUplUajnygORlIrmlk1FAAprXNXnaoAhoObJlyMQAWyqtKAX0HTXWA91cjLb2J8NsqaGBsKDNWoN+Xf32iyweEnCWFM0KBXdCyyAGJDexW4Y8eMUpN81qVSm5ap9Za5fnwgxpyHM2YeohqJQpTIWJ/R0FwD3c4Wpexm4lv9karjtbFQBVUuQqmh3bAGotTQaxFM2e1VcsGds2c0W1bVFr7vxitw5Qnea5LE0l2oAaUrL7h4k9YkTKQc1c1akiWo4NU+pQGt6adID3Lt/H/ocMvBLmUUZwRUBhQVyg86a2EUmJ2FMzOwKGpJF6E687e/jDVpU5ub0AQaDNT2eQHl5xMU3svAt7IsM7ZRpyAHhAqXOP4CnHguFlzQvZ9hKOVVGbOozENLvpUGqg3/D3QNI2RM32KLmJNs6muptQWBqPKIZaq4EsSlO+GqSASDVaHd4mB3KFi5lilWGUUtlJ4U4gRluXb9+Q9TUYSbOzEfZ5K1RZJq9VpnLF7Lz4U4xR4rY84hlKAk0OYODS9MtwLaGA2CUeqUqRQgCi2FteNfcYkQS9ACp1qbj17cT1hPV+/wCQ4tB+yMF2QJm4ZJ4JACsy7tPauDzpa+sTzMBv5kw0tQ4NEzDKtnU3yWJB5RVYVq63O56tORPStfpDZLmljMrlprQkkm/reHhG9RsFvIw5Dlfsy0EuYtC2ZTnC8cnAWpTgYrDsdmFFkFD2etAActyLCzGlhS9oWdNdGK55gaumfh2YYaN1Bh32hsyb8wVDZgXblW19KECDcqNixuyNmzLBpTWcNRhS4lzaXIpT55YtZBBbsxhic7bthSksu2WrDjQi/Na9K0YuYoX7xt4CtCTqSL1J5e8RN/aM1a/eGooBUD8dOK8qwLkGkVssjs5faSnygJLG6oLGXnBbXrT+sTYyShFFlPLNic4ArUWpQ/msFja8/wDxBx4KNFJ5dImxW2J9blG9UXHP9lgISe5u/wDkaFJUUuHEsBRMVm3mIygHgBxP5pF7sp5IDZZMxqkLTKtb62Li1h5X6w/2u1d6VKOp0pp31iSTt1RfsAPaqCDoaaZRe8BOSldfkLyqAcMWliZLKvXMu6q10I4Bj7q1rBG3JyTkJly2VmmkglMtRlNhe4uPIQQdo4ZixZHUtTNUGliCNHPEDQQcMVImiiuoNGpQgEZiDWjAaUAHSHlqrmmTjFoz/o9MWUuJWajntECDKhe+8TULelNe+J520kmMCS9Qri8t/wAcyg9W53hYdYssHsvsiaOTVZgoVy1L5ONaGynzEC7SxKiYpJKBWq2ZWUXEq4IBVrq2hOsNGUZJ0xXuTTohw+0pSy0ldoC4SUg3WHqq1aVA408+kBYjbaEHMszMZTSiaClQT14aeEHTtooaZZiMAJaAKa2Cithfg3DiIrcGVZ1oyNTEBvWAOUqpJvQ0BT+KKRissDdK1+8AuPmiY5cAgNQgHW44wUzgy0AmICFFi1NEmCnfUgU6wuHwqFZeYGu9W9LhCRpw08oQbHVsR2UxRlyuQATbeABJJ1pytAUVeSj1HFNLtX8iYqUTKwAWjZGBcKcxWswtvAaC51i0lIUnTGJWjLPCnMNSDQXPGK3afo3Lw05MrE70sj/M9FEVUzAAkks8sXNaZgd61KU4X6Qzqb5IxuK4/UazFIwlMCbnLSpAFkNdTzii9GsA/bSycoH3Z9ddBmbgfdAmAwbPLmMZjlFCspIN70sC1tdYCxc5pZp2r1oDcV17yYMNNpOAJTTakFY+SpmMWYAk1153HuhYrF2lMUUDmncPpHRRQmsfv9COcHn9/s1UrY9DXOoPc/Mn5mJ8JsGpojivJc2nEd140svBtzA7lUfKM1t+dNlTuzWYTYGhPSp0HdEXJtYZbbTCH2FlAR2agoQMo4aG8PTYy0KgzKEUI7MUply0t0jOYnHTSVVprqBrlLDUi1tf5wEZrsxUzZrXygZjXNm6mGjBtW2LJpOjaLsQa7//AG6ch8AIX+x1vVnvroOf1jHHCCmYhtWFS3JhUa8oT7GGUMFNN8dTkAY+4geEZwXcymbY7Nl6lm4/3qjWsINnSb7w/wC8gjFvgBkLZNLa33gaezEk3DBqsEC7pIv1Lfh1vTwgeWu5tz6m1/s6SKNmpXQ9ugrQ8DW9zEz7CShJVgBc/eLTXU+fvi89DJC/ZFt7TfGDdrSh2MwAarT+JT8ok+MFqMoNkSiDSpFq0mpS9AK+NPOGf2VIPtf+4h41g2Qwl4SYlLs8r3TUMYXG7PDbwCEjhWhN6XtpevhCwqTaZp4Vmul7Fl6hm4aUOndDv7AXgZn/AG+/6xkBs9SU3FOoIr+Gpvu8c3uhz7M7IKcmoJJRjpnyU0GhHkYr5a7k97NVO2BmbMXNf1lp7OX4CGPsRj/eIbFeOh10HdGaRJodcrYhVy3VZhBJNb+v0r4xJJ2rPQAfap9bVqTM0BDm4b2hB8rsweYXH/p+YB7PDRhwIPE9IdP2dOofu29q4FdSeVYGxW3MTLlq2ZGNaHOiX53ABi2wm2ScO050lsylRuFlFyvNmuKxF1Sdl0pXVFHNwzAmoIueHNDzhk9f9p98bZcSDLmzGzBZKszVo4oOQtUxTy9s4Gdq8nlvgyT/ABBV+MZQk8oTelhlA3reDRHL0/yt8VjVzthymGYFkGoJIZdNc30rFK+y1Q0M5CL3UFjry098I5qPJRJy4K0jXu+YiN5NcopUm3ui0EiWugZ+G8co8lv/ABQ8YilltXggpXyuffC+d2H8l9SHZqTpRFGyrxRt6o/Z4eNI0OBZnDMF3BW1zbXXjavlFVIwTPrboD8SLD86RfbPwbItA7AaUohHdvKYhLUjJ+r8Bcdq9JXYzYUlnWaq5XUggjS3Cn0jH+l6BXreu+SDcXc0NDxygR6M8nrHnnpdie0xByElFUSyablQcxGZt0cBrwi/gdWUtSnlEPEQioXwPwWNyBUzS92wVhzHA2ifE7TyThOeWbrl3W/WqTf4QA8qkozrZwwXQGn3bvUVHGo8hFzLwaqEULVaksKW3gDw0Gsdco7WmS3XHgj2ltuTiCrI9GHZVDAi6NW3O3windC5TJVhUA3JAzECltBSsHyMOhxHqjKGYUpUWVufWKWYCMzIAmVmSqkitCOAGkPBJPAsm3GqDNjklcUxNakDyYk/ERCJKvMOYA0EnUV1Vv5eUM2djuzlzQwzZstCDxrcmuthDpOIluz5WKkiVQMK3UMCLcNPOH7/AL2JvoVm2EpOmftsf4jT3R0FbWkffTNPWsRyIB+cLFFJURkss9bRozG3cLnxROgyCp6n+kESdtZiAMqilamp91QfdHYiYC1WdO+4jg1JpKlyeileTNbWwWQh827UagGhr3HhE2GwuGSnaCcX9ZrMt6FiQTl4AmLPE4zDjdmMrjioFa9Phwitx21VYky6i5opDMaBRU1NuNIfR1JbaolqQV3YDOVZjOJYm5SAUGbSq1zGsy5OvExBKwDgXWY2vw6Vg58XMIpmObMK7q0ofnA32qZShZ6nQ6a5qad3wiu6ddBdsLDsHhjMcDsUliinM5oLX/AL8PCIvsMzLQSgbEm4FTugLw4Cte+IzPa121A9cnjdj3VhJgJIpvAAXzG+hrrfWBul7B2xNngsXNlysOktstJtZosdyq1HlXSNFidpymUjONOR590YjZ8iSZe+ozb3D9V6dOUTJIkoXKqp/SKK6UvThrCKL2rK/fks2iy2s4MshDU5kNB0dSdekZn7I9QwRSd4AN+srA1odNB3mLKdhmmnclJSvsoT7b8QPyBEC7JnKK2Q6b7haCxrQNWvhziV7XloLVqkVs/DsSGMhbKwsDwWtTum5p5tD3lhUJ7FRUVBqQQEBJBGQajrwEHpg8vrYrwQO9L83IEEJiUX/EmdGKqPJVr/ABQz8Sl7/wAgXhpMpkmBaMe1pyVjUW/aHPhEmDwZIB38xLCyZzfepZG5k8ItP7QoapLloeYWp82rDGx0w6u1OQNB5CEfi+yHXhG+WMx2ypzIoyqtSc3aELqKaFgeJ0grDSEXDtKmzVzMwP3SswoCv4qXtAWa/X3xMZBAzMVRebsEr3A3PgI5lOcltR07Ixy2Wc3bKdnMlrLqswFXznUHUbtKecU+HdUP3cuXL6qgzfvGre+CpeGVwRLE2ax0Kp2csd7TLsO4RLL9H21mMF6Kc58zu/wwW2l6pC+hcIBn4mtyxY99Y6TLdmGVCV4muXgOJFPj3RepsaXaikn8T7x8K2HhFlhdkgCnCIeZFPCsdybWcGfTZxYUNO5bnxdv9oEH4XZIHDKOnHvOp8Y0KYMLHMnKElOT5Esr5eHCi0PuBUmgHEwLtjbcnD+uavwQXP8AKMLtH0gm4maik5ZZb1Boe/nD6Xh56n27iT1FHk0W2drM6lZOlwWrQm3s29/9YxXYHtQGFFUEhTarUZve515UjQg04QrqGFxWPT0YrSVI5dR73bMliZjLVKnLUbp0qLA04HhWCpmMmzJgZGEtgqjU73ClKGvd3xcTsLyuPwt8jwisxEoLTKpDCYjG1wopavKt4tGVumiclSwyXZe1QHrOU1bMQ6DdrlN6UGsCTf0RpdTNmkHgbrSK+SfvPF69bNEjMijdm34rlanjFHCpYEhOlb90Wry1CgAAb0nx1rEsrYCutXJqzooykWDIDcFbmvWBX2is1BorBkFrKaEeIsQfAxpMKadkP+ogPhIb6QkW1V+4Wk0/gopGHKVVZjkAkCtPzSOiFMWBWpuWfgT7bAadBHRKSlZaMMFrtB17FhapUDTkYzpkgpWwoRqQNW98audgAooGS4o2dhp0yE0gV9m4cmrup6KrN8WHwgvXV5B5TawVM9lMxastTU8b6EEd94POzZhAojMSPZFSBaxtbQQckzDp6qOeGoUfwitPGJE2sFFElIBrer+O+TEvOp4KeS2sgkvZE4n1KftMBx5EwVL9GJ5uci9Se/p1hH21ONg5A5Luj3QM+JZtWJ8YV60uiHXh11Ycdg5fXxEkdBU/AQq4PDr6052/ZQD3kn4RXQ4RN6s31KrQgi0XEYddJbv1d6e5AId/a5H6OXLTqFqfM3iqzDn5QXhcG73AAH4nYKPHj7oSpS7j1CJJO2jNf1pjHxgcmCWl4dP0mJUn8MlTMP72kSyqH9DhJj/rT3yj91aVjeU1zg3mroAZhE4wkzLmyHKOJIX/AFERbycBiGG9MlSF/DJQD+I3h42FIBq5ac3N2LfyjNRjyweZJ8GbWZU0BBPJAZh/gt5mD5Gypz6S2pzmMEH7qVP8QjSyQFFERVHdEiyydSYlLWiuEb1PllNhtgAXeZTpLUJ/Eat74scLs2ShqksZvxNvN5m8WMrCwXKwgiUtWcjUkA9m5/lE0rAiLBZVIeITb3Nu7EMrD0icL0im2r6SSMPYtmf8K3P8ow3pD6az3FE+7UmltfExfT0ZTxFCSkllm72tt6Rh/XarfhFzGI2v6ZTZtVlfdrpb1vPhGTSYWarEk149xiZePf8ASOuPhYx+rLJPVb4GTWJNSamupiTBL96nQxG+sPw/rjpHUiLNC0IDCUhrCFoxIGiKfJDa68CNRCVhQ0YBTTNn5XBIpcmuta1sRw15dIpsCuZ1HP5mnGNk14qHwSpMD0sOVBxr+TFozw7JShxQBPkjQWvpQXNQOEF7M2y8llEwZ5akEUALLRSopQ8iYldF+0SgBullNzmBuCeEV21qLMKKimnEKKmt+AhoVJZBqel4EnUrapBqRXqxPDvjoRVsLUsLR0Cjri8It80OBhJconRT8IlMgj1mVO8/WkcNF9yGCF0hDOkj22c8lB+dIJw+dv0eH8XP9D74zi+oN66C4PCvNbLLRnbko+ekHzdgzpZUTckrMrtV3BAy0sSlQCa2HQ8o6TgMUdZgl/sCh/e198EyvRuXXNMZnPNjWCnppZVv8CuU28YKqZ2SgVngtmFURSd2hqQwquatAByvbSOmSO0K9lJnU5swUHvBBt3ERp8PhpEv1UAPdBBxXIQj1Yrsg1JlHhNjYni6ShyUFj5uSR4QWvo9L1mu8083YmDxMYxIsiIT8R2GWmRSJEqVZEHgIIExjpEqYaCJeFMQc5PgeooFEknUxNKwvSLKVhhBIlgQuxvk2/sAycJBSYYRLWKrafpDIkg5nBI4Lf8AlDKC6C22WygCIsTiUQVZgo6mMBtH08dqrJUL1OsZnaGNmTTWY7Me+OiPh5vnAjnFHoW0/TSWgPZKZlLVpRQepjH7S9KMRPJUvkWhNFtx0MGzE/8ApOGPOY3+qd9Iz2HwxdnI9iXmPdmUfOOiOhCDEeo3wRSxvj/N/oaIdpaDv+sS+0O8/AxHtLQd8Xj9SJS4Y2UtMp5/QxKOPePlDE0X88DDhx7x8oz5MuBjRJhlue4/AxG2sTSBrzNB76k+73wTF1LNo5oYukcTGFEJjgYbmhpMYxLWEIiMNDs0EAO0vIwbgD5XB8rCKXDknEgsKE3/AITGhYwAJISYHoOh8ND0h91RYrjbQNY3JFTzPh8o6Ox93NgulhpHQFLA7TLiXsmc/rzSOi2HupBmF9HpQ9a/eYK7Yw5K1jiesdK0wiRhpSeqo8BExn8gBEKy4mlyIjLVfRFFBdRDNYwstSdYIlyIITDxJuTGtIGTDwSkiDpWHghJIEJsfUG8Cl4WC5GH5wQFhSwGphtqQLbFEsCHiKXaPpLh5OrhjyW/v0EZLa3p3Ma0pcg58fOKw0py4QraXLPQsTjpcsVdwveflrGa2n6dSkqJSlzzOnkLxiUxSzB2mId9RxtfSpF4XHhN3JlpQ6fnXviy0KdSE8xNekMxfpLPxJKl8g5aDUCn9YrsWVrlCmq6sWzZqgG3KBsJgO1z81IIFaV9aHCSybpJtSgPD+sdShBL08ojvm3ngs/RbZC4qbMlmtcoIK6i/lA21sH2M15da5TStKcAdPGB9nYp5U7PLdpbi4Kmn57jaJ9p4lpkx3e7MbnnwrbnSsK1Ldd4HW2vctROP9myVrbtCaeM36xH6PJUYs8sK3+oRBKc/Y5Y4Bj8XhuysUyGeBo8go3cTr3gxou5P5M1SXwV/tL4/AxFtAWHfE8sVcdzHyRogx/Dvho/UhZcMcRSn54GO59/0jm1H54QgHx+kYwnGC5a3UDgM3iwFvD5xHhpdy1qKMx8CLQRgxqx1Y1jLLBLCCY6sKYYTDiHEw0mOMNMYw7NC5oYI6sYw+sNa4hKw3NBQCB1AN1r16R0Tkx0DajbmaRZMESpF4ISVE6So8xRO3cNSTBEuTEstaRIIO1AtiLJpE6LAGJ2tKles4ryFz7ooMf6bAWlrU8K39wgqLfCB9zZCggDHbdkyvWcE8heMLOx+KnneOUdfoIe+xkEpnYs7ZSbmg04AfOsF6a/3MN9kWmM9NyzBJCVJsK3P0ih23jMUSBMbUA5Q2gqfDhFfs22Kl/tD4RqdsOoADFQWBALLW46nTxjoUYac0qJOUpRdGOlE2qFJqON/j8OkdjBUqOZ+kXmK2aFXMpzC9mG8BwNdD32ijxZuvf9I6dyclRFJqLsmnJMQ5WAYZl41IIPTlc+MTsoAAHWp531iJCaltc1AbAmzE8YSXMY2altPHgYOpwLpPIVsOcqtMDECpFK95+sF7atlHG9uPCKnCIpL5qihUggA0ObQg8D8ocG4cukQnp+rcdEJ4aLb0Vwmd57BQ3ZqjUNK3NKivWg8RAu2v0r+H+kRL6MbQ7Cc7i5yqCODISO0Xoctx1EN9Ily4iaK1uKHmMoofEUPjCtPzPj/obGy/cFkCktLEEgm9wRmNGHLiD+yONYlwTU7X/+Y/1RLb7LJtvCor0JY/EfGBcO15n7A+MPF3J/IrVJDZbAOO5h5qwgfHez3xJ7Q8fgYjxns98GPKElwx/EfnhD5SEmg4mEpcQTKXIizbWY28xCtjpDJ1KKgFGvn/eNB8D5QXLFBAeGBJLNqbwYDFYxpUSlK2KTDSY6sMJggFJhtYSsJWMAWFhpjs0Yw+GmG1hKxgD46GEwkE1noMsRK0ygrHR0ecjsKHaPpOEqFS/M/QRnMX6Qz5xy5qdNB7o6Ojp04RcboTUk06RTNNZpgVjXeAPnGjkSFX1QBCx0HxGEkjeHzbZOIsMatJLA/gPwjo6OSsnRMyGAH/zMv9pYv/SlPulPJh7wY6Ojp1P9SJyx+iRQ4XGugKg7ptQ3F+I5GB8WLr3/AEhI6LpJSEb9JJh9TStKmlddYJmjSOjopP6SWn9QJKamfvWvnEiamOjoSXCKQ5ZLswN29VIBUFv3RW1OME7clus0iY2dxLkZmJJqewlXqbnvjo6FfNexRL037kx/+0k95/3QBJ1f9kfGEjonDl/P9hlwvgYBvDx+EMxQuvfCx0OuUI+GHYCQHeh/CT8IHn3fJXdQmneTeOjoWH1/AZ/SFpCwsdFiQ0w0x0dGMMMcYSOjAFjgISOjGOhIWOjAEAhY6OgmP//Z"/>
          <p:cNvSpPr>
            <a:spLocks noChangeAspect="1" noChangeArrowheads="1"/>
          </p:cNvSpPr>
          <p:nvPr/>
        </p:nvSpPr>
        <p:spPr bwMode="auto">
          <a:xfrm>
            <a:off x="304800" y="349091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2" descr="data:image/jpeg;base64,/9j/4AAQSkZJRgABAQAAAQABAAD/2wCEAAkGBxITEhUUExQVFhUXGR4aGBgYFiAcGRoZGBwXFxwdHBgYHCgiGBwlHBcXITEiJyksLi4uHB8zODMsNygtLisBCgoKDg0OGxAQGywmICQsLCwsNDAsLCwsLDQsLCwsLCwsLCwsLC8sLCwsLCwsLCwsLCwsLCwsLCwsLCwsLCwsLP/AABEIALcBEwMBIgACEQEDEQH/xAAcAAABBQEBAQAAAAAAAAAAAAAGAAMEBQcCAQj/xABDEAACAQIEAwUECAUCBgIDAQABAhEAAwQSITEFBkETIlFhcTKBkaEHI0JSscHR8BQzYnLhgpIVQ1NzovFjwiQ0gxb/xAAZAQADAQEBAAAAAAAAAAAAAAABAgMABAX/xAAsEQACAgICAQMDAwQDAAAAAAAAAQIRITEDEkETIlEEYXEysfBCgaHxFJHh/9oADAMBAAIRAxEAPwDcaVKlWMKlSpVjCpUqVYwqVKlWMKlSpVjCpUqj38daT2nVfVhWMSKVUWN5uwlve5PoP1qrPPlt/wCTae4fIT8lBrBphjSoMHFeK3f5eG7MeLwvyYz8q4ucA4jdH12MW0OoQFvmSoHzoWGgwv4u2ntOq+rAVTY7nHBWvavKfTWh5uU+HoJxGKu3fW7A+FoA/OmsQOEWh9Vh7bN95hJ/3PJNFJsDcUSL/wBJlomLFm5dPkD+Qry1x3i+I/k4VLQ+9cP5ST8qobnM6IZRUWOkfnUTFfSYw0BgeR1+VO+P5YFK9IMf+AcRuf8A7OP7MeFpY/8AIkfhTmD5FwbavdvYg9S92R/4QKyvG/SHcPsqCfFtT8zUOz9JOOt+w4HlqR/tmKR9F5HUeR+DfsFy7hLX8uxaU+OUE/E615xbgeEvobd61bIb+kBh5g7g1g1v6V+JhpN9T/T2SZfks/OjzgvPd/G4YlRZF1d1AM6dRLaT/ihHLo04NKzLvpB5MvcPud4ZrTk9m46jwPg0UVfQ3xC2+ExeFdoZgSNdwywfyrzmjjN3F28t4k5T7JHsnr76CeEhsPiA1sxVJRaySi7CW5hyuh0I0Pupu2KuMTi7WJ9nuXQNQev6+tD/ABPF9jowg1zSjRYmivDiVG5FB2L467bVXXMc53Y1kmGjQRxBPvCkceh+0Kzg4hvE0hiW8TRpgpGiG8Dsa4JoEt8ScdTVhheOsN6FM1BgKVU1vjaQK9rWamfUtKgzG87KDCwPMmqfiHO427VR76sMuGRpLXANyKinidrYuKxjiPPA/wCqT6GqS9zrroCfWhkf0Uts3q7x+wv2p9KaHMVr/wB18/3ub77+yIpi5xPGPEsRO1MkI1xo+hbnNGHX2nA+dV+K+kHBJ9sn9+tYdbwbMfrr5Xy1J+FEvCsBwpBNwXLzDxMD4AjSm6Mm5QQX4z6VrIMW0zHpuf0ri3zPxXEfyMM4B2YqFH+5/wBak8H4oMh/gMBbEfaCjfzIC6+81J7TjFyFyi0CdSCogfM0vVg7rwiInL3F7/8AOv27Q8MxZvgNPnUzD/R7bmb+JvXD4LCD8z86tb1r+GtyzszHd3cs0+QOwrm3cvNbzXLvZq2wiWI/KueXKlgok2PYblfAWo+ptk+L98/+ZNd8RxV62n/41uywHQH/AOogfOq8WPu4r/cn+aSApM3rLD3g1P13el/3/wCh9NfJGtvxS8QGHZKdSRGg8o1mqfmDGWLL5ne9cA3USzSNz4gfKizCY4IDN9W+6IMAe/eljMRatq1/slYRBOXvP5CaquZvKx/kTolsxfifN+Zvq0IXoCfyE1QYvj1xuoHoP1rYbFnhGJU3EwtokySMgzA9cwGxqEeX+G3CFGBmdjbBj4jSKz535ZVKC1Exe9jmO7E++vThL8ZuyfKdiVIB95rYOG8oYHD8RRTaYrkLHMwZEadBp10PWri5xvD3L727S5wupAWVAGh7wEUsuRJWwqd4RgSYW6xAynUxRBw3kTFXLgRhlnUHxrfsFwDCOO0FtYYeGxq1w/DkSBG2x61RZElyMxXF/QpiOzzW7q549g/hNAmH/icDiIYG3dQwQdiPzU19YM4G5FCnPXJtrG2ywAF4DRvHyNGUbQeLkqWTNbSLxBA9oqmI+0p2P6+RoL4pae1dZSAHUwY20qRi8LfwN6DmUg6H8qs8Tat463Kd2+BtPt0/Hy9vbLf7m5/p+vvhr9gdxHEs4B2YdRTqcdDp2d9BcXx+0KY47y/iMKVF5MuYSO8D+HrVI7UJxadoWM01TLS/wmy+ti7r9x/13qrxPD7qHVT6jUfKkt2pNrFMNmPv1/Gk7MLiVZryaunxJYQyo3uqLctgj2APQ0ewvVlfXoqxsWE+0hPv/wA0+qWh/wAqfU1uyNTKoGvatAF/6a/v3UqFoYsbt+825Pv0pm9ZIEu49Jk0w10HXNJ8Irggkzlj1NXaghO3JIseH4a3cdUBJLEKJ0EnQT5VbXuBZHe3NoPbgsSZG0wCaGBa19qPSnXeTLMzHxJ/Ol9WKGXByPY4cU2YiRoYkbaeFPrcO5uddBvUNXHQVfcO5R4heg28Ncyn7TDIP/KDHupXzPwh/wDjxX6mSeXcEmJvrbOc5tWO0Ab1p9qzg1tiz2AFvZXjvT45t69+j/6PVwytcxDZ7zCCFPdQeE/aNEbcPwyL2bEt3p8/TT/3UeTk5HVNC9eNNpErh+EW0gFm2QhEk7T5x1pixjlVouvudCDpHgeoqK7YjtDc7RVtKYHVj5BenvprDYpLl1rq2lJTd2OgjrHjU5STedmSpErE4AXb4DusAZ1tLMsBsST0npVPx69ce8qC7atKstdzHWFjTy3FNcwcfwcZ8RezQDlS2CCekBvszpr8Kzjir3zmF1byYc99LJJLm3I1YtqoM+0fE1N03hfz+fc3Zo0TDjD3zcWzibvbKBBW39X5aEGVncyDSxvE8gAfChmAOZ7UuojYkSCCd46VT8D5ywb2OzR7tlZyEdmGu5TqwDoMpDQBmMHbyqXa5hsWQgsm3aVlibrMbbEkk5yohWiBOo13isotYa/n9xezObWL7UZlVrYXvFmGUQN+7ExPWrbhSi9IuA3VEfy2zgTBAPe0JHlNAXEeb8TiLzWuyTEWrRKulu4EW4zRDG4pghSIBAgiR1mifh2Kt8NwRRWtDFXzmuKWjs8ykwNQWC6L3epNPGKX4A5NjnMXE1wZNzCLbDyqmzkEEt3WzEakjeJ0g+lUt7nLHXsPadXVYzrc0KL3e6GLKRqZzaQARHiCK8VxD3Ll0BLhvqyqFPtKVB7QEAw0DY6wI1611xLC38ObV17YQvrYstMgzGdxOmpkSTGkxtRq8AHOJcxOLFvDi44BdjfZACzAmDlZvaLA7wBoKIOT+cLVsLYs2jbQnUA5mA3LXLhUZm8h/is+v38189syuTvBhRuQBGmhg6Vb8mcYFothrrfUs2YTBKXJHUjTbfymjKNIMTbuHY+8SFWTmGYKREr4iatcK5ZSXciNN9j+dZ7hOMOim5bZ89sMs3gJyKcqsIEkFcusHUmnuD8xOWHaDtVG2Xp5svX3fClc1AdLsH+Du2ZC5gzbyepqyoDx/GRdvYfKuRkcTOhganTeNNKLU4tbOkwfOqw5Vpiyj8FHzvykmMtkgDOB8f8ANYDxDB3cHeymQQdDtt+dfU1q6rCQZoS585Pt4u2WAGcD4/5ppxUlaL8HP19stGU4ni5x+HFqV7dRCltc3lPQ1nOJtFWZWBV1MEHcGr7iGCu4W7laQQdD6fgaIbvGHx+GXCstgMoJVysOzdBmG00/Hy37ZbB9R9N198NfsZwa9D0/jMI9tylxcrLuD0qKTTSiQjMkK9OB6iK9OhqnQ9kkPXueo4aus1AA/mpVHN4Uq1GJK3iRoK9GYx51uGA+jexhL6i4BcsXxkM/YubjXwbb1FWeE+jHCrnWNJlTufEfCtWSnrGCWOHXXbIFJPpRCv0fcQa2rrYcydB4/HYedfQeH4Jhyq/U2w6aSFEgjz3g705icQcwCK2mhIGnv6RWa0L6rYFcj8nWsEEzW1fGOJdjqLQP2R0EdT1NGWIvoni5HUnu/CoWP4motG6IEkho+0y6RNDlqxjr7B2As2tYLnLp5L7R+AqE+10kZZyy0TmNi8Fgqa94LIH786qsdzS9tg62C5M5XVAAeklpgVR8XTC2FIN53J3Gyn0G/wA6q7fGSywGOQbAgxpSXJbY1J6Qb4bH4rEArdSzbDahncswBE7IVA9ZqsXgVzs1YjPkzSGPdyn2u6sA9PGn8DiMQ9rswntqGyqO8F0yn1O8dBvQ5iuOhCbd0nuNsNGVhsYP4j/NNJL7iHHM+NtriLbIyWSqhWXswJAEd2SSTOmoHjVDxHj964i2wVMLDdwrcuTrBYM+YTMAhYprD4ZsTeZ3cBp7qEkhBrqzLpmjzO/jArp+D3Lads9y0g3QBibjRsVVVYzPjA86y9ouC54ZwnPfzXcJiEsoMv1ci3oIDl7kK/eMkzr507xvgFu9iFZcVhVQ5ZQsXIfTMGW2QI9nZhM6VScTW7bw3aYnEuZ/l2rl1jdctlBHZtJAjKSzdAYmhyLy2zcCSoMl8oDAtplk7jXzqkXev5+wppPLnAsFhCHbEriQubRAihTKjvzdECV2J3BFN8cxnDS1zGviLovDRLYVCyvbjLHZB1XvQxDHx01is/x/BbqYa3ibp0uD6tGeXgzHTYiWy75TJ3mqVQANfeBoYHup1YKDvA8VtJL4fJcuAGLpV0BdzGe4ozTAMx3R0oW4zfxDzcv3HdgAqljMhhrHRVEAfDwqIuN7PupDrvDrAkgTEHfTQn4U7hXM557JY+zrGkEhGOsk6mdz5RQUeoSPgLqqyrcAKkiSG2A8RsYBNW+KcTGVMrCFuKYMnaWUCdARBPjUbiWBuC2LgC3rQgNd7PIwJJADAGQCdmO+2hrz+LsHCkXGIuKVFtACSSGksxMgLkMaEa9DReTImYLjdy0r2yQJ0LSNh6g+A1p5+aXQzkVI6psR01G/rQ5hmDOS2You8ESfSRHTwok5XwuJdHuYdAyqSGVlDgKRLSD5dfOlcR0yy4Xx+5ccF2zCetabwnDqbZZJuKBMBpKf6T09IrLMRywz3Ge1CbHIkgroD7J3HXeiHkTiuJsXszLmtpKsynLBMwGDHWSOlT6qLyM3eTRuH8Ru2TJGZD4Lr5a/4qbwPmpb9+5YdDbdYKyZV1afZPj3TpVVwPi7uWYJMCSVGw16bH8a54vghiznN3voPq2XQqd9RuBIFKnNL2O/sCSR1z7yamJtsygZvL8vOsFxuEuYa5laQQdD4x+db7geMYsW++FfIIcqNJ8Y6+tD3NHB7ONQuqgPGsdT4jwPlVLU0dPByuGJaM6uonEECsQmKURbc7OPuP8Akf8A0QjF4d0dkdSrqYZTuDV9jcLcw9wq2hGx6EVY3wmOQK5C4lRFu4dn8Eufk37N+Plv2y2T+o+m6++GgLVq6zV1icMyMyOpV1MMp3Bpon407icykOZ68zzTI1pwCkoN2daV7XBpVjH1/edsQhti2SNJdyU1EEMq5S07HpXmBxV50zEoGUlXUz3SD96dREHarYkaMNR+IP7/ABqp4/aYqUtqAXYZiN4ggk+4RQaYExm7xgKrNIYzl0EZm6ALJJ9agXOJXc62lYgKJcjcf5J0qGzol51CkdjCAn7zCSfWDv51FOI76oPHO/ko1+eg99Jn5GwXgt5It4dM7jUlj3bebUmT1nrFRcVwq9cZe1xCAfaVZLMN4WesdeldcE4iCMgdULNLN11kDr5UuE4S6LnaOWa6CRlBAULqJYmZka6eVBpOrCrM++kPlrFBxctYeLJaO4wYgmYkAyBpvVhypywEwZfGqZvTlXOQbdtRowAMSx116RRpxjmC3bYC+o7pkAGZI29detBHNHGL+JUtZt3bh65EJVR4EgQKnJx/p2Mr8lxg+ZMKHSyywoXKHAhtBl9sGQY+0Ke4jy1ZLHFHJibRMkuga4ggLIIIBAAXWNAPU0FvwZrS2gTmxVw6ie6ub7IPWOp9fCi3kR7lpsVZuEMihendliVbfpEfGnhd1IWSW0Z7xDl7iFq6XXslGZnt5t3A7yns2BUkrlMN4eUVA5hvcQZf4m/ceD3A5HkTkEqNNDtpRZz1zGqYkZngsJVvMaR5CYrrivM1i9grQv2ScQjC4bWTKpZQyr34CEd4NBHQTqBQq3nS/wAitUkZ3g+D4gBL5t58z90OCV2LFnAIMTr5nTrFM4nEuGAYyELLHQEwRHQaiPdV3iuPsVIyrJBkHUL6Rv69Ko8JYS5cZXYICJHhPh5daKbk7YWqJNy8z4fMZJRiBOsiFEQfIxUa/h1FtW7NlzDdjCyJB1j5ab1a2Q96yLCKqlG77TAMywJnqxBHnGm4quxvELmcpcbOiAIAghGgZRlBHmdYnU9adCsrUwsmACvXeQPMkbDSpq4NDlOR2lTqGgsROZlWJMbbdDuag4nESTAC6+yNgPMkyTt/jap/DMNfuK1xLkdmMxMbEagbe1GvntTOwDGIwBtsQ1sjIdVfRxImMp7wjzA2priNqIkEE6wdx129KtODcRxdvEI1trguTAYhWjNpMXFIG+502NWmJ4lcxeIZb+Kt4ffW4oIzdV0QQDqfAaVg2CmBcAgeNaDy/wBrh0i2fq78zlMaxqD8JFAWLsG3dZLiiVYgsk6wdxOh+A91bJ9HnY/w7W8SCoK9xmAzDqCQJ8opXV5G8A7i8e6YpL6ZsjLkYek+1P7MGifh/CWxIfsIVXbMzH2F7sat6jber8cMwNqw6XJuq8FlbuzGoOmqx61Dx3HnKZLNv6oaKtsDKoHkv6UsmlvIVksuWuGdgClu8zkauwhE+cmn+N3lOwLmPsuBPuGpoD7fEFSQlwakECTPmIHWrHA4cXsFeupmF6y/VjOiglSPHr76lGTrrQ7j5LjhXEraZluHLusDU+8mp3DMPhmlVZ8xMhgNh4ECQR5xUTg3C1yC7iVBuZQXzaqg3AjZ3jx291Rcdxtbh7HCqqKT3iNB+/L4Cg3VOX9jVeiHz3wTC3kyqB2xkgqZ1H6iZrHMVh3svlbf5EVpS8UFu6dZPj1EEH8qmc28spiLIxFoaMMzAfZbqR5TuKKn3Orhn19rM2v5MWgRyFvKIt3D9odEuHw8G6fiL4nDsjFWBVlMEHcEVc4vDvafK2/TwI8R4inMQVxCQ5i4ohHPh91z1Hg3Sunj5L9siH1H0/X3w0Dy616WivLttlJBEEbg1wRPrVGjlsRu0qapVqNZ9rYY5Xa2dvaT+0nUf6W+TLQ/xvj5w97vgqg0zRI12mToD41f8VttlFxBL2zmA+8PtL/qWQPPKelQOPYKxiLSu5Btkb+KMJ089iKnJOsBjV5BbmHi6XIuqBESSOrCR4eQ+FDvAsU1xsRdYGAoQN0knMw89FWrBOEWHP8AD4cuLagm47tOXWQfKdQF6/E01xbH2sP2diyIUHWes9SepO5qN37m/wDZSqwi8t3MNh7Qbs07RlHdfvNB1kiSFM+FVJ5mttfCKHURLlfZ97HQelCnFsfcuXQigu7HKoGpJNXeD4DZw1s3MddmBJRXyoPJnGrt5LHkTSNt/gaqHV4lhe3Nx1NyD3RdIYadcoAG9F/AeYO0fwRVJgCFGwG229UHB8Rh2RLyYK0tu4YtPctqS4+8MxLhfNoJ+dT+M8QQWZS3bt5p9hQJA0kkROtZe123rxVGeVglYHg2GvMmIa2BcUtB7ZlBJzCckkTE9Kl42xkACIFbNliZzZtTJ66GZP5UFcB5ih8mTPOkQZPpHXzq3PFHUOGBkGFLiCFM/wDqfCqcfJcbElGmVXG+DlrxvWV7Q25HZyC6kaaf9T3a6bGg3H2rl1mN23cXyIKn5ip9rjN21euS2oYlkPnrKn9gzRLwznBw8sGfTrrFKpW8jNVoD+Acq4e6xN666Io9kRmaOgY+z8DvUbH8NsjFAYfuoVhe/rprJPUkiJn8K1o8WV0zW3Kt/T7M/wBSdOmo86z7mC/dvYgI+GLXOhWBmB6qRAI85p5aEWQT4zw8o4zEjMYLeuxI60PhncMy5oU6nWIOnunXTT0oz5i4birForetuqNoM0EBtxqJj/3VbgcCq8PvXSdXuQo8Aqgmfe1OtAewaVZGUQAT8T013irvHXblnDphw0BxnIR53lTnUbMSBv0UDaKqeH2M9wRAMjU7SSBJnTTerPgvAL+LuFrKkWs5QXJVdhK/6ogmPHpTVYPJd8uYq+LS27z3zaIkW5kHoIV/ZHWR4SKv14vcvKbK2bFm3bEMuTtLjjqWdgWBG40HhrXZ5Kxdqz9UtguNDluzcgdBmVQW36nfTxqDyLgWTFO960ezKm3LaQ5gbHqO900NLbMl5K4ctsTFyzcCElu1UxAMEMy3JMEAefzp24VwlzuW2zToWPdAO0A7+us+NHHEyLzLazC06SC2UkMD0IB0E7epqDf5Ju4p7VtiMiuCbtt9BbBBYHMJBygxI3jzpMN0mOsZJGE4RiMQgJud1wC9wiSGDaKg3YkRp8YohXhWEw1sdorMwGzHKT5sFiAYiDJ/OdxK/btkMjL3Vy2ra7L0LGeukUB8wfxT3CLitbtg5czbN10jprvQk0nhBSvYW3+YrhAgqoAkKGyiKj2eYDcDM2mTWZ3bpJ6wBPwrNsfxEI+UPmO0nQfrFNDi9xl7G2JLMfZnXoT5DzqC7drZSlWAg5i5he6VtITHXXcnxpi4j2XUajSffGsx1oeb6pyLhBbpkb2T5yNan4rHdrMH7PjsRvp5ilnBy3seLS1ok4nEBwzBBLmS0agmJAPSWk+8VovIl0th1RohcwGu8tPyrNeG45ew7EkyTmkeR018oFGfLWMC2kUHvCdZ3kk/nVYpYEbIfP8AyepU3EHd1JgaofvDxXxFZJi8M9p8rCCPgR4jxBr6XwmMW6sHfqKznn3lJVUug+q303tMevnbPUdPwdo6OHlv2synFqLi66MuzeA8D4r4Hp6VUkEGIg+FXOKw72nKsII+BHiPEGoeJsZhI3Hy/wAfhVocl4ZHn+nr3R0RuzH7FKm+0I0pVWzjPtiy+YA66669KEOdb7YfCstgEkvtvlFwkwB92ToPQUWYW8HUEbHUeY8dKH+MXRYe5euEEGMiHbQbn3gaeXpUuRe0eOyuTAF7CrayrAGdDC9+BmYn7RJnXes35/tm3ft2xO8XGj7TxET0AOnpRjg+ZVDM+Vmu9oG3GQjYqV6aEkHXUDpVHzC+IxWJt3DZJUMmaCPZVww0npr8TUkuysfTJfLvBRhBmPexNwRmbTIpOir93NoT7qpsbyNxPGXC2Ja1aSdA12QB/SqT8TBP4WnF+IscRck91SWMGCQCAIHXefdXeH4ravobd972U7Pbutbdfepg+8GhavIc0X/FuXcO9nDWXv3FtWFUFLXdzhFC5S0yFMevnTWJu4TEF7ffjLA1AyKIHdgdJG8ig3jGLKkpauO6KAFLHvQBAnXU0P4TiLJdU5jvB8w2h/H5UspuUsoKjSNVt4jB4BSuH9rY3G1Zj1k9B5CBQbxfmoupH9ZPrVJzO1wrdWYyguB/bqfkDQZhOJGcraTRfaWgKlsMV44pQpdUMvQx3l9DuKiXrxXVHnTQ+PhVGLkGaetvGkyp28jRSxkLLjAcwPbYFjGb4+v+KKH47bKg3AGt+GvdJ2IYGU33rM8esd4iY3/WrnlriIAcHVYAKnUaz8tKNVoDyGGNvC8gTvXUI2Yy0DXcbkDY76ChDGYF0RwNQ5lB1PSDPXpV7wbBmy2dHUodlzSZ6aRVZzZirrMFXQzrBiBPStVbFK/mThT4Gzbtll7W8M7qjBoVgjBSI3mAdYMbHeiLGY84O2lq0VYWhkXLILOSQ5eQNZB6bCgl+JXExKXGLM6NIJbUwIHe6aRRby7Yt4xo72twFid9CD0MQRIp5ZpCpZJDcexNkjtC0EA6+BAI+RqXx/ibtatXZIM6/DQ/L50W8Z4B/GtlCALmVM8aKFif/EfGKGPpRxNpVS3aWFVumpgCNfeRSekknTH73RDx3HL5Syd2VREDWG1O24/zRhwHiLfwnasfrHBhR0QSJPqdfSPGsq4lizcW0qHuhAH1ggjpl3IPwOlWeE5hy5VJOoywPA7QPcKFVKzbRevxnvnO5ULrIiZnT2gRXa84WbrmxcGZG019kzOnkfA1T43DC7rMfZuAbx94ecae4VAxfKLsQbD5pI0bQjUagjc+6khBjyaPOM8HcX+yXvBtbTE7odpPQjr8etXHEcdZwFgWbSqb7CXuR3jMaAxKqPCiPFWu8zW7We6i5EggECBOhO5gfCsw49Yvq7NfR1J6sNPcdjVdaFWdkBMXLksTJ8Kl2MQ256VU8Ps5ryDoXUfEgfnRxzZglw94CBlY5WHuGvu/Os4IKkVVm+Sy/wBOg9CSR+NF/KySWWX30ggAaAj2vKOtCr4bs7bQQSXBB/pAJ/E/uKl3MS9u3bv2yQjkKx6a7T+FBrBrNWw6XE7xHX2hsfeJg1dWLi3VIIBOxB61n/C+LXbN3LujAeJXUefQn8aI7WJIcxplYj9KIoH89coC2JX+ST3W62WPQ+Ns/KszxWHe25VhBHzHiPEGvpO3fS6pVgDIhlPUHy8KzHnblPs9v5RPcfc2yfst4of3rutUd3Dy9sPf7mZm2p8R6bUqkX8HcRipUyPASPcRvSpu0vkPocfwa7wrnX+G7NwZs3hnVTshmHReoCtOmuhXxFX/ABh14ggNq+LbkbXBKEeu669R8KyflO8jJ2FwZwjG7bHWVEXFH91qT/clutA4xwXF2kUYS/ntuAyq1vOMp1lWKn7JGsgieu9U5oNfhnnwaf5KXh30eY4m4ruLRXW2ZDW7gM6Bwe6QehGxHnEngnL+NsXC2KugIh7qhgxudQO77Kg7zuPfDGL4hxPDoSylgNe6J066AzMT0rjF4Hil+z2oUi3lz91lzOkToFMtKmQJ1MVBX/TEo/ux/Gktic7pmhxMkayAYMToQYM+dSb+NwejPYyE6kd4Dw0CmNwdqmvyvbw2Gt3rNxrtu6QxYxBzLKMABoOnvob5tYlco03ZD6mSB46kiqOLUfuTu2XlniPCnIzIynxBb03INP3OUeGXSt6zfuKVdWZGhlYKZIECRMbz12rKruLZIJB1qxwXMDLHe08D+tIpSTyhnFeAh5muDPdcDZWPlsay574OhHvrR0jErl6kd3+oH7J8j+NRMByVYu3Pqg5Yb2zqsjx6+4mjxVkE7A+y7ZRI9D41IsuJynY7Hwo6vfRnjL3t3LFhP6mLNH9qjT0kVNwXJ2GwlgpihZxDliRcVnBywIESIiD8aZ0lbBfwAVxSNDv+Nc4a0EJZQdRqo/T9KL8fy7h7oC2Ljo32Q3fHkAR3vxp/hHIbp38dcCKPsJq7+/7APx9KCaau8BZU8icMu4i6b1yUw9oySdM7D7C6anXXwFcceuhr5K6DUUWce4sWtixhwttF0UAwB0nzPnTXLnKVrDjt8YyP9pLQJifFyd/T40HT1pGWNgfwXl/FYtYGHcp0uHuII0JDvAPumirk/ldsHeZ3vK8Ccq9Inc9TPhUzjXN+c5VPkFXRR6CncBbC2Sc2Z7pAJ6eg8h+NCM70sGcfklcc5hOGsqZMZZAG5ZpNZNxPib3XLu0eGu1X/wBJWP7yIDAH/wBQB+dBFq2W3Migo5thvwF2BtWnwF1wvfWIbyDCflQ1gBkvoxMjMDNHvJ3K167YuC99TZcQGf2jI3VBr8Yq8wnKfCsL/Mum7c6G4yiD5JED3zVLS2KZ9c4hcW4Ss5Tr5ak9aIuV8SMz3TAyDQa6sf0/OlzLhsM2qXjPmAQfeNqr7Y7PCvB9qdR8KTG0N4Fa4/c7RmVoBPv/AM0S8Os4vFgCbT2jo7kwFH9Snf0BPu3rOeHXlF5SxbLOoHh4UV8Q5xbLltwiAaKNAB6DQClSURnkLgvC8GAq4azdZTmzsgzF/EfdGmgG1Z1zvxk3ruaddTHgWP6VVYzjTNMGSetVtltddZoru8yNSWiecQy2wJ8h796NeR7qXLZw1zVbk907gxuDHjr6xQrhcHbuRmuFSNB3ZH4jWifgaWMM63u0a46yVXLlWY3IkliNfKimk1kDWAo5Zvg4q9auWyLaDKw6DKREHwELrXmN42v8UYUKjk5GnQsJlT4GNY6ifAxTY3mYLh2YH6y6xMTO+gzfCY/Wqjld2u57dxWdHMzro0gzI9nWIPQxWnPwgxj5ZpuHeYZdD+9KtkdLqFLiggiGB1GtC3DM9lX/AIg5EQA9s6kKynQTp7fQqNeo0NShx1CoaxbuuzMVQsBbXbVySSYHQES1FZVgK3Eck3gxFm8Bb+yGUsQPCZ1pUT4C9FtRdfPcA7zBcoY+OUEx6V7SlvXn/Ej56w+ONlldRDqQQ0noZG/TSK+jPow40t/D9n9zvIP/AIn1A/0mV9wr5uxKgt5eQArQvo24wMMyMGYqhXPp9i6SHUidlZQwPXM2mhI9Fq00eemb3ewyOCrKCD4jrVDy9YWw93Bn2U+ssf8AZYnu/wCh8yx0UpRBcYaEGQev4H9+NUXNKFAmKQEtYOYgbtbOl1NN5UZgOrItc+mUK22nZC9gWEo03LA/+N276DWZt3DIiIV7Y6VneLxadpcw1wyUPXTXWCvgdNfGNularxK4Cq3UgndW/pceI6Hu/AVlHOXLNx7t7EFW3zN/YYJKxuVMn3CtPVhjsqOIcLssmt0idR3JI+etUV3hdof8xj6KB+JNNW0xTXhY79xpgAa+c+kdTRvwvkooM+Ju2lI1Ce2ff0qNN5KYRE5UwS2xL5hbnMpJ7x8QNNBRXf5otIrdmUtJu2XcnxJ6mhHjmLXPlDZ18tNPcaG8TjEnbTwOoqcrbwFILbnORc9ySJ0LHU/pUDFcZe4csS0xHWT0qk/4sDoAvuUfpVnyi6nFBzBKqWnwI0HrvS+lFsPZo0HheGt4FATBxDCWY7JPRf1oa41x3tGPeJHUzQ/zTxi61w69386HVxhY70JQcvwGLS/IS2eIIj5tWjb1pnjPMN28e8YHhVAMYQTBNMfxBZoGpp1B1Rm1dl1w1Xu3Aibnr4DqaPMNfBuLaTVLKfPbX3k0D4LECwhj+Y2/kPCiLgLdnhmuN7V1tJ+6un4zTpJCPIPc2AXMRLahelSOFvZtMtwrmcbDTKPd4+dUfEcVnus3npUa/iSNKVWNSCXjHN9644hiFB0A6x415jL1nEqHzhLkag7N/mhI342GtR3BbU60y4/IrZb3lVT7Y9xq4GJVsIADIEz8ZoQgCrPhmIhSh2Ovx0NM40jXZ4+MVZyimVvZt/hUe8mUkdadwts7nas0qCnk9ZFWm2vjWBHnXt68CfTSubVszoBWS+TP7FhhLWcLAJ16HcHeiPE2rVq2xUS8d4jXKPDfr1ocFwWwI0PWP3pU/C8ZARkKghhufGIkfI0jGog3cZPQR50Q8p4pTeVL5dVbS2Q7Kmb7hCkQeoP7FHhsIQQxHd/fyoz4XwlDb7G4JW4JRuoI1iejLuD1HoaW1ELyXt3gFuWk3JY5g4uNIaZEgmCQdgQQYj1m4C+f5bgZ13jZh0ZfI/IyPWv5e4i4Y4TEn61R3H6XU6H+4R8R7zdY/hxuAFTluJqj+B6gjqp2K+h0IBGumDZLDHwn30qqRxu0ul4m3cGjIQTB8jGoO4PUEUqagGcc38BFi+Wsy1lwLlox/wAt9QD5iCPdVTw3iDWriNJOUyUnRhqCp6QykqfWiLiV038GGUnuHtFAOyuQt5I8FfLcHgGagthqdda9KWHaONfDPp3kTiwu4fs82bswMrdWsuM1pvXKQD5qRV7Ztt3lLSDMA9D+n6msR+ijjuSFJ/k7+eHuNr69ndIb0uN4VtgfX1/Y/SufljTvwysHaBjhLFRewbaG3LWf+0xMAafYaV/tCHrQr/8A7ZrdxrGKUrB9oAFWG2oI0O3xFGHN1vIExaDvWSWYAataIAuroJPdAcAfaQVRc58vpiEF5BmIGYR9tSNR6kHTzipe6sD4vIwh4bbm7bt3ATbiQxgLPTfTp8KEsZxbDO5Cu8dRmmm8Xwq/hh2lsm5ayk6agown8IPuFCLsO0DbA7+h6/vpNTbbeUMopeQle1gX+2wPmxB/E1B4pwewcuS4Tpr3gfxAohwfJiYoLcEoqrLgbkjw9YoO4xbFt2VBCgwPKKaVrwBZEvCidFYfvzmp/CeF3bTl8ylcpBAOvQ/lQy955hZJOwH6davrHAOIhcxUoP6yAY9N/lWUcBbIXGMJcZi6GfET+tQcPwy88whPjH6Va3y9vu3YnyNM2OIujSrT76EZVgLjeSuaw05YI6Gd/hVtguF3FEwFn7TeFL/jrjoJ8Y1+NQMXxG5c3bTwopgaJK2s1xbaEs7GJ/P0G9XvMeOVALaHRFCD3VB4LbWwhvN7bCFHUA7mqPiGJZySJjxNK84Cvka7UTHU1GdiCa8CR616zydRVEqBZ0mI8RXTWw2ximoNe9nWwbJ12BG0V6lpgZkCuFnauSD1rGLEXkbeJHWo928B1mowE10EodUg2dK69R8qkW8Rl9kb1HCdKnYKyGlTvv5+ooOgoZw6lmGbQMYBI0nwmrLC8IYOAw7pOh/I1d5Fu2D28JGhZoVT4MpOk1X2uPWrKZGftyNJVSqkdJZ+voKZ8bawL3S2FHCeDKGAbVT7M/Nf309KvMUcPZSLl1UXpLAMCNo6yDWV4zm3EOMqt2a+A397f4qiu3CxliSfEmfxreje2L6nwaJzNzfg7iqF7R7tsytxBlA8dW6MBqI8PAVVcQ+kjG3BlRltiIlVBc+ZYjf0AoNrosIp4witIRzbLC5xe+xJa9dJO83W/WvKrgR517T2KFPAeIZMynVdTHiGGV196/gKqOI2glwqDIEFT94ESD7wa8tvlYHwqTxe2sBhOuq+GUzInyOlGErjXwU5o1K/kkct8ZGHxFu6RKCVdejW2BW4p8ZUn3x4V9D8vYrNbyFsxtwA330IDW388yFT6zXy8j1sH0X8ezWlBPesRbbzsOSbZ/8A5uWXyDina7wr4JJ0zV7i51K+I+f7/GhnlqbYuYVpiyfq/wDstJQf6YKf6RRELmvrVLx1OzuW8SNlkP522jN/tOVvca5UyzI9qwFZ7BiPbtz91j3h55WO3QMtZ5zFyqod7YER3rfmh3H+lpHoRWk8dQwt5NWt971X7Y966jzAqBxyx2ltbqd4p3xH2lI7w966jzArTVo0XQLcE5rFkKGGW6gCnXRh0MdZj8assaeH4vvXcOCxMko2WSf7aGOaeGiReTVYkx1U6z7t6oVxbWj1H4e7xqLnNlFBGlYTCYewk4bDW7f9ZEt/uOtDfH+NNrLS3lVHi+a7jLGbTyofxeNZhPjSu5PyFRS2LF3AxlzJ8KhN5CPWkykiRTlrBO6Z1BIG8VRGYw58/lXK3CD4+tWScFvMoZUJ0keYpkcOuFc4RivjFMAYbFuw38qaAkV09sjvQY612VjX40DDfZz614bcipBTr8a7NrrQ7Boi2xI8xvTqLNPYi3li4Btow8R4+6rLgnAsTiSDh7Fy6P6VOX0LeyPeaNN6AnWymu2eo6Vz2ciRvWn4L6P7zAdogQ9QTLf7Ekz8KjYrkZMNmY23u+Tv2aD0CyxHqRVY8M2ib5IpmbC0TGUEnoANfSKs/wDgt0KGuAWZ/wCocp/2+0fhVjjeLG33EdLY1kWFjy1fVj8ap7t8zIEk9WOvv60/pJbYvq/A5ctWl2zXD4gZV+J1PwFNXMcy7FLf9ol/9xkj3RUW/dPVo8hUW5cHhRSS0K5NnV+8WMksx8WJJ+dM17SyGg2ZRbPKU12Erql7Drj+RsIa9CCuprwmhbGUUj2KVczSrDFhdEaVKtNntFTuuo9Oo/ClSpofqDyq4FRRHyZxn+GxKM2ttu5cH3rb91vhow8wKVKrcf6kcktH0Dw28cpRjLWzlnxjVT71INTLqB0KkTI2PzFKlXPyKpNFovCZWcLnIbR1Ns5ZPVd1+UD3VX/xH8KOyKNcJJNtVIEIdgSxjQkjTpFeUqCYfIP45ruY2ES3ahc4DfWSGYyJ0gDwofxPCmu5lukAoBlyaLliPZ6GZpUqlJ5HWgRxXDijMsyNx6VP5d4UDeC3V0YErrO0T+NKlR41bDJ4Cu9y2tp9AMriY8GG/uIqJgMKMPfgAdnd0jwYa/MUqVCeJgjmIS4PDhZUARuPzFM8PtJbutaKjK8uvkftD0kz76VKnQoxiOA2zmUKPTyPShS1wgB3sMBK95D4oeh8xtSpUkkqYyZ3geCntBbiSfZ2o34H9GqsCMTdy94hbdtQWj+9u6PhSpV1cPDFxtkeXkadINuF8hYK1GXDWz/VePaH/ae6Kc4rzTgsM3ZO7s4GltUIH4BY99KlXRwQU7+xGcmCnE/pAxbSmDsWbXm5LMPOBlUfE1lvNPErztOKxbu3/TVSF+AhY+Ne0q0sLAFlgq+MUeyo99R2vM3WlSrmbZaKycBK6CilSqdl1FI9pTSpVgnhavJrylRAeE0ppUqIp5SpUqxj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AutoShape 6" descr="data:image/jpeg;base64,/9j/4AAQSkZJRgABAQAAAQABAAD/2wCEAAkGBxQSEhUUEhQUFRQXFBUUFRQVFBQVFRQVFBUWFhQUFBQYHCggGBwlHBQUITEhJSkrLi4uFx8zODMsNygtLisBCgoKDg0OGxAQGiwkHyQsLCwsLCwsLCwsLCwsLCwsLCwsLCwsLCwsLCwsLCwsLCwsLCwsLCwsLCwsLCwsLCwsLP/AABEIAMIBAwMBIgACEQEDEQH/xAAbAAABBQEBAAAAAAAAAAAAAAAEAQIDBQYAB//EAD8QAAEDAQUFBwIDBgUFAQAAAAEAAgMRBAUSITEGQVFhcRMiMoGRobFSwSNC0RRicoLh8AeSorLxJDNDU6MV/8QAGgEAAgMBAQAAAAAAAAAAAAAAAgMAAQQFBv/EADARAAICAQQABAQGAQUAAAAAAAABAhEDBBIhMQUyQVETIoHBM2FxkaGx8BQVI0Lh/9oADAMBAAIRAxEAPwDylrU9rFLhTg1ZbPURxjBGu7NTNapGtUGLGiFkSnYxOATgqGRhQrQngJoTgoOQ4BKkCUKBIVdRKuVFiLkq5QsRclWzurYB0jGvkmDMQDiwNq4A7qk0r5KxObPjxK5ujGMYSaAEk6ACpPQBIctcuq9XuXYtlmn7Vry4BpADgKgnU1HL5K0E1miJBcxhIzBLW1qd9VODn5PFYKVRja/b7HluyOzJtL8UrHiECtc24idA08FqZP8AD2zF1Q+UNy7mIa7+8RWnmtRLaYxqQhJL5jGhr0Uujn5ddmnLdF0vYzsn+HcBkxNklEf0ZEg/xnd781eWTZSysApZ4yQKVeMRPXFVI+/huHqhZb7efCr3JdiZZ881Tky7gu2OPwMjj/gaAnuka3V3usrJbJX/AJiPOigLXE0cflC8kRWxvtmnkt8Td4Qb79jbXCPQKiMXElZraV7mvAaSGltaA76lWp30Owab4s9iZsrTtOBwHUgKotW2A+sfyglYdyjRWdOPhcF5n/n8mntG1pOmM+YCrbRtDI7QAdSSqkpqoctDhj6BMt5yn89OgAQskrneJzj1JSEJrgoNWKEekhuELkmFcrLIKJQE6iUBCFRzQngLmhStCgxRGhqdhTwEtFAtoyiUBPASqBUNAS0RNksMkppGxzugyHU6BXEGzDtZpGM5DvO/QK1CT6QjNqsOH8SSX9/sZ9KFqY7DY49Q6Q/vOy9Aior3jZlHFGzmAAmrA/VnMy+PYI+RN/wZaG75X+GN5/lPyrGybK2uTwxHqXNH3VraNpXnIUA5Ka5tqOzxYycxkOKksO1WuTJ/v05SpRS/X/EQw/4f2ilZHxMHIl5+AtlLaOzDcJqQD5miy1r2xLsmj1VrZog9jH1ccQDteI5LPkjNK6FZNa9S6k7r2CpbxmOmXshHGR2rvlHtaoQ2hcED3WAqAjDXUlcyEVop5BmUjNUp3fLCsQRrmM16qUpWjVHtQNkFE7D3vJLvTwM1EUwa0NzWS2qd+K0cGfJK2NoGawd9z45nncDhH8uX2Kcu2dDwyN5b9kVxTCnkpER3WMokKeU0qAjSmlPKaQoCxtVyRcrBIk4JAE8BCEkKE5q4BSAKBpCBPAU1ksrpXBkbS5x3D5PAc1p7LdENmGKciST6PyNPP6j7IowcujPqtbi00bm+fb1KS7bllmzaMLP/AGOyb5cfJXMd3WaDx/jP55MHRu/zUN5X45+QNBuA0HkqSa013rTHFFHmNV4zny8Q+Vfl3+5fWu/3EYW0a3cBkPQKont5OpVbJOoHSphyW2+WHutSYbQgca4SKrJQZ264TITtUokV2VQaJFv9kZ8dmaPpc5vvUf7l5u2Rej7F2YssocfzuLh0yaPiqTn8ho0vnLyNQz5O6hOscwdWm5xb6Jlr1CxS6OgiOUKOPUKRxUe8JU+w0PkT4VHKnWc5Ik/mor0IpXUepGHNCSyd8lEQHIIYO5Mj6Ok8RWLvfZ+aKrqY264m5kfxN1C11vlDGucfp99B9lUWG/HNoDmOB+xW/FjUkyo+IS0k1t5T7MaUhK2tvuuC095n4cnEaH+Jv3CyN43fJC7DIKcDq1w4tO9DPG4nf0mvxalfK+fYFLkhcuomkIDWLiTHOXFIVAGxua5JVcrBHgJ4CQBOCE0IcArK5rofaH0bk0eN58LR9zyTbkup1pkDG5AZvfuY3j14Baq9Lcyzx9hAKNGp3k7yTvJ4puPHu5fRzPEfEY6aO2PMn/AyW1RWVhjg/mefE88z9lnLXbC45lRTzVKCllWukjx2TJPLJyk7bHSSoaSVNc5RFUUkc+RRl6R7lEXobDSJMSUOUQUsRHAu5KrLocCpGpHOP0geX6qQQyFuPC7D9VMkLmkTaS2aIvc1g1c4NHVxoPlezRwiNjWN8LGhg8hReYbC2V0lrjdSoYS49Q04feh8l6bbZgxrnHRoLj5LPmnaNOnjVsrrntIdJaGj8s1PVjfuHIu1aqq2etQkfI8NAJwl1GltT3sznmVcWkJLkpRtD8UrVg9clG7cpCFHIdEmY1D59EkZySv0UIOSL/tZPQEdqi7O7uoKQ5+aIgPdS8XmLl0Vm1Vqoxrd7jXyb/UhZtsistrX/iMG7B7lxr8BUWNdjFxBHH1LvIy1s9rLTqr6z2yOdnZzAOB9QeIO4rIMkRME9E3sXCcoO4sW/bjdZziHeiPhfw/ddwPyqlbe7Lza9pjlAc1woQd4Wa2gug2d4LSXROzY75a7mPdZcmOuUes8N8SWdbJ+b+//AEqXhRkp5KaUo6jG1XLqLlCiUKaCIvcGtFXOIa0DeTkAoFsNhrCAH2p+jKsj/iI7zvIGnmVIR3OianULBieR+n9lnLG2w2cRNIMjs3uH5nb/ACGgWRtU1SSj73thkeSVTyvotqVcHhMuWWWbnJ8sZJVDPKkLyTqh5SrBSGveoJHpJZKIR8tUDdDIxJHvUXaVNBqV1BSpPQcUOx9DUJMpew1RNBY7EDQEVJ3lX9hsELW4XDE5xGhoQd2HgVnrPbnjwNBpTEeui0FnYPE7ccnDUb1hyud8MGdouRc8D3HFXFQAMfU79QQc1Da7CztaF4bgaBgDjTCRT/tgaa+iG7YUydR1QSTWvWpQhk77TixuBri3mhrnXmkxyy9WBuNrsnFC0P7IDKgrhIOdTQ16BO2rnLIcs8Tw3Su4n5AHmoNlZgXS5944XEcK1U+1eLs42tr3pQ2oFQDQ4a8MwM01yuFmqP4ZDsrY3MjLn1xPcTQgAhoyaD/qPmrmXRPa2mXDL0SUzTEqjQ6C2qgaigkCKe1QSjJKfKsYhrTkmJY1xCu+EyFeFNEclG1veIU4alY/ctlBtfCaRv3DE0+eY+CsvVbPbDKz4vpew041q37rDmSq62GXy0cvUR+eyUOUrZEJjTg9OsRQfHPRX932ltojMMmhGR3h25w5rJB6LsNoLXAqrsZCThJSQJbrM6J7mP8AE005HgRyIzQritftXZhLCy0NGbQGycwdD5E+6xzllnHaz2WlzrPiU/X1/UTGlURXIR1sLqvRbyj/AGayRQjXAC7m45uPqSsTcFn7S0ws3GRtegOI+wWv21m/FI4BOwLtnH8ezOo4/r9l9zK2iRAPKnmchZCtB5tEbig57W0Zb+A480RNIGgudWg4bydAs859SSgk6H44XyESzkqBzyu7Q6eykYyuXslsfVDcRdQVFOeSLsVmEj2MGrnNaTXiQCR6pSyuWHpmnCXs6EGhByzpmN4IS5OuiHpDdlGNZQRhwyrU1xAbiFFNYMBFIiGilGk1AP3HJUdy7U2t1aSNLAQKObU6V1yO4ol+2Fse0/gw5HDiLnDPoXc1lnz61+33AdX2TT1iIOQrUBprprlXNJZbUzC4ubgqQWPOdSK1b05rTWSGM2d07zm8YWHIitNRlkCda8Fly1xkdgyqMs6U3OAp5FI2qL/UBr0Rotm7eBO1tQe0a5ozG7vD4otTaoMYA4PY/wDyuBPtVeVWZ5hcwtFHNfWuubTy3ZL1G77c2ZjZGaOFacDvaeiuFVtNGF8bQhyZDm4KWlQVBGO8OqbfBoGyDNQyDJGPbmUEXIFx9SyGMJC+hAO80HWhP2KdGmPiq5p+gud5lpaP9xVryojBnHvKZmZA5oebVTWU5pOP2LZVbduIsuW97a9BU/ovOg9el7YEfs5rxA9iV5axy6EWY8qt2Fh6UOQzXpxctEZWZ3EJD0VCUFCC40HCvkNUXHGWmhRFNcGz2dpLDJC7RzSKeRFfcrATsLXFp1aS09QaH4W52Sd+IBxCzG2EWC2SjiQ7/M0H5qhzLizseDZmnKH1KhcmVXLMd7cavYhlbbDyLj/ocrXbB34z+pVNshJhtkJ/eI9WuCvNuGUlJ45rTg8pwPHk/jR/T7syMpQ+qlkQtomwNLhwyTTixRVXpa8Ti0aA0y380BRcUoKS2bEqRK0DzRLYwO9UaVpucBqNeihacxTU50/4KnjdmQ+tMweIA3AHQqEBXg1pX++Se6MEak5jLjxXOf7DLroirkuya2TNhhHeOrtzG73OPBA6SstKy22asE80uCzsr4cZrRrGE6n360W3OyE2LMtprQN1z481sNltno7DCImd4nN7z4nuyq48hoArfs6rkZ9Rvlcehv8Ap4vlmWu64nsFC6jMOERitK6lx3VOax20DmQSSWd7XMa+hY8txMcRnq3vNPQHRetsiArTes9tVdccjauFXAh1NdDl5oVqKa3B/AT6MRZe9AXYKE1aA4UNNa+2nNP2btjrOTkXYiMTATQcwDodeC69bRUtjYKVIBpqBvWjuy6GVaR1pTU8UcpJNJMz/DakX9llDm1GiUZGqe1gaKcFBiJ00JoFolwqNKFJqEG9uZVqYgBTkqdspEpY7fp8j7qpfLVlrkRwoUkpoD0RM7MqqGTcr90UVEtoBcRvAB9f790XYXaoC1uo48UXZjRqTBfOE+iS8LIyZmB9aa5HMHiOKw17bMTh4DGsLD/5AaU/iGo91sX20YsKmxVGRWyMk2JlE87vKwNgbRxDjStRlnwCpY31C3O0l1NmaaHA/jq08iPuFj5LqfEKuLcuBT4iZRDbhZiLugr0Jz+FPiJeSdST8oVo7KQFoq1zGuArqHDMVHAgjyR0k7XuqG4agZE1zAzK0LozyNFsuPxWrPbfn/rX/wALPgrT7IRd+vALG7Yz47XKeBDfQf1VZfKbvCvxG/yKjEkTFyzHoNxe2K0dnIx/0va70IJW+25gxxslGhGq85XpOzkotdiMTj3mjDzy0KZgfaMfjuHdCM16cHnOAucGjUkAeaAveOjcjkXOaOeGhr/qCvf2Z7JS0DvAkEkeFujjyyrms9fLzhjp4TjoPMfaidLo87jXJTNZU00zpU6JWMqaK0usRO/DlLGB5FJiHkxuG6jTTCcq1GWuSBtMOB5FQ4AkYmmoNDqCNyWaRY2ZhuF2Kprx6YfVTSsDGkPxY6g0zAFQaAjUnROsghwvdK55cMOCNmRcTXE50haQAANKZ1UAhJNGguc6haGnE7XSjdXaKEFsllfK9scYLnvIa0UPiJGXQak8F7xsbsyywQYB3pXUMj95PBv7ozogdgtk/wBmYJZs53tzzPcBoSBXQmgqRrRbCnr8LkavUb3sj0accK5Yg5HqU+IUJ6Df1UIA1Og0rv5qaHnrr/RY79BpK91BVUN7SmhoKuJoBvJ3I+3WnOgUcbQ3vO8XwqxYXml+SD8qKG7rgDcTpaOc6hp9FK7/ADV/ZIQ1uQpw5BAS3i12LC4GlW5GtDwRwd+GKa4B60XUjS6ENP1KS/72ABYw97Qn6ePmruysADaaBo+FhbVdUrpC5pYGHd3sVep1zqtpdrjgbXXC2vWmaGF3yR9BNpfQdclU3nZy/C9niaa0+ocOqfftoLcPDOqjgtOLI5H5Um03tZEqVk0EweMv+DwQ/bAPwE5/3l1Q9rsr64o3lhOtACHeoyQzrM46+LeSquXsXSLO03c2QcDucNR+qqbwss8Qq0CRo4A4hzI/RWl32g6VzVoDxTIqMuQXaPNo5quxV1JqOqsWWvCaUOHjuV3f2zbJj2je5J9TdHfxDf1VCxhiOBxqdM9/kooNMjaY29GF7e4aO3V0PIrB3hbXklrhhIyIW8tNobHTH4DofpJ48lWbQ3CJG9pEQXDPD9Q5HjyK0wQiRVQmkNmfvDpW9Qx7XU/+hVnbLCQcYHdd3mkc86HmqWGcmKNlMmPe4Hj2mEHLkY/dX9ytfMWxatBxD90Z1A5Z18lqi+DJPs01ysENndI7Ko9gF5VbZsb3vP5nE+pyXou3V4CKEQs3jD+q80cgyvpHX8Nx7YuQi5IuSTp2W1VfbI3r2Ew+k5FZ6qfG+hBQxdOzbqcSy4nA322901H7RFo5tH04HQ9F5veUdYWn6ZHtP8zWEf7HL0zZO+g5vYy5gigr8LP7abNmBsjmCsTsL2n6XtOh/le/2Wt8o8Y4OE6Z542gOYry090XFD2kbnOlib2YAEbu694r+SjaOOe81UZjT47ISQBmScgEm6G9hFy3Y2V5xuIjY3G/CKvcKhrWRt3vc5zWjrXcvWtidnexHaOY2Ikd2JpxYBuMkhzleeJyGgAVLsds22EiR9DJTIHRleHPmvQo9P6LnarVNrZD6sdjx+rCiaaJAAN468ynxLp6cPhYFFvhdmhELhiP7o9yN6SQuoQCBXef0SOkTPEeXyf0XTw+HKv+R3+Q6MUnyCssWeIvJGugA8kdDECK06VzJ4pzYqnMVO5v6ons8AFczX34ALdDHjxqoIDJminwVNtu5uGoY2tdwAJ9F1j8Arzp0R009AdN9TrkNw/VA2l+GEkahlfMiqXmrsU8m5UAXhYyO9GKje3f5J12z1YCK5OLSCKUpyOfFA3Rf+LKQUIyxflPXgfZXraOGR1z681jik3aBfHDBbU1r9QCOeajZG3khr1ul7n9oxxrgw4QSN5Na+afdlkOAYwcVTUHXU09lKe7oviiyja07worXd+IHCcJ3bx5hZS3dr+14InOGdTQ5AZZkab1rbFMRQPNeauMr4aKaoy9ts0kczGtJLiRQbqV7zuFKVWkszq1ad391CKtcVRz3H7KghmJnadNW05HWvmB6Iq2sq7RbNtIbJ2ZyJGJp3Opr5rL7a3eGvjm0oacq7j8q72ghP4LmmhximWoO72+VDtG8dkcWlRlzqmVw0wDFX1MDA4HyRuy0ZFnGMnQmhFMIr3RmmPtUA1Ay6IK99omtZhjzJyFOPkmQFyKw2cue8tzrK4AdA0kjqXH0W6uayCyQmR/jcPQcENs3cYhY2WbUNyH7xq55/zOd5AKn2pvsyEtaclqiqXImMN0jP7Q3gZpSTpuVS4p8hqaqMrPJ27PQ4seyCiNquXLlQws0oTUtUs6YdYbQQei39w34yVnYzgEEU72YIO4rzNjqFWNnnotGKZ57xLTbZbl0w/a/Yl0FZbOC+HUtGbo/wBWrMXFagyZhdSgOvCuVV6PcO0xbRr82qW+djLPa6zWUiOU5lo8DzzbuPMeaueO1wclPa+Qu75shvWhsUwORyNN/wBl5ZHbLTd7uztEZLfyknL+V+hHJaS6dr43mjm0G41quNlwuL5NkJJo3zSBzQ801SqaG+BI4tZ4QKk8zoPlFxSE/wB/K26DAq+I/oN3bFbCHvqacdeQ3/op4Bn09kHZ3ZF3E5dBkB9/NFxy5ZLpPhAzk4w/Nk7pKf8AKhfPX46DgFHJIoSUoy2B39awyJ2dCRhHmcz6VKHu+2iSENOoGBw5tyPx7qg2rkkll7KMGjR3iBvOdM+VPVV1nuS2hwLZAwEADu4nENy00NNPJZJyubGryl+6yAd0ZBWl2UaS0kgUFB/RQXbcrmN773OcdXOzJ9MgOQRzLA0Px1NaUzOVOmiWsdBbjrVeQjGYc4nIBoqT+nmi7N3mYiKEgGh1FdxQ88jWjiiYn1YDxaD7K0ueyn0AQ2Udq9+91KnkAMvlTWd4e91NG5eaHntAaxzuvuotno8LHn6nV9QFS7S+pb6stzJULK26Qi1ta3Q98+hHyrdloJe5vD4yzTJXNYS7IGlC7eQN1Vb+ZA9Dn/lL/wAubRz4+6ym1l4F1I2551dT2H3R9tvKtQzzd+iCsNxyTOxEYW/U7U9Ajj8zpAt12efzXdK+YNDS8uPdoK+25eg7PbLMs9JrRR0gHdb+Vn6u5q4DoLG04KYqULvzFZW+L7dIdaDgtkcdcsQ25dBe0e0Bf3WmgHusZa5aqa0TIB7qlVkkdDR4bd+w0ppTk0pB1mJRclXKFUHJUi5AbxVLE+ihquqrTpi82NZIOLLGOWitrtvh8Rq0rPRSKYPWqMrPMajTuEmmek2TaKKduC0Na4EUIcAQetdVX2zYGCRwfZJXRnXs61b5HUe6xsc9FaWG+Xx6OKJpS7MvMejSWG7pbM0iRpzcSXeIHcM+gCKdeJwkA6680PYNsTpJmOasha7LNqADxGXwrqlSGfGurCbPJkANwHsiw9CssjdWSV6pzrO/r0Kk7GZMsZdEj5UParWI2Oc40DQSTyCjex41afRZ3audxa2IA941caHwtoaeZp6FJnLahcVbJLtvRr35guricQMq0BdhB4mlPNaOB/53kVIzpoBua3gAsrs7AcZduAp5u4eQ90bfF5BpayuqyKW2O5j6t0g+1X0CaMqT6NHV288gPNMhtNfEa9MlUyRNcMiWniE+6roMZcXlz3VI727lRKUpSYVJItJnxuydpwxV9qqy7QNiFNBGPYLOtuvE8nAchllvJA+6ubbZ3ujLWChLcIrkOCZjUnboCTS9SttDu1ZgoKHmVOXysjwx0B4upQJ1zXDNGDjkaQeRy8yjnwQM/wC5JXlWvwmQ082rfDBlliuivuuNzWvc52N7nZmnAaBQWy65picxGziczTeQETatooYxSNo9As9eG073aGifHTRqpMU8zb4NFFFZ7O3PvOGhNPhUl6bTE5MyWatNuc7UlBPlT0lFUgKb7CrXbS41JVfLKmySISWRDKVGjFicnSOlkqo0yqWqzt2dzHBQjSFokouqlVDBqVclUKDEi6qRAbRapCkXKEFCmjkUKQlFGVCM+COWNMLDk4SINsvFSh60RlZ5/PppQdMMbMp47WRvVdiShyOzI4F/Z75e3RxVnZ9qJBqarHiRPEqKxbib6Ha47wi27VMOvwF5wJk4Tq7Ko9KbtJFwHouN+wHVrD1aF5uLQl/aCq4Iejf/AL8O5rfQKN+07P7C88NoKaZ1fBDfSbWgaBBzbYP/AC5c1izMmmVSy6NFadopHauKrJrwc7UlVxkTS9VZaQU+dQukUJemF6qw1ElL1E96jc9QdpUoJSo1YsDm6Q6SRRammaV6YUhys62PAsapdiFcCkXKgxapapqVQsWqVNSqF2GFcVy5CbBEi5cqIKmuSrlCMienQlcuTImDV+UnCcuXJ6OHPsVclXIhTOCckXKwGKEq5coCIuXLlZYialXKi0NKRcuUYSETCuXIWOgC2o5KOyrlyRI6mn7RM9MK5chNshpSLlygtirly5WQVcuXKgj/2Q=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314" name="Picture 2" descr="http://www.sumusen.com.tw/images/upload/Image/blacktea0807c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894" y="617538"/>
            <a:ext cx="9525000" cy="5495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9772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3940" y="10990055"/>
            <a:ext cx="10515600" cy="6949440"/>
          </a:xfrm>
        </p:spPr>
        <p:txBody>
          <a:bodyPr>
            <a:normAutofit/>
          </a:bodyPr>
          <a:lstStyle/>
          <a:p>
            <a:r>
              <a:rPr lang="en-US" dirty="0" smtClean="0"/>
              <a:t>`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9675894" y="28426"/>
            <a:ext cx="1415772" cy="692497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ja-JP" altLang="en-US" sz="8000" b="1" dirty="0"/>
              <a:t>ミルク</a:t>
            </a:r>
            <a:endParaRPr lang="en-US" sz="8000" b="1" dirty="0"/>
          </a:p>
        </p:txBody>
      </p:sp>
      <p:sp>
        <p:nvSpPr>
          <p:cNvPr id="3" name="AutoShape 2" descr="http://upload.wikimedia.org/wikipedia/en/a/a4/Flag_of_the_United_States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2" descr="data:image/jpeg;base64,/9j/4AAQSkZJRgABAQAAAQABAAD/2wCEAAkGBxQSEhUUEBQWFhQUFRcXGBQXFxQVFxUUFBQWFhcUFBQaHCggGBwlHBUUITEhJSkrLi4uFx8zODMsNygtLisBCgoKDg0OGxAQGzcmICYtLC8vLCwsLS0sLywsLDQsLCwsLywsNCwvLCwsLCwsLC0sLCwsLCwsLiwsLCwsLDQsLP/AABEIAMIBAwMBIgACEQEDEQH/xAAcAAABBQEBAQAAAAAAAAAAAAAAAQIDBAUGBwj/xABDEAABAwEFBQUFBgUBCAMAAAABAAIDEQQFEiExBkFRYXETIjKBkQdCUqGxI2JywdHwFIKSsuEzQ1NjorPC0vEVFiT/xAAaAQEAAwEBAQAAAAAAAAAAAAAAAwQFAgEG/8QALxEAAgEDAwIEBQUAAwAAAAAAAAECAxEhBBIxQVEFIjLwE2GBkaFxsdHh8RQjQv/aAAwDAQACEQMRAD8A9JiYpwmhOCAUBOSBKEAoCcAkCcEAUSgICVAFEqEqASiWiEqARCVCARInFIgECEtEIBtEickQDUlE5IUAwhNITymkIBhTCFIU0hAREJjgpSEwhAQkJjgpiFG4ICAhRvapiExwQFJ0aFZLUIDYCeE0JwQDglCQJwQChOCQJQgFCVASoAQhKgBCEqARKhCAaUqjtNoZG0vkc1jRq5xDWjqSs6xbR2SUlsdoicRqMQGvCtK+SA1Uiyrv2lss73RwzMe5vCtDTXA4ij6UNaEqodrYO27MVLdDKPCD+nNRzqwh6mSQpTn6Vc6BIlB4IUhGNKQrEtu0jWvdGxpc9hoRpSm/osue+536FrByzVeephF2JY0ZM6xxA1y6qpNeMTfFI0ea4ueR7j3nud50HrqqcjBqRpv19XFV5a3siZabuzt235ZyaCQdaOp60or/AEXllutWEUbr6rudjrb2tkjqauZVh490kCvlRTafUOo2mR1aSgro2CEwqQphVogI3BRuClKYUBC4KNwUzlG5AQ0SpyEBqBPCaE4IBwTgmhOCAUJyQJQgFCUJEqAVCRKgBKkQgFQkUNttIjjfIRUMaXUFKnCK0Fd50QHI7cWCdrnWqN0LmMjDcMzXn+HIJrPDhqMRxAGra5DNePXlY3yzEsoWucGsIc5zXOFA4hzxU1J1PErur02vN5O7FlYoqd5hIxSHMEVGrVg3pE2xzQuNezDsZb8GoJHKtFUqV/NsjyW6envDfLi5HdV6NgBitUZY5vdxAUIP3hvBzzFVsWO9ImnuuDmngc6cKKptUGTtbI2jg5oNdKt1Cym2Vj8wBp6cqrLqunNbuH1NWkqkHsvddD1DY2/O92DjVrqmM8Drg6a09F2dV8+2S2PgcHRmoa4EVOjgciPQLune1hm6yyk/jiA8jWtPJaGjqWhtk+OH8u30M3WU7z3RXPP69/qJt1dssMrrSyuAmpc33KgAh3AV36LPu7aJsjftAcTfhAoeeeiLx9p87gRFZomgilZHmT1Y0AH1XDWa9uze9z2t75rRgwtac8mMqaDNR6mMJZg8nlLcvUjupL1qe431zVae0mvfNTwC461bSyaRMw8zr8lYue2yvdR1M95qPXiqvwJJXZNvV7I3rVIXdToBuUOydrc287O1jqNBcySh8WJjqMPHOh81WtdsyLYjU+9L+TP3TqqNzuMVogc0HuysNBUkjEK9d6loSUZI9lScos99JTCVA+1Ac+iryWx24Adc1oz1NKHLM+NGcuhdKYVnmd/xH0CYbaWkYjkSB6miijrqbdsnb08krmgVG5SFRuVwgGIQhAagTglATgEAgTggBOAQAEqAE4BAIlRRLRAIlRRLRAIhLRYF9bXWazdo0vxSx0HZAEOLnNxDXKlM66BeN2Bevi+IrNGZJnAAGlBmS74QOK8cvHaKe0veHySGyOlJNaUFSaMy90Cgpn6mix3xPts0j7OMMbi8udicWue4udhjcTU0xeLQZU3LqbhhjkiMRbgLBgdH8PT9VS1GpsrR+pf02m3O8vp8y1aLia+MUFHNFWuGRad1OS5+G2ulfGbRG5rwx8bmvbQODXDvUPGvTJdJdTbRFG9lpLCGupE5upjA1csC9ZsUzOWPPlhj/wArPjKylHnBoyjdxlxn39h1pINQAAKZAUAAGgAWEZaVAPcJ148geC0JpMX4f7v8fXoqMoUVHy3T9/2WKkd1munv7DbTKCABSp3BQzRV5HimzyhmlAT5f+1G600qCTUZkYW/T/KuU6TaVsFKrXjFvdn9OP8AR8MBJAdXMgDDqSdBQrSsV2Me4iMVI1ecxT8W/oFmPk7VlGOo6hzpQtafEaAmlagHkumuQtiia2ItfvdWuppWulfLJc6lSpQv/hxp9labXT8mZaru7PMtqDo7QdFGGV104DRdVLbBI3BIwActP3zXMXkHROwgZHMO4j9VThWlPy9S69PCGbFy7YmF47VpcwatBwk+a9KuRlnLf/zNa3iKUd/NvPVePR2pwNQf0W7c19tLgGuwyDgc/JduEkitWd2eqmNR0CoXLeDpoyX0LmmleOWRI4q1M/ioXN8ENglkA/wsi8JsqncrUr1zO0t4YW4RqcgOZ0C9hds9awb+yG0htjZA9obLC4BwHhcHCrXt3itDlyW8SvP9gHdlaHxnWWPFXSr2Oqfk4ld+V9FRqfEgpGbWpunPaxEJEqlIjbDU4NUganBqAjDUuFSUS4UAzClwp+FLRAR0RRSURRAR0RhWXfe01msmU8oD90bavef5Bp1NAuQtntAlkqLNEIm/HJ33nowHC09SVHOrCHLJYUZz4Rv+0C/ZLFZDLC0F5cGBzgS1mKvfLRm7TIcSF4cYZ7bIXyudQg4pJM5JSRTMDJrdwaNAu8tt5SSj7aRzhwJyP8ooB6LLdRprTI5HlwJ5fryWZqNd5lGBp0NAkr1B2zUgp2WHA6MUwjSg3t/e9aJuuT+KbOxzRHgLXtoau4cuGfJQ2u5mzdm4PcxzCDiYaEgHNhWnarUGjP0VSTV7rryXFF22vpwV72tdBRcZahjeHV7oBoPirSp6ZDr9dS9bTjrXSoy5VzqsyQ5rmLtlE2xPDBzln2+04SG6VBNaE0A4U3q2XKF8RkqwGmIEVrSlRqpKStK9jmvmFk7FG7LP2hxipxGrQeVQCfnTqpbe1rXCOHvzSEUzObtARyFN2tDuzSytDSyOzgveQGtAr9oNMm7mfe304a7t2WJlmcZJWEOl98nGNwwNdQUbruzFKZCpuSko3m+ei9+/qZm3clTWI9Ze/f0KDrn7ENfIGmQtGKVgp3s8uB3d4eLTmc8BwJwGhBqKZeR/I86LtbUMbSMiCMjqM9KLlI7G+IjtKZnDkcsx+ZVehq3UT3c9u5NX0ag47eO/Y1LsvXINnaWk6O0B68DzTr5gDmZ1oDUEZEclXc0EFr8+HRNsUha4MfUtPgJ+h/JV3TW7fDHW3f8AT+Cypy2bZu6eL9U/n/JnNs8W9pd1c76AqC12hraBoDeDWDPlpmVtS3U0uzcQ07h+9Oi1LLc8TBiaAeYz9XKZV1a/JUlScXaxFsjtTLZ43/xMZINMJFMWVcnA5b1n33tZarQ7uExR/Cw94/ifr5CnmtWezB27oFTbZmtOQxHgNK83aD68lzGcLuVv4OfhyeEW9nbzkZG7t3lwpUFxJdX4QdTXgoiHPd2jx3j4W/CD+f76yQWfMOkoSNANG14fr9NFJaJAMyVWqVU5WiXqNDbmQy75MFpgf8MrQfwv7jvk5eokLx9s+ORgb8bc+jgV7E5bPh11TaZleI23poZRCchaBnnRYU4NUgalwoCMNS4VJhS4UBFhS4VTvW+YLMCZpGtoK4dXen6rzi/PadJISyxM7Nuf2rwHPI4tZo3qa9FxOpGCyyWnRnUdoo9Cvq+oLI3FaJA2ujdXu5MYMz9F5tf2309oqyzDsI9MWsrh+LRnlU81yji6RxfK4ve7VziXE8iTu+SmAos2vrXwsGrp9BFZll/gjijFSdSTUk5kniTvPMq219FAFZjYN6zJ1m+DSjSSHMq4rRs0HEKtHKxoqc/3xTJr7AyA4DugnXnkAoVTcss6lJLBZmkMGXuO05U3HpuPDLcK49st5cMyBvI1prlXTLL5pbRaHyAgsoDWpJq7kcsq6ZhZUjA0UpXrU/VWI2fJFZrgbPaxTKp14nhru+mpVZs+WeWfyTJ3lOjsjwMb4yWDM95rQBzqrUYJ4I5T25HNeCRixBvENJFOuiZbrR2j2wwM727IV0PeeeYrRvmdwT7xvF0obHEMDHZVOg/EN54N8zuA6K6tnXxNDmEucwe9rwIa45h1K8KaZHSby0knLEvwUpSnXbUXeP5I7nsv8LWSdnjoHyNJeG0FMNTmBkAaZbhrRblqc2RuVHMcN1CCEljvJkoLAKOaKOjIpQaZA7lSs92iJ73MJwvp3NzTUkkLM1M9ze7El+ff2NDTw2pbcx/b39yOw2PsmluIuGIltfdaQO7zzqa81RviOrHU1FCPIrUlfRZsgxnPwnQceZ5KOlKW/wCJIlnBbPhxKDWF4DvQceqe+Rr2kaOG45EEZhLd3gAO6o9CVNNC06gHqFalJRlZ9HggjBzhuXVZRNYpsTWk7wrXZtOdM1VYeCna5VJ83WCzGPls8kghbvz6mqcSBoFGXqC1SENNFyk5Ox1ZRQya1E5N9earOg3uNSpbMwAJzypl5XaJG1dXY+74/tGAD3m/UL1lea7N2bHOzgHB39Of5L0hhW5oItQbMHxCSc0h9EJwCFeKB1OFLhT1yu2G1Is5EMRHbOFSdezadDT4juHnwr5KSirs6hBzdka163zFZx3zV50jbm8+W4cyuE2j2stLmmlII+RGM9XfosK8NqcILYBikObpXVJ5kV8XUmnVcpa7S+VxL3FxrXESfQaU8qKtV1EYrk0aGjzlFi32sSNeKk11ca7yq1lcATzplvr03hELFegizFW1pxG4rKq6hPBqQ0+3KGdoBvonRyAkU319eunzWpBZY6ULN9d+W9bl32NvutA50+dVAowZI5SRzLLM93haSd1KgdNPzVuK4pXHMhufnT5/VdLK6OPxOFeqzbbfjfcHmj2xOd0pcFB1wsGbySVDKI2eBoHPf6qK03m52+iy5LRVRtuR2o2JbVaVkWmVTzOO79VcsF0kmr6HlqB14nkpoRUVdnMm3hGbZLFM4tcxrSMyMR1pvAHmpp4bVKQ1wDQDx7jSN+HMvPDEaCmi6iIBoo3M7yntjqo5axwflSPP+KpLzMzLj2aa3Jpo7XEQTVw7xLuJ8P8AVWuS6K7bzAd2EwDJGijRueOLTv8A3zCpfxJgOJ3gxDvbmHSrvukEtJ3d07irF52KO0hpfXuuBBBo4EEEtJ4Gn0I3Feqtugt+b9e3vscSpWl5MfLuvfUht12tNobOC5rmAggUo+oIGLpUpJXK1apK5rOtD/ln+/VVJNyauWoxUU2im4YySfAP+bl0UdoOissphAG4U9FBMyoXaeT1KyKFlADntG539zQ4f3K0Wqq3Kb8UbT5tc4H5FqvuCnr+q/dJ/gi0/ot2bX2YjWJxakokJUBMISqlsk7vmpZZFTtLqhTUo+ZMiqPDLERyHRSMZUpYIch0SW23xwDv9550jbm4/wDiOZU0KTlLBBUqqMbs6zZKzAFzjwoPNdfAFwOyEsnZmSSmKR1aDRjQKNYOmZrxJXb3fKSt2jFQgonz9ae+bkaQjQp2NySqa5Cbcj6Ak6AE+i+c75vJ1omkkJr2jy7yrp5CmS9f9q14SQXbM+IkGsbSRua+RrT5GtDyJXjNhkbIMTKGp7zfeY7gR+e9UNe5KKa4NPw3ZuafJHHZ+Pktm7LhfKcshxTIGgZ0Us94yEYcRaBuGX0WL8Vt5Nu1laJus2fhiFZZWjkSPoEya22NmTcT/KgXKyylVnuXV78I52d2dPJtCwf6cQHM5qnNf0jt9Oi5/Gk7Wi92NnvlRpy2knU1UDpVQkt7RqQPMKt/8q1xo04jwGfrwXUaEnwjiVaC6mi6RNjYXGjcz6AdTuRZbMXHv5DgNT+i0omhooPl+fEr1pQ5CvLgSx2TDmTnx/IcAtBhyoNFWBU0ZVWrUb4J4U7E7Bmr9kZnmqkLwtGFwUEY3eTuRcELTUOAIIoVgTsNkdhJrETRp+Hg08OR8umw2cDeqV5Wtj2ltKjeDoAeI4Ke64IdruVpLSKVrlxVaWTPgPnkaHL9VnODmuEbG4gCaHFkAQRhJORyJ41G6oJVh9je7xvHRufzP5BeOnGPLOlNvhELbSGHMih1pmPJaGBV4LIxprSp4nM+qtkripJN4PYprkoyWMdoHg6Bwp+LDX+0KV4UjiopHL3c5WuElG9iIuooi5SYKrOt97xxktaO0kHut0B+87d0zKs0qMpvCIKteMFdst9ms63W2NjgHPAoammZ6UGZPLksa2WySY4XyU/4bDhA60zPmks1la0d1oH74rUp6K2ZMyquvviKNK1X5JJUQjsm/FQGQ9Nzfn5KCw2QVrqSakk1JPNxzKRjQFq3JZnSysjYKuc4AAfXyCtxhGCtFFCdSU3eTPQLisf2bBTcPnmuvu2x0Ul1XRgaAdaLbhs9F2kRsgbDkhX8KFJY8M7aS622qzSwPFRIwjPjqF8uXrdktmmc3vBzDQOBwvAG47nBfWy5janYmC25uGF/xAI1dBOzPnex3padz2u/EAD8j+Smfetp+BnqeX6/Ir0O2+x2Sv2cjSOdQqY9j1o+Nnqqz09Ju+0tR1NZL1HBPvC0b+yHU/5VeS3THWVg6N69eXqvTofYzL70rB6laEHsYZ78/o1eqhTXETx6mq+Zni8k7zrK89Mv+3oo2tDzQCR5O6p/VezW72e2KElrXOlkGuYaxn43cfujPpqq8dz2aziow8MR38mjU9EbUfSiWnRnUzKWDzeDZ2jDJMzCBuyLicqCtMj6rTsNiDRoMuGgqNBxPMreva2Nlbga3u6g1oT95o5c1QiB1OROVTo+g93gd9Ouuqz69aTxe5qUNNCD4Eifu0VhgQ+DkeOhP01QwgZE6ior3QfMrNleRo+WKJFNGKpkTC6mFtag0OmYO+uozGgK0ILrkIq7u1bUDWjv3wA081y6b6nnxY9CvkMyRzPDrwSNtnwtc7vUy0/q04eq0W3U0k4u8TTXl1U5s4G7Pj/lcWjH5nm5sx8MjtaAVIPvVbxDcmpzbIMsZLiK+I1FDuw6UV+VirOao3UZ0oojcQKAAZacunBRucpXsULkQwhjVICmVSYl00c3EconuABJIAGZJyAHElE8gaC55AaMyT+/ksG0SvtJ0LYge6ze4/E/95fNXtLpHUd3wUdVq40lbqQ3pe7pAWxEsi0L8w9/IfCOWvRcpa7Y4d1gLG+jj5/ovRrs2VdKRUfoOi6+y+zSKVmGZtQfIjmDuK3acYwVkjAqVJVHeTPE7iioXOPL9/RbBK9Ouf2LYJHdraPsa90Mb9oR94nutPQGvJeiXFsfY7JQwwtxj/aP77/Jx8PlRd8nB41s57PbXaiHOYYoz78oLcvus8TvkOa9c2U2LgsIOCr5HeKV1K0+FoGTW/PiSunQulE8uNawBOQhdHgIQhACEIQAhCEALjNstrBE4wQHv0+0ePcB0Y37xG/cOZy6W/Lf2Fnll3sYSBxdo35kLwOa0OJLnE1eSS/U4iaknzKo6zUOnaK5ZpeH6VVW5y4X7mtbL5NNdNwrhbXe7eeKyp7Q57quJqNNKFp3fdFFC2MnMGh300O7JWIYDoFl1NTg3oUbDY28adBoK7grkOuenDd+8z6q1ZbqedGlasFxu4UVKTlJ3JHKEcFSydkAas16U8hTLyU8MMQIIjFQKeWWtOi0mXI0alOdHGzUhdf9lskO6m+CKyNFO6AOis9nxVJ1vY091VJb1J0XDqJDZJl94DVUtNpG5Zk1rJ1KrukKjbbJVG3JbmtCgdMqznpjnIoHtyyZlEXquXFNMlMyaBSxgRylYnLlXt1uZE3FIaDhqTyA3rFvPaJrO7F338tB1KybHY5LRIHSVc46DcByG4LR0+hcvNPCM7U65R8sMs1bDJJbZe+2kbc2R7q6Yn8TqvS9m9kq0LgodgtliDUjmTu6DkvV7NZgwAALXhFWtHgxJybd3yZ93XM2MCgWoyIBPQpVFHFwQhC6PAQhCAEIQgBCEIAQhCAEIQgPPvanfxjdBZdG2gSF7vwgBg/qI9AvOY4MziyOh5rt/bnczpYYZ2CroS5pHFsgBIHPu/LmvMrv2jbQC0A5ZCUD/qAaHmszxDTyqWlE1/DNVGneEup0EcK6C64IIgHTOFfhGZ9FzcFtjcKskaRyIUvaDiPULDUJp5RtyqRmsP7HXzbTxMFIoi7mcllWjaeZ3hAYOSwZbYwavaPMKnNfUDdZW+qnUasv6K9qUP7Nia3Su8UhVcknUlY79pINzq9ASqr9qWe4x7vKm4nf0PoulpKj6M8erpx/9I6NOBXLf/YJnDuQHzPTh1CjfedqOvZs6nrxpw+akXh9R9CJ+I0l1OsLgkLlxb7bOfFOB+Fv75qs8uPilld5hv0Ui8Ml1ZFLxSHRM7Sa0Mb4nAeYWZaNoYG+/iPBoLlzYsQJyYT1Jcr1mueR3hj+Snj4dTj6mQS8Sm/TEdadonu/0mU5u/QLNlEsv+o8kcBkPQLr7r2EtMpHcPkD9Su6uL2XYaGWg65lW6dKnD0IpVK1SfrZ5Zc2zz5CA1tBxp9AvV9kdhsIBcKDeTqV3F17NwQeFtTxK1wFOoN8kDklwQWOyNibhYKKwhCkSsRghCF6AQhCAEIQgBCEIAQhCAEIQgBCEICredhZPE6KQVa8UPLgQvAdstiJrLIXYSWE5SN0I4OA8l9EJskYcKOAIO4ioXjR6mfJ7bJFX7WN1eLCAfQhK+xWb3e3HI4fqHL6Rt+xdjmNXQtB4tyWafZpYfgd/V/hcWfY7Ul3Pn8WWzD3JXdXMGnkVMBF7lnA6uc7cRupuX0DD7PLC3/ZV6krRs+ydjZ4bOzzFfqln2F0fOLWPPhhZ5MrwO8neArdnum1v8Ebv5WAceA5n1X0lDdkLfDEwdGt/RWWsA0AHRNrPNyPneDYa3y6xv8A5q/mtax+ya1O8eFvUhe6ITZ8xu+R5NZPY9/vJR5Albdi9ldlZ4i53oF3yF78NHm9nOWTYmxx6RV6mq17PdcLPBGweQVxC9UIroeOTYgFNEqELo8BCEIAQhCAEIQgBCEIAQhCAEIQgBCEIAQhCAEIQgBCEIAQhCAEIQgBCEIAQhCAEIQgBCEIAQhCAEIQgBCEIAQhCAEIQgBCEIAQhCAEIQgP/9k="/>
          <p:cNvSpPr>
            <a:spLocks noChangeAspect="1" noChangeArrowheads="1"/>
          </p:cNvSpPr>
          <p:nvPr/>
        </p:nvSpPr>
        <p:spPr bwMode="auto">
          <a:xfrm>
            <a:off x="152399" y="2751137"/>
            <a:ext cx="360989" cy="360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2" descr="data:image/jpeg;base64,/9j/4AAQSkZJRgABAQAAAQABAAD/2wCEAAkGBxQTEhUUEhQWFBUXGBcXFxcXFx0fHBsYHBcYFxccGh0aHCggHRwlHBcWITEhJSkrLi4uGB8zODMsNygtLisBCgoKDg0OGhAQGzEkHyQsLCwsLywsLC8sLCwsLCwsLCwsLCwsLCwsLCwsLCwsLCwsLCwsLCwsLCwsLCwsLCwsLP/AABEIALcBEwMBIgACEQEDEQH/xAAcAAABBQEBAQAAAAAAAAAAAAAEAgMFBgcAAQj/xABQEAACAQIDBAcEBAkICQMFAAABAgMAEQQSIQUGMUEHEyJRYXGBMpGhsRRCUsEjM2JygpKy0fAVJENjc7PS1BY0U4OTosLD4USU8RdUdITE/8QAGgEAAwEBAQEAAAAAAAAAAAAAAQIDAAQFBv/EADERAAICAQIFAgQFBAMAAAAAAAABAhEhAxIEEzFBUSKhYXGR0QUUMrHBQuHw8RUzUv/aAAwDAQACEQMRAD8AtDLSClArvDDfK7BG5rKGjI8O3oT61JJKpF72HeeHvGnxoWgUDlK8MdG9WOWtJ6ulGQFl/j+P41rstGiOu6j+P49KAQQJXvV0aIKeTD0oSO6qu6mpmPB152eCAu3cv7+FBhRBNAe6hpBVwh2BLJrIRGvcOPqaA3g3SIs0IZhaxy8b99udK06uhk0Vy1eWpyLZkoJuCRzuCCD606cKeYoJjYB7V1qf6mvMlYFDVq9ApzJXhSsahQlIpYmNM5a9OnHTzIHzo2Ch4yX40hpaaEg5WPlw+FJJrWDaLaSmmauIpNq1mo8JpNqVlpax1rBQyabcUeuFJ5U8uzieWlGwNEVlrurNSy4RftX/ADQW/ZvRuG2S7exC58W0Hv1rWZorogNe/Rj3GrnBuvMfaKRjwF29+oPwo6Pc+LjLI7+4D3G491qZJi0jNZLCmS9Tu82zgszLFl6sWykNccNRfvuCfWoQYa1FNiOJ2bxrqcEddTWLQ/8ASZLZWbrF+zIA49zg29KYSCEG4jaFjxbDyNH71bMp8rCrxPuwNbZfTMvzLj3KKbw+6SZru+Zfs8PeeY8rVLZqI6t+myA2UJXa0col+11sRRgP7SG63/OAvU/9Ek+r2vP+AffUrFgyq5bIijgqa/uv38uPPifBDlFlGXS2nG3dpwHgLVVR8knLwRfVMNGWx8wff3U6sVFnDd/wpJh8xWo1nLCBqSBTsSFtI0LeJ0H76REtiCQGtyNTUe00AHZI8AKFGBodhltZXv8AkjQfx53qThw6RjsgL86Cfal+GlDvi70cIFsk5cYBw+NA4jGE8/TlQMk5NDu9ByCkKxEo4VGzreimph1qbKJUBPHTRSjWSkGOgMBmOkFaN6rwrww0AgJSm5Ygxuwvw7+Wg4EchRrxUyy1jAqwgcAB5X+8mutTzCm2oGoTavVjvSDXgBvcHUa1jUSWGwYPC7H8lSfjw+NSuH2JIeERHi5A+Avf30RsreRUjCtGMw4ldL9xOnH91Py70/ZAFUSj5JNsVBu259qRV/MX/Ff4UWu72HX8Zd/z2v7u6oSfeRzz/j0qOm2sx50fSgeougxGHj9kKPIa++hsRvEg4D3mqRNjiedCNiTW3+AbWW3Fb0NyNvKoLHbad+LH31EvIaZe9DdZto7NiSeJoZmriDSSpo2BoUDXU3XU1go2Ex13U05mpaEc6sIMdQPOlHAXH2fjRecDhSGloDYRAPhsSjWKxyDw7PxuflRpw/eBRrNTbChVGbsBMY7qbdKNaOkGKgwoCMdeZKLMVedVS0NYEUpto6PMFd1FLQbI4x0kx1INBSOpNChrARhr079C77CpHClB+MDeh09wor6ZGguFt42ArbUDcyLi2dfgrH0t87UUmxieSjzJPytT7bWv7IFCzbSY86NRBbF4jYKFTd9bG3AAHlw1qrPsd1Ju4t3aG/qOVTMuJY0JIxNJKh47iKkwtudMNDUo6U0YDSj2RhjpJFSEmFNuBoGTSgERfTiPvPlTYkPdavWam2NCzUKLVwvTWY1KbExESsevViOWQ2N+4i40486ZCtAy4RjyNLj2ax4WPlr8BVm/lnCr7GHzH8q1/jevH3sI0SJRTbV5Et+CHh3ckbgjn9G37VqOh3QkPEAebfMAH50Ji985bkZgCOIAFxUTid5ZW4ux9a3pBkta7rIv4yWNfIf4m+6h8bgsCim8rM1ja1rX5aKoFUuXabnmffQsk5NNaBkfbDgm+e3gBcD411C5jXUKBkncP0orD/rYUdplDKCAcoTMbdojVreNuVT+B6S8A4H4VR5nLb9e1K6Kox9HluBqwzX/AEjr76sWO3WwM2suEw7nvMSX99r11akak0iWlJSgmxGC3hw0vsSK35uvxGlSMeIjb2WU+Rqq43ou2XJr9HKHvSRx8MxX4VHYno2jQMcPtDGRMoJCmUFRzFxlU29aT1DvaaDkrurrPNnbrbQMcckO1BZ0RurkgU2uob21YHn3UWINuRH/ANHOvLK8iN65wR8a1s21eS79XXnVVSf9JtqR367ZchA5xSRyX8gGU/CkydIMiECTC5bhCQXKsucoArKyaMC4BF+RorPYVqu5eBCKUIRUHBvGCoLRSKCAeR/Zua7D73YViR1qqRxzXW3LXMBalUosdwkuxO5BQmLwUbnMQQRzU2PvFExyBuBBpWSjSYttA7DuFJMRPKiTHXdV41qMVbHbPxOtmZv0so9OpCP76i3weN4AMBx5H3lyW95q+mEUkxr3XqMtK+7LR1a7IoEexsRe5YxnvWQ3/VcOnuAqUgw8qjtuH8cttPHXj4/AVYDs9c5YFteWY5R5DlXHAL30FpUZ6tkIU76Oi2YCLllA/OopsAvjTbYIch/Hxptou9CRgoRxceg/+a9z4de9v48LUHjcGezYkcb29LX086FbDGlbrsMs9yRfakS+zEvmQP3VXMZFEzs/Vrdjc/8AijWwxptsGe6klKxkqIh417qfj2VmAOtjY6KTxF+63xow4A0X1sgUKCoAAAsutgLc70qaDJvsRqbH/Jb4D5saJi2R+SPVj9yilOsh4u3obfs2oaXB39q7eZJ+dHcvAtN9WFHDRr7bxL52v72Y14cbh1FjOT4KP8C/fUc2AHIfCkHA+FbmPwDYu7IbaKh5ZGUGzMSNOV9PhQ/0bwqwfQD3UoYKktj2ivDCGvRgz/Aqf+iUk4ajkDaIYYKuqZ6muo0wbiY6NLiFz3iJvfHerdJiV4EE+AUn7qrm4cKiBwQPqKdOQQafGrGcHH9gDyFvlXp6tb3ZwaCa01X+ZGxNEde0PNXHjzFqRi5ImVhnAuDoGtf0okxpm142tx+6g9s4WOWKRGYgFGU5XynVSNLHQ68aRNXiyjTrNAewMHGcNhyJCT1MY9oH6i0TJshiSVmZb8soPMH7qb3ew6/RoLPcmGL7J+oveKMmwBYW61vh91qZTa7+wr00/wCn3/uKgwsilbyZgOOh10t9rTXWs631w466QkaBwfRUDj/my+6tFgwJUr2728DrpbXWqdvvBfrT3kj1Kxj99GLywTjUVgl8MnYX80fKs3fAjrXTmQxPic7uP7sVp+GHYX80fKqViIbYsHvmceggJ+bmo6H6yuu/QSce4qcYcTtCC1tFlzKeeiyI2ngDTWLwGPgRni2k7hRfJPhV10vYOrLyB5Gr3CXyroOA5eH51CbexTJhpmYaCJzwP2T3XptsfBt0vPsQS4naqaXwOIsTzliOnmsg+NLl3mxcaFp8IkWoAImDqxIJNioBFrD2lHtedWOSbXtRX8bX+YqM3jw6yYVsq5QNbeNbYgb38B/Zm2GliWQoFuAbXv8AG1O/ykb2yfH/AMVGbvD+bjzb4sxHzo5F1rmm5J0mdEdrVtBqSE8qWGNdEtO5adJk20NG9IYURlpJSjtNYFJGTTBgqSMVIdLcaXYHcRxhpBiombFxL7Usa+bqPmajpt48EvtYvDD/AH8f+KhsNuBZYn+kL2uzkY5bflL48eOtqMaKgJd7dnA5jioSbEXBLacfqg91BTdIezVNvpFz4QzH49Xb40q0zPVXkm+przqfCq5J0mbOHB5G8omH7VqDm6WMEOEWJbySMfOWm5YvNj5LcYPCknD1SZelvD/Vw0p82QfK9Az9L4+pg/1p/wB0Vbli86Pk0BsPTTYes4m6XJfq4WIfnOzfILUbN0q408I8KvlHJ981blB5qNUMFNPDWRz9JWPbg8afmxKf2w1H7M3vxjQq7zZmaSWMkxx+yEgZbKFC3Bdtbc/KwlDarGhLe6RpXVV1UddvYkj8af1E/wAFdXPzoHX+Vn5QTtzeLaeEnZMGkhhIBuMOXUvchjmCHkFFr8qE/wDqXthfahX9PCyD5MtblgYMkaL3AX8+fxvT/rXoTe6TZw6cdsUjB16XsePbgw5t/VyD/u0p+mSTKVkw0BuCL52B4W0zXrdjQ+LVcp4HQ938WoIZpGI7J6YTDGkf0SNsqomYT2NlGW9uqNjp31JHpfifV8IwPeswJ/uxWjbp4KNsBhLohJw0FyVB/ol8KObYmGb28PCfOJD8xWUmZxj0ozjC9LuFBW+GxAt3dWb6W5uL1YtuYyPEQrLHfKz2INr6ISb2J+yKmjungCb/AETCn/8AXi1/5aidoYeJDiIolROrMLZEAACvG0a6DTjm91UjLOSc44wSuGHYXyHyqs42L+cfpm3m0dvuq0YYdhfIfKoDasJ6wW4lo7ed2X/qqOk6mU1FcA2DfvAH/wBbH6m3zQUjaO+GEaGUJjsKzGNwB1yXLFTYW87UIeibZnKJgOVpptPfKaE2r0V4BIZHVZAVRmH4VzqAT9YmqWLXzLI+9ERB6rEYSQ/VH0hNfC4Y291GYzECTDSG6FshJCMGAIF+Iqnr0QYP7cnhZuA5cb3qX2F0fwYXWOSW4JJuVswKlbN2NRqaOAZ/2E7v/wCrr5/vNe7QxbRgFbXJA19f3UrYyEQAHiCB8LULtn2R+cPka4eJk0m0dnDRTaTD8NtBz3e6qf0i7y4qB4lgmMYZSTZVNzew9pSas2Eqh9Kh/Cwf2bftU/CNykkzm/EvRoyccPH7kBLvfjjxxUvobfsgUDPt/FtxxWI/40g+TUG1INem9NHzfP1H1k/qLl2hM3tTSt+dIx+ZoKVb8dfOniKQRSOCG5kn1YMYxSWWn2FNsKVoopDBFIIp4imyKWiqY2RSaWaQaBRHhpNemkmgOjw0g0o0k0C0RJqw7I/1eP8At5/7rDVXjVg2Qf5un9vN/dYapav6GdfD/wDYifj4Curk4Curyj3j6AgxAdFYfXUMPUA/fSjIB53t4ny9KhNjbWQRKpEhK3XsRu2gJAuUU24fCpGLGx/Vjk14/gXBPmWUV7U47ZNHgab3xUgolm0Ay+Jt8ACfj8aY2q4jglchmCI7WUZmNlJ7I5nuFccX3Ryfq/vNN4nFXRhkcdk69jTsnX26VMdjW6f+o4T/APHg/ulo/EQZlIzFb8xa/HxBFRWwXK4TDhQxRYIgHNlzARrZspN1vxsddaO6xrcFHjnA+QNBPwaSscjwKhlbM3ZvYX0N+/TWq5i8N/OcdJ9pMHGAdRoz62PP8J8KssbvbghHfnP+CoXFyDrJlsQWeC+uhIXMAugPBdaom3JWJJKMXQTCeyPKoTbswjIc8ARfyzC9RQ3nlS65Y+zoLhuA0H1qC/lV8VG3WBRZ8oy31snWcz4VPS/WU1E9hoiYWEXsw18QfOgtvYWOPCzuoLERSWAIuSFOgvYD31GYfb2FCKJsVhlkyDOpALqSO0DdyeNwdKZ2nvTg+olRMSshKMAixkhiRoDlW9j33HnVZSaZOME12LOuyYuOv8eFqJgwyrGVTgb/ABqsjfXCaWnxLX+zhZD8oOFTOztrLKmdFnI/rIih87Oq6Um5yG2KA1B/SDukPxufvqN237A/PHyNV2TakolkCuQCA1h35mUn4fCgH2jK7WaRyONsxte9cXEu7id3DQaqRdcCdKovSoPwsP8AZn9qrRsuTTiffT20tnxzW6xFcgWDMqkgeFxXTwkNtSOL8QXNg4LF/cxdlpBrT5d2E5Bf+Gn3LQ77qp3L+qPuru5vwPF/49r+pe5mpptq0aXdND9VPcw+TihJN00H1Yf0mkH/AHxQc/gFcFLyvf7FAam2rQG3NY6rHCR4GX/MGui3QAvnw2bu6uRl875ma9I5IZcJPyvf7Gdmm2q3Y/YISQgwBF0sGxAzcBxGXvv8KGk2Kv8AsX/4w++E0m6x/wAtJd0VY0k1YX2MB/RSf+4Uf/z0w2zB/sH/APcr/lq1jLRkQZpBqe/k2PnHKPKRG/6FpmXZkfIzD/dof+6KFj8qSIU0g1LNgYx9af8A4Ef+Zpv6HFzecf7hP8zQHjFkXU9sg/gE/t5v7rDUL9Ch/wBrKPOAfdKaLw7Roiors/bkcnqyLZliUCxPH8GT6ik1FcWdGi9s02WCM6CuodMaluLfqmurzeTqeD1/zWj/AOkXmbeCeDTC9QS9w/WqzgZS1tFkW18xve/DhXqb1bSPF8IOHsxOLd/tM16QmH2ZYM+01bN2xkyA6k8RZiNbix4UQ0WzrART4qViAQI4jKbEXBKRRZgDyJtevX15bpXE8jh4bIKMhLbZx7ccWFH5MUZ0/STv50ymJxvBtoSMOY6mIA9/sgcaLi2HK2sUczD+si6o28na/wAqh97d3trho3wkXZRbEI0ZYm5N3R3KPytYXHCuf1NnW1ppX1CMNh5xEkf07FBVVVGRlWygWA0XgBb3Uo7NLe1i8c3nimt8LUV/pbjY0UvsyKAgdosr2FiRewSwFhfiePGofeLfqSHJ1sOHLvcsFhZWUAgDKzMRJz5qRppYg0KldWG4Ve0k02Th0BkmecogBZnxMtgLgXbt2AuRrU/guoZY3wAWVBMXlMTZ+19HkjFzmOt2j0vyqHwuP2Xi8JmlxogEi2ZDIiSRse4G5zDiCLg25iobZ+zNn4Zz9D2riu2CMqBnzaaX6lUvbUjuqsJSSySnGDljoFY/ZeIS+aGXgNQjEcO9QRULHtlcLGesRjllztyNmiaPgQALHLxP1gADR2AmMsqnDYqbGWOtpJGA5dpWJHMnnwoLBbC23HOZThFnUHWOWRHjdRoABJKXHJgeIIHlUoRalZbUnFwrBL7JxGFxCGcYrCxXOqSyBZASTbMCOYGhF7ipAYuIBguIjlyqzkRF3OVRdj2U4AUjaW1MWpKnZWHUd5gZ10va7BQo58+dVHeTbDrh3MsWGVi+QKmHbLlKtftDEEhuVso0vrQlBSl8Qw1JRj0wi67E2nFiH6uCQSSAElNQ1hYE2axsLj31bI5pkQjI/wCqx/ZBrBujn6A2IP0mafCMBeN45sqk3AK3EeZb8dX14Vedrw7M7V9p4mXjftPN7sooqGzoLLU3umgbD72wHF9TiMMMMCLB8RM0QAuzDNZDlBOaxJtwqdxWL2bGxDthQ3cmPLN+qQKzzbGy45oWXZ+bEOrhrfQysxWxGrpd2FydGsOHNRdro93txMMjRu8EsLjVcXOAqkXIKGR7C/A8eXdTOEZZr2E5kli/dlxxG+IjLdXhgsSsUE7zsYieQzLCdSNcouRY91WnYW1I8Sl4pI5mW2cRNfKTe1we0OBsSBex0qsbY2Vj5lzLs/Z7I3aBjije/GxVusF9Cdbc6quE3dxmGGIxGXG4aUapFhYXCPoMmYq1imdjdRcgBiONPB10Jai3dWbAyMOKn3Gmncc6+epN6cUkwMzSuysCUmeUG4NxcZ/mCPA1q28O2dl43CMn0yQRuRcJCS11KvazQ3FuzwPA871TmeST0vBbL3F+XfVZ3rw8ckkKyorraQ2YAi/Y1158aznZ+EGHxKPsqSfETA5hG8AVGUe11hEqnLY814kDS9Xnam0tovCZWwECGKNnd2jzZQFzPlzPcgAfVJvQeqjcppjsGWJAkVo0F7KugFzc2HmTSXxjfa+A/dVYw29UEgUPiIlc8bJIq8T3x5Rp3n1o3bmzsXIkT7NRpEIbO/WYZ1OoC5LSXuCGvfw8aZyQuxlejA/lIaD8cvzFXqcgVQsFszGw4uObG4aYRBw8rpGTlUaluxcWFr+lXTF7bwBVTHNM5a1gImHHQavGo+NIpJIMoNvAl2FMtbxpsShgGW4BAIBtcXF9baXp3DYV5DZQNLXuQBre3E+B4VrFoZZRTLwjuFQ+095o4ZZInSTNGxRiAtrg207XA8qd2Vt+LESLFHmzubKrC1zxte9veayYXBhb4cd1MPhR3GpiTZsw/o29LH5GgnuNCLHuNMpCOJGPhRTYw9u6pFqaKinRJoaEddTmSupqEJHH4I4dc02HlgiH1uokKgDxbUXOvaPM+lK2/jWeXrEZ2jAGQuuVlCm4C31sDwI4Agcq2PE9MMAOWOCWQ+FvkxU/CoDaU7Y85k2Oc41WTq5U1v8AWCjI/G+p9RxqLlHsv3+53wUllu/p/Cv3PMLvvtRo4166JjkBLKisTcnKSytluVy34a8qFxm+OIVJeuxs3Wrlyxr1aLlPHLIQSX49nK3s9/Cy4GDaoJ6jZmDw50/CyMpLeZDmQ/pVW99d29pyLM2MCuuVWUwxsRmXORlykldBlOa4OddLjMq0h18vdfsS/R7tTB452jkxOMExUfg8RiIysgOrCMKi5rZdbrex7r1ctqbB2SQv0lYXy3szuTa/HUHhoNPWsG3P3TkxOIy5WKo4VmCkqHGZrPY3C/g2UtY2LLp2hVx2n0ethoHlZY84YJGmgD+zZjIzKEFy3tC+g4XtQpvCQcLq6LDNsnYYVvo8rAAkt1DmWxsOOcOdO4WqtpJA0kYwMrztnRWOV4mVCcjupvYnj2QBofeNvzFDhsHF1UViZR+FOVZgxVmFnRSCntArmP1bHS9Q243SHiMJiI+unmkw1z1kZbPcFSAVzm4IYq2hHCl23lj5jj7A43T2i05eHCzsUfMknUmPVWurDOqi/A8K0KfenbMUaLiFSN9bkwEk6mxuhyXsCdBzq3ydJOzggcYgNcXACtm/Vy3v4WqKxXS1hgPwUUsvkpHvEmSmk/iTXXpgqT7y7QkOuNkjS+ViqRqot7WrgXI7sw9Kr+9G8ZErRtIMXFkUHric5DIGurK7Ri+a4ZNRfkasu1d/Y8QwB2dCdbhnsGBPPRSR5hhVY23sGfHSA4fBSaG2eNJMhXKir2ncp2crWIIuCL3PBI9SsnGsYLV0ZJsbFMwfCpBOmQqJcSziTjqgYqLjKLi31hV52hsHZMIfrGSK4IzGZuzcEXGZiAR4g8KzTdrobxTgtiisFmUqhKuSAbnNkYgX4DU210qzYfolPaeSSJW1OWNC1zx9o5fkaaSvsImk+oJtabZiuxw+NKGQMo6pMwzMbobxEZQrd9tCdRyyLbuz3imaPN1ltVa3tL3gXPiLXNiD3Vbtv7LkgeRGw+IygMokMTKt9LOGItYXPO2lObX3ukXBdUkOFWLEJLEwECqQAEIKMkna1kLXYA6cOZWLrqUmu/Umej5ttrhgkK3gyXhDLEbEuCeJDAWLnteFqK2pgttNfrGxNu6PL8OqBb41jaYkxtmjLRsOBVtR6qBWn9GXScYWeLaE00iNkETG8hU3YMDxc3uvf7NGUb7iRe3NWQY2OwmEm0IMXIGeNBmLIS2o1eaNsydk9kfaXXlQW9O8EBlX6BG2GRFs0ZCOpkzG7AaixGXSwF14Vs2O6TsGoPUmSY9yxuP2wo95FULeff5pgQMHh7d80ayHgTfLbTUAe0eIrbl0BT6lQ2HvvLDKrMsTAkBmEfVvkJBYB8PkblfUnUCta29HsXFIGkxSNwykYomSwzADtsW+s2hrDMLhkaRDMciNctktf2mACg6DUW8PHhWgw7pTOkf0WJ1iVWBkxAEYVczSEszhcw7R1VToOFaWEFRTfWiC3l2fspFf6PLjHezZc2XKCOF8yIctyNQTpSt09p4vDwkR4sxoRdYRqQxdb9mRMguuc3B42vrVuXo1gnAP8oRdZaxWNlkXgBcHMjDgDw40PiOiDFK2aPExkAgr2nU6WI4hgeHfWzQPT0IRVx+JkWV4J5ol7cnXkJCQCb5jJaHhrcHT0qz4eEadTHgnawsIsXCxHcAGZbfo0NtnZu3xEUDvMHMquM8LAxsqACzm+t5R38PCs1xu7OLi/GYSdLcWMT299rUktOMlTGjqOLxRrc0uJw8V12S0l8ykpJmcDkwyow119nhpWS43C41fxqYpeNy6yDwPtDuPxoPA7Unw5/AyyxG/BHZfeAdfWth2Z0rRSIWfDTKQQDkZGW5BPFip5HlTrCEfWzKt2sbCkyfSkV4LnrBkBNiptYizCxsdDWgJh9i3V8OJBISCmQ4lCCTYEM2g870DvN0g9YcggjK8+sVWNvKxsfU37hVQnxKykEMY1ChQiZrCwtxIufXxoN4Co2zQoMVJKF/nMqxEA5JHMjHU8TxGltLnW/HjTOAhDRRkyLcohN817lRe/Z43vVIwmKdF7EoA7jrwPnV/3Q3VnkRXxBaKLKpRRlDsCoKngcq2tx1PcONRvVt0/Ys4aNLcn9QnB7Akl1Fgmvb4i45Ac9ajdupFhXEc2IRWK5gCkvskkA9hGHFTz5UZvRh8HhCqTT4hC6NlIXNYHS4K5bEGx9BVHxWDwkpu21GcjQddh5jYcbXBbSuiEp1k5Z6eneOhNDaeH/8Auov1ZfvirqgP9GFOox+BI5XkcH3GO4rqpvYnJ0z6C6Nt6YcbhlyCOOdBaaKNcuXUgMq/YIsb3Nr2PCrRPtCNDZ5FU9xYX9BxNfKGxYZheSJ2TKSr5Ws2WwJB4XU3AtrqRccKlkixM5yhsRN3qrOw9QunvoX4GcVbPobHb34SL25Qtvtdn4yZR8ar+N6WMCnssXPhc/GNXX41leF3DxAuXjjgAGbNIyjQe0bLmYAcSSAB31ati9FolCs+LiItciFS+ngzFdPHLQ9RltDz0sRu7LBhzmNySQFubadoPe/mtULb+0sbNFJLiMS3VXuI7rexawW6qo0BGpte3AVrOzei7AxEM3WyspuC0mUX8owungb1Z8HsXDxW6uCNbc8oJ951+NCp3h4Kxlo7XcbfYwaDZRODcQtjcQJYybLCzJcC65rKxUXA58qq+ztgSSzKqxkgW6wE5bE6kEsDZvCxPhX1jehcZgo5LdYisRqCRqD3g8QfKnSV5JObr0owjae7rQIAosgsFJBNhbVnKgWJYk2F+NIwmHj6xb2kjysWKsBrdcoto/2uVuGtahvVuN9LUhMXNCOSWVo/UWDn1eqBtDo2xGEbNEgxBGqsuIyN55SAQR+QWNGa0uyf1Noy1U3bXyr+cDG0NtiLBypHDBlderLhPwoz3swkzXJUgMFNuHEVSMFvXi4Gvh8ZiFHIF2t6oWZfnVjlimELvOqPCMpyyO+bNqi9pGDk3e2p+VU3bOCyzEKojDZWVbk2DLmtc6m3jUkmlk6dXbKbaVfD4mv9GnSpJLM0O0ZoguS6SsFQlwyjKxFl1BJ4D2a136bHlzZ1y2uDfiPDv9K+Ptk7PaZiq6aceV+QJOgvrx7quWyd35SEhTMWANwHsupLHiQG0IFhfhWcmiWxNm4bW36wcFw8ozfZ+t+p+M/5TVI2r0m4dmyx4bMCQC7IoGptfM3a7uKCqDjcG0F1CKLBr24aAnuHdTWNgsjczbXXu14elSeodMeFlTddrIneDDiTENIkYRJLyFF0CsQSwFze17nu15CwpW7+HhQq0ozOHVkAa1ipuFN1IYEjW1j41dd38Js1kWTGTT5yrM0PZCXylPxmQHVMp9oWvx0Jq17u76bCgsMOFw7aDM8LZv0pLMx9Wp1lEdTD6FU2TuhjJ1usLqLNYyDqxf6pGftEeVxTW2N3dootjgmt2cxiIk0Rg4I6o5h2uHPQ8NK2jZu3MPiBeCeOX8xwT7r3owvQUUgPWk8HzgMMUkhYR/RHj1UAnMpDiQFet7QOYt32t4mpTbu++Ow6xGPEs6uHDCQI17ZRzUH6xreJgrCzgMO5gCPcai5NgYUiwhRAdbR9gX59lLA+oo5sDlGqo+UNLc7/AAqR2bt7E4e3UYiWO3JXYD1W+UjzFbbt/olwk7NIkkkDEcFEeTTnlCr661mm93R/9DiMy4qKZAQLZSpYk27GpVyOYDaU1gTTLtuF0nxvF1e0JrTZyFfIApQhcuYoAAQcwvYcqtmN31waLmXERyHuRr8r/UBPuB9ONYHsXBRZo3ebKysrGModQGvZWBOpFuIHHjRsM+vZCFQbWN9bcwVYWHdSSCoW8Fi3t6RPpBaLqgYzoxkVSSD9lbnL5lmPdlNVgbXiygIoj1LEImjNYC5D5hy0AsBmPnQm1mViCFC27JF76gKRrYE6EfGujVZFt1YGULZgLFiPavw4/fRfQaKyEHJIA5AvmAPd3cOHDKfWiMNsvrXWOKPPIxsAo1P7gOZOgFye+hJIUW2Un2hpc2t61e91t7sLg0CphnMjACSTMpLNewC3IsvDsgAd9zrS9cj24qqHU6KpQg/nEZbiVKNYHmA1yT55fShG6PsbGHymNjkYL1czA5rdm2cKBrUjt7pIws2GmjUzRSlGCEAghxqvaXhqAKzSHebGjVcXiBb+ue3uLWplEnvk1TJHam6e1NDNBPJlvbtdZbvtlZqgsXs+aP8AGQyR/noy/tCrBhekXaKH8fnHc6Ifjlv8asGz+l2YaT4dHHMxsV08mzA/CmF9Rm4PiPfXVsK9JWzzq2HlueP4KI/HrNa8om3PwRG6L4QYZjIWBzOTeJjGO7tZSGNgvE+nMqXfOOI3WUt3ZQ1vlTWz0wKACRTiZ84UKhY3BYADIlrtY6KRYmwuL3EbszEh8XNlhWBQLAWAyZTlI7I4k6nyrqhxL0oVFI5J8CuK1VvlLHTOF8ie21vv18NpYJDGLXkCKCp4AqXOuttAB5jjVCw+25YXzQSMmtwVOW/iVva/v86sm2cKyqXXVmKoOzoSxtbxuL6VS8dg2ikeNhqjFT6c/Ua1zvVnLMjsfDaek6jk2joz6US7NBtGYXOXqZWAA55ldh+jYkd9zwrXWmA1JA56mvjrB4V5CVRSxAJsBc2HHTiaseBxeIEagzyKALWzcACQBrqBa1BypCOCs+i9ob1YeEEuxsOZsg/WkKg+hNVLaXSvAtxF2zyyKz/E5EHozVkAwlyHIZr8Ga5v+kf30ZHhDzstu/7u+kk5VbGhGMpbVllo2p0n4p7iNMg5F3P7MWT4s1Q2F3nxEjkTPx1sgCA+eUXb9K/CkYTZTStliSSZtLqik2F/DUDxNWXZ3Rfi5HR36rDrrfMc7ju7K9k8TxYVK92EjqUFpNSk18iP29A8uzjJEAoSWMSKBYyAsFRR49YU7vhUN/o5CHxMQl+kTQuIYEjBzO66zMUFyEUnKpvY5T5VtGytxoYo+rkklmXMj5WOVQyMHUgJZvaANix4VZMJhUiULGiooAFlFtBwFdPVK/By6k05tx6WYtszo5xrRBYkTDKbE9cxVi1uJChmv5gU1j93No4UfhYGmQfWjHWj0CjOPMqK3S9eXp1qNHO4JnzntQSSRtmgIUix6xyrWGugBJtfWxI8qicRiyUEbKym12suhsCRYgnTMB6A19LbR2XDOLTRJJ4ka+jcR6GqVtnopw0mYwTTQMwAtfOml7XUkMeJ0L214VzSi5PNHdDWjCNRu+/cy7ATo46sHNIYZLKovr1DWB8b8uN7ad1R2ngzC7JKro972It2SLjjqefurRdp9E2NjJK5MQnLq2ynzKNbXyJNUzejZkiFetV43HZyyKytYDQjMNRe/voQShgbVk9WpWulYIBJCDdSQe8aGrZu/wBI+PwzLeZpowRmjlOa68wGYFl05g++qjlp7AQq8iK7ZVLAM3cvM+6qEH8TedidLmDmIWUPA35QuvC/Fb6eYFSuN3/waqTHMjnwudO8BblvLTzFY5ht344265JkkQLJw46oyjTje5HKmJHym2i37+7vsOA/caSWMB04bsroXLbW/M87BIV4nQyW/wCWO+QeBcufEVnm2UxEjscQztKpsxkzZrEZl4i4WwNuXdTkiZyptfNmOvIDKBx8D7703HDrIg5hW8Lgn7iaypFHptKyL6prAnQHQX5+QpyFLG9xcfVJP/SaVJCwYgXy9459+vjT8ShdTYW8NaLkaOm7yOvdmBdMt9ePG3hx0q6bmblyYwB3zRYf7dhd/CMEa/nEW8zoLJur0dRowkxzpI4AIgBuouP6Qn2z+SOzx9oVb94944MEiPPmVGbICq3ANrgEDUaA2sOVChJauWo/UpuP6I4SD1OJlQ/1iK/7OS3xqCk6LcZHIjJJDKispIBKtYEE6MLXt+VV/wAJv1gJNBiUU8w+ZP2wBU1hsWkgzRusi96MGHvU0xJt9zCdp9HeODM3VjVmNgSdMxtcgZeHjVUx2DeFykgysOIuD8iRX1LmprExq4tIquO5wGHuNE25o+V69r6F2huRs+X2sKinvjunwQgfCq5tDoowrX6qaWIngGCuB6WU29aIeYjIAa6tTTopIFutRvE5xf0BNvfXVjcxBWwtlYJBN1yZlUi2cki1uOVdL+lRGM2jhYJyYrhCNFVbajuJ4Curqs6isIVuTnV9iF2xjZsVLGIAy2ZSgJAOckBTfvueJsPLWk714YHF4x9BkkSMAaDNlYHkNPwT15XUt3d/5gzVVXj+UObD3eZBncgk20HIcePfw4VYIFW5KqM3Eu2rend6V7XV6XDaMNqlWTwuP4jUWrKCeLf7je3zdBds5Gt9fvqCwuOLMFUXPIf+Sa6urm47VlB4O/8ACeHhqJKXksmx99J8H+DICxklvtXY8cx9oCwHAG3cb1a9k9LUbMEnQo18veL+BXj6gV1dXBpzbVs9XiNGMJOK7F+2ftqOX2Sb8wRwqSBrq6qyVOjki7R7XGurqAwmkmurqVhPDUHtbasTCSLq1nC36xXA6tdPrZgSdPsqa6uqcnQ8UmYDvx9FedmwkYjXJZwgKozXFiinVdL6cNBpe9VHIRXV1OuiKVlr4jiysPGnVxTk24301sfidfjXldWYUhyWZg/bHaAy2B0HO1vC/AEC/wATMNNna44ZAp9CQb+Jvy766upZeRoePIXEq2vz+FC4lh3eleV1SXU6pP0pi8HPMGjyyuuY2ADnRQVAsOHM6eFNbX21PJmhmkLokhIv3rmUH3E11dVUck0r+pFTDMzEajjXQYh0IZGZSOBUkEe6vK6mFeSy7M6QcfDYdcZAPqyjP8T2vcat+yel1TYYrDle94TcfqPqB+ka6urC7UX7Y22YcXH1uHfOt7G6kWPEjtAd/LSjCtdXUSLPQK6urqwD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2" descr="data:image/jpeg;base64,/9j/4AAQSkZJRgABAQAAAQABAAD/2wCEAAkGBxQSEhUUExQVFRUXGBcXGBcYGBsXGhwcHBcXHBwYHBwYHCggGholHBwZITEiJSkrLi4uGB8zODMsNygtLiwBCgoKDg0OGxAQGy8kICQsLCwsLCwsLC0sLCwsLCwsLCwsLCwsLywsLCwsLCwsLCwsLCwsLCwsLCwsLCwsLCwsLP/AABEIALYBFAMBIgACEQEDEQH/xAAcAAABBQEBAQAAAAAAAAAAAAAEAQIDBQYABwj/xABKEAACAAQDBQQHBAcHAwIHAAABAgADESEEEjEFIkFRYRNxgZEGMkKhscHRFCNS8DNicpKi4fEVQ1OCssLiY5PSFqMHJCU0VGRz/8QAGQEAAwEBAQAAAAAAAAAAAAAAAQIDAAQF/8QALhEAAgIBAwIFBAIBBQAAAAAAAAECESEDEjFBUQQTImGBMnGh8JGx8TNCwdHh/9oADAMBAAIRAxEAPwD0OWaQBtfbKSMoILM5yoo9o8qmw8Y7EzGVtdz4Hr0iRpSzBRgDcG4BuNDe0c61C20gRsRJo+JEvs3NAZbZuyOgWYdL/iFq25V0Mh7RncRseU4dRISVnFHeW7rmrqAikKo76jpxixwYEpVUWVQAKkmw6m8UnOF4FinWS2JiVIgEwRKjCBuVhofMNoglTKGHTnjK4rapea6GacKkorWY6Fi5NwAAKZDxJNTw5hkrdC8GwVrw6bpFbsfaaz1NCMyHK2U5lqOKt7SnX3GhtFiTUROaoeIimHPEaQ9jARmSS3rDozQ227YgpIQTEl2nNWlCRZE4PM45eXK1dDInK6hkIZTcEQ9OhepLWIHNDEwiCcYVsKCVaohjRn9g7WnPisRImSSiIFaW5K7wNQTrUg20Frg0JFdC0IwrkZWGTDHGAsdOZRYVFd48QOdOML5g20y//wARNm4ifKQSSDLDgzVoSStb0AIzCld2oJrrF56M4B5SHPPeeWoQWBVQtBRVQ+oOmsHyWqIkkNViOAFz1tby+UHzHVG2q7JyIDxRAqT9YNgPHuFudIR8BQDicGT97KpmpccHH1h+AxIYF6kAEJTjmJFj5qB3mJwcm8PVNz0/WHTn584C2coJYimUTGavAsQB7h/qHKF6hMl6XimKU8ap8RAG35dzBm137bGqB+IHwF/lEO3tTCPqVXQyE4XiGetUPdBOIF4hmDdbuPwiZUrgYJG0poXKJszL+HO1PKtIEhpMGhRXmREzRzGI2MMkA4tHRGTCw1As97nEhq6il1+Y5935KKMozLdPh/x+Hdok0b5KneAFRwI4V5d8SSjqy6+0htf5N7j74oQJTOoKw1kLCrbq9bH/AIj390CYLKHcgl7nKv4btWn4eV9KU6QZNtd7ngo08OZ6n3RrDRaS9BEgERK1okRoYUDnFg5qaroOnQ/WJAprVWKHQkUuORqCPpwiNjvPS4rvL4aj6cYZNnBMupDEBaXNToP5nxjKTQasImPlv79b/MmD5TVEVZFDzfgOC9f56nhFrIHwEZOzNEYgaZiSWK6U9/dBJ1MBuKk1tfdI4H8/SEtoNFe3o5hzMZ+xktnOZsyAnN+Je/iDUHXWtbnAqF3VoABZRYAC1hAwnUOX2+A59f2esE4SxPE8W68h3fm9YO9vBqC4BnTGDCvq6V68j8v6QaDAjG7cRow1p1/l+SGzIcZakqxAJWtDxFeUGSnzCo4xV1o2Q1y5c+bpWmXv68usWGFY03rVNhyFrQYsEkPYQNNJBtfmOPhBDPeBZ9c1uHDgen84VhQJPPZUK3RyAByZtKfqk+UGYc0JA0Gp5sbn89acIExzEBSgrmmKKfhJPrU6cR0gnD6mnqiw6mtz526mvSMuTMIDQDjZoBqTQCDIAxB3vGM3gyHocn7B0/VPL9k+7u0ocVOWRJanGYz95tTwFK+AiyxuOSQhDEEUsP8Aaen54RlRKbFMGfdlDQcxyHTrAbGSGbEkHent7VQvdxMV+2Z1axc7RxQUUFgLRktoYiphHhUUjl2V07WEnLSU7dAo72/41iWRJLsABUmI9tTQCJSmoSuY83Ovlp5wiHZTkRGyxo5TbPVBnGMeZS9DKlpXoSGNIoJjrw08/wCsMAHYRE5h2IxSiApis6lrKorQnieQ5mKRQrYj4m9oWAGnKOBMLFdnsT3LufSU+XVuRGh5fy6Q5TU/hcaHgR8x01HvIg2nJZrTU/eEFrMR7ZlPKjCx514QooNs+aDMmhEyvXfJBpq2h9vj5+EGk6hLtxY38+Z6DTpCNgmViGZSDfdNz3kaeH8olIoKCwgNNcmsMWJFiJTDwYYANXfPA1OU8D0P08R0Zic1VyUBzDMDw/WFrn4xKBUkHn84gxkquTNmNGBBXj+q1OfHgYUIQSKGhoupbi3cfn5cDBZYgVXlAwUm7eA4D6nr5dS1MazDZJJuYHlkZmpe+8vPqIMEByZWprepIPLp3dIDCNP6QfhyH7ziBX1edevTnBmG8hSy9OZgFv0oN65f0fAtX1600HP3VpB+HSlSbk6n5dB0gIzCBAaHeNLHhyI5fn6wWDAkoVr3xmZEf97UXGUUTjnzHyAFT7+UFyBY3qa3PWg/p4QF2Z7UmhDZApbhTMTUcM2nd3anygAKCwjIzFlpSB5i1a1iND+eESzMSi6so7yIrG2vJDHfB6LvH3RmZEuPLHJksTMRXHIcSP1gNDxtBOFatxZKUQdPxePDoK8YpsZtETKZZU03vogIvY5uF/jEc7Gz29pJQ6bx+QgWGi/xGIVBVmAHWM3i9tFyRIUua+sbKPGA5yyheYxmH9Y28haBcVt1VFFoB0jNhUSf7DfPPbO34fZH1iLH7UAFBFJiNqPMNFBMDvgnIzTGWWvNiBCbuw+3uMx2PLG0D4bAvMNaW5nSCMW0rD0qkx2OmZSi/wAQqfIxRbV287ijMqL+AWHjxPjC13H+xZY7aSSgZcg1Y2aZ8l69fLpnmMOmekU907JXmugA3MxCADSoNqaRSTcex9Zso5C5iig2LaQdPxAGpgTtWeuWgA1ZjQCA2mqx+7DEWux1Nenfp0hq4dpilixC1oBSmoND8IstOuSbn2HS1zVI3iBU360ifD4ZmQu5oAJwCj9RFPP9f3RabPwKy0JA9eVKapv6wUn31h89VGFJ4/fr5qh8eEK5+poaMW4pmew2FUrUi/fHQfIlbo7oSC9R3yLHTVHoErbrMCayWA1ImIfnEqbTr/dSz3FD8DGFly8NkYdpMDECgo9K5hWtK2y1EQ7bwuHDKcMXaWag5xQ5gTa40oVgbfuaz0hMd/8Arnw/kYnXaFP7qcO4v8jHkcrDhmAsK/qj5CNPhMDJGFVknzu0c733T5KCtQpEm9LnX2e+A1X+Blk3abYA4Ygf5n+cTLt8D+8nj89VjzOdhypJXEzsooR+kFQa0JoooK5daVrHSO0zENjJiUrbPNBoBWtCbWvGrF2as1R6gnpAv+NMHeE/8YKl+lFAVGINDrVU+kecYntBlAxz0p6xdxaxFjMuDXWg0imO28SrMvbuaEiuZjp4wE30ZnFHsA9Ih/jj9wfWJl9JP+unig/8o8tw+IxhQN9pUhhXKaEjj4HTzEQYjaGMRqdtmFaaJpah06+YMZJvhmaS5PXB6Rn/AB5f7n/KHStv00nSv3D/AOceUYbH4urVnoABaolbxIO6CyUrDcXtTFImczV9bLlpJc0pruppwhd1OryMoWrPW29Ia37aX/2/+UJ/6g/66eCf8o8k2ftbGTScsxbXukrkbfotbQdtSZjZTsqTkmBQDmVJdCSfV/R+sPnGbd8m2Ys9MPpCP/yPJViIbeUaYh/AIP8AbHm2zsTjZswoJwQDUmXLa2ZVJsl/Wr4QnpBjMZhnp25ZaVqoAFnZSPV6V7jAT9wbD0Z9uyzrNmn/ADU+AiFtqyj7Mxu9nPzjzLA7axczMftBUci+UdwJNtOELi52L7Mv9pckAkqJzNoQAN17Vr7jG61YdtKz0sbRX2cPX/JX4iFbas7hKK99F+MeUS/tbGhmzGFQaZ5mX1pi6Fz+D+KI9p4R5VGY1qe/41gNpS23kKhcd1HqE/aU6lWaWg5s6j5xV4ja6e3ipQ7iW+AjzvCYJplGFPWINQvIHiKcYNxGyMq17QBr0owXh0pxMbG6rDTUbo1c7a2FFPv2mk+zLU17r/KsBT/SSUhouHNf+oT7wctPOIpGzMHLALTkcnsq1mg0bJNJ4nVstR0ij9KZUr7ROaSUyBlVVUiwANN3Ud/SNFJtozwiz2j6aPog7IaEBl15gotadKmKLE7Ydm9apIzVoxJHOr0tE3o40tZnaTfVQgndLVBlzRooPHLrFliXkzGmOA9H7PJWWVGRUHq5qWNPdD4vKEz0KKYZjaB9SDVgLjWgXx8olXBsJdSoob1oK91SCfKLmU6KATKmETGYqaCgDOSLBul4Sbjpy/dmRJAVM9XZm3cuatFAFxCOUrqKKQimsvJmdo4cpMKmtqW7xWJJclTJmNWjKkxhent4ZRUcbO4HfEu2izTWL0DWrSwqABapMS4CQTJJBAqzK1RqpVGItSoJQcefWLRnSTZKUNzaQHsOTmQ0BO/LAtzLW9wg7Y2GBlzFYqtkIzsB7TX58IgmGcv2cnIEnFcqoDSgbLQ5gQDrx+EWey9liZOCzS+UCaWXOQBlDUAynQEDSGnKrbEhG+OhL/dIiksVQZqLQKFdqXNySpFBS2Q61tX4nbCJKMrQkTFYhSxIfLW7+rZQN3h1JjR4XDSZEqb2OYZmStQ/APT1++MrsZjMnoznOxMg1IHF+FBaJQzcuxSWEo/cFkbcCimQPxqxIPupHRNtrEv282jLQux63J1tHRXy4Sy1+WT3yji/wi4GxZZKVcAZBmosuuej1A+70zBB3Ewk7Yv3aBWBbeZgcoFbUplUajnygORlIrmlk1FAAprXNXnaoAhoObJlyMQAWyqtKAX0HTXWA91cjLb2J8NsqaGBsKDNWoN+Xf32iyweEnCWFM0KBXdCyyAGJDexW4Y8eMUpN81qVSm5ap9Za5fnwgxpyHM2YeohqJQpTIWJ/R0FwD3c4Wpexm4lv9karjtbFQBVUuQqmh3bAGotTQaxFM2e1VcsGds2c0W1bVFr7vxitw5Qnea5LE0l2oAaUrL7h4k9YkTKQc1c1akiWo4NU+pQGt6adID3Lt/H/ocMvBLmUUZwRUBhQVyg86a2EUmJ2FMzOwKGpJF6E687e/jDVpU5ub0AQaDNT2eQHl5xMU3svAt7IsM7ZRpyAHhAqXOP4CnHguFlzQvZ9hKOVVGbOozENLvpUGqg3/D3QNI2RM32KLmJNs6muptQWBqPKIZaq4EsSlO+GqSASDVaHd4mB3KFi5lilWGUUtlJ4U4gRluXb9+Q9TUYSbOzEfZ5K1RZJq9VpnLF7Lz4U4xR4rY84hlKAk0OYODS9MtwLaGA2CUeqUqRQgCi2FteNfcYkQS9ACp1qbj17cT1hPV+/wCQ4tB+yMF2QJm4ZJ4JACsy7tPauDzpa+sTzMBv5kw0tQ4NEzDKtnU3yWJB5RVYVq63O56tORPStfpDZLmljMrlprQkkm/reHhG9RsFvIw5Dlfsy0EuYtC2ZTnC8cnAWpTgYrDsdmFFkFD2etAActyLCzGlhS9oWdNdGK55gaumfh2YYaN1Bh32hsyb8wVDZgXblW19KECDcqNixuyNmzLBpTWcNRhS4lzaXIpT55YtZBBbsxhic7bthSksu2WrDjQi/Na9K0YuYoX7xt4CtCTqSL1J5e8RN/aM1a/eGooBUD8dOK8qwLkGkVssjs5faSnygJLG6oLGXnBbXrT+sTYyShFFlPLNic4ArUWpQ/msFja8/wDxBx4KNFJ5dImxW2J9blG9UXHP9lgISe5u/wDkaFJUUuHEsBRMVm3mIygHgBxP5pF7sp5IDZZMxqkLTKtb62Li1h5X6w/2u1d6VKOp0pp31iSTt1RfsAPaqCDoaaZRe8BOSldfkLyqAcMWliZLKvXMu6q10I4Bj7q1rBG3JyTkJly2VmmkglMtRlNhe4uPIQQdo4ZixZHUtTNUGliCNHPEDQQcMVImiiuoNGpQgEZiDWjAaUAHSHlqrmmTjFoz/o9MWUuJWajntECDKhe+8TULelNe+J520kmMCS9Qri8t/wAcyg9W53hYdYssHsvsiaOTVZgoVy1L5ONaGynzEC7SxKiYpJKBWq2ZWUXEq4IBVrq2hOsNGUZJ0xXuTTohw+0pSy0ldoC4SUg3WHqq1aVA408+kBYjbaEHMszMZTSiaClQT14aeEHTtooaZZiMAJaAKa2Cithfg3DiIrcGVZ1oyNTEBvWAOUqpJvQ0BT+KKRissDdK1+8AuPmiY5cAgNQgHW44wUzgy0AmICFFi1NEmCnfUgU6wuHwqFZeYGu9W9LhCRpw08oQbHVsR2UxRlyuQATbeABJJ1pytAUVeSj1HFNLtX8iYqUTKwAWjZGBcKcxWswtvAaC51i0lIUnTGJWjLPCnMNSDQXPGK3afo3Lw05MrE70sj/M9FEVUzAAkks8sXNaZgd61KU4X6Qzqb5IxuK4/UazFIwlMCbnLSpAFkNdTzii9GsA/bSycoH3Z9ddBmbgfdAmAwbPLmMZjlFCspIN70sC1tdYCxc5pZp2r1oDcV17yYMNNpOAJTTakFY+SpmMWYAk1153HuhYrF2lMUUDmncPpHRRQmsfv9COcHn9/s1UrY9DXOoPc/Mn5mJ8JsGpojivJc2nEd140svBtzA7lUfKM1t+dNlTuzWYTYGhPSp0HdEXJtYZbbTCH2FlAR2agoQMo4aG8PTYy0KgzKEUI7MUply0t0jOYnHTSVVprqBrlLDUi1tf5wEZrsxUzZrXygZjXNm6mGjBtW2LJpOjaLsQa7//AG6ch8AIX+x1vVnvroOf1jHHCCmYhtWFS3JhUa8oT7GGUMFNN8dTkAY+4geEZwXcymbY7Nl6lm4/3qjWsINnSb7w/wC8gjFvgBkLZNLa33gaezEk3DBqsEC7pIv1Lfh1vTwgeWu5tz6m1/s6SKNmpXQ9ugrQ8DW9zEz7CShJVgBc/eLTXU+fvi89DJC/ZFt7TfGDdrSh2MwAarT+JT8ok+MFqMoNkSiDSpFq0mpS9AK+NPOGf2VIPtf+4h41g2Qwl4SYlLs8r3TUMYXG7PDbwCEjhWhN6XtpevhCwqTaZp4Vmul7Fl6hm4aUOndDv7AXgZn/AG+/6xkBs9SU3FOoIr+Gpvu8c3uhz7M7IKcmoJJRjpnyU0GhHkYr5a7k97NVO2BmbMXNf1lp7OX4CGPsRj/eIbFeOh10HdGaRJodcrYhVy3VZhBJNb+v0r4xJJ2rPQAfap9bVqTM0BDm4b2hB8rsweYXH/p+YB7PDRhwIPE9IdP2dOofu29q4FdSeVYGxW3MTLlq2ZGNaHOiX53ABi2wm2ScO050lsylRuFlFyvNmuKxF1Sdl0pXVFHNwzAmoIueHNDzhk9f9p98bZcSDLmzGzBZKszVo4oOQtUxTy9s4Gdq8nlvgyT/ABBV+MZQk8oTelhlA3reDRHL0/yt8VjVzthymGYFkGoJIZdNc30rFK+y1Q0M5CL3UFjry098I5qPJRJy4K0jXu+YiN5NcopUm3ui0EiWugZ+G8co8lv/ABQ8YilltXggpXyuffC+d2H8l9SHZqTpRFGyrxRt6o/Z4eNI0OBZnDMF3BW1zbXXjavlFVIwTPrboD8SLD86RfbPwbItA7AaUohHdvKYhLUjJ+r8Bcdq9JXYzYUlnWaq5XUggjS3Cn0jH+l6BXreu+SDcXc0NDxygR6M8nrHnnpdie0xByElFUSyablQcxGZt0cBrwi/gdWUtSnlEPEQioXwPwWNyBUzS92wVhzHA2ifE7TyThOeWbrl3W/WqTf4QA8qkozrZwwXQGn3bvUVHGo8hFzLwaqEULVaksKW3gDw0Gsdco7WmS3XHgj2ltuTiCrI9GHZVDAi6NW3O3windC5TJVhUA3JAzECltBSsHyMOhxHqjKGYUpUWVufWKWYCMzIAmVmSqkitCOAGkPBJPAsm3GqDNjklcUxNakDyYk/ERCJKvMOYA0EnUV1Vv5eUM2djuzlzQwzZstCDxrcmuthDpOIluz5WKkiVQMK3UMCLcNPOH7/AL2JvoVm2EpOmftsf4jT3R0FbWkffTNPWsRyIB+cLFFJURkss9bRozG3cLnxROgyCp6n+kESdtZiAMqilamp91QfdHYiYC1WdO+4jg1JpKlyeileTNbWwWQh827UagGhr3HhE2GwuGSnaCcX9ZrMt6FiQTl4AmLPE4zDjdmMrjioFa9Phwitx21VYky6i5opDMaBRU1NuNIfR1JbaolqQV3YDOVZjOJYm5SAUGbSq1zGsy5OvExBKwDgXWY2vw6Vg58XMIpmObMK7q0ofnA32qZShZ6nQ6a5qad3wiu6ddBdsLDsHhjMcDsUliinM5oLX/AL8PCIvsMzLQSgbEm4FTugLw4Cte+IzPa121A9cnjdj3VhJgJIpvAAXzG+hrrfWBul7B2xNngsXNlysOktstJtZosdyq1HlXSNFidpymUjONOR590YjZ8iSZe+ozb3D9V6dOUTJIkoXKqp/SKK6UvThrCKL2rK/fks2iy2s4MshDU5kNB0dSdekZn7I9QwRSd4AN+srA1odNB3mLKdhmmnclJSvsoT7b8QPyBEC7JnKK2Q6b7haCxrQNWvhziV7XloLVqkVs/DsSGMhbKwsDwWtTum5p5tD3lhUJ7FRUVBqQQEBJBGQajrwEHpg8vrYrwQO9L83IEEJiUX/EmdGKqPJVr/ABQz8Sl7/wAgXhpMpkmBaMe1pyVjUW/aHPhEmDwZIB38xLCyZzfepZG5k8ItP7QoapLloeYWp82rDGx0w6u1OQNB5CEfi+yHXhG+WMx2ypzIoyqtSc3aELqKaFgeJ0grDSEXDtKmzVzMwP3SswoCv4qXtAWa/X3xMZBAzMVRebsEr3A3PgI5lOcltR07Ixy2Wc3bKdnMlrLqswFXznUHUbtKecU+HdUP3cuXL6qgzfvGre+CpeGVwRLE2ax0Kp2csd7TLsO4RLL9H21mMF6Kc58zu/wwW2l6pC+hcIBn4mtyxY99Y6TLdmGVCV4muXgOJFPj3RepsaXaikn8T7x8K2HhFlhdkgCnCIeZFPCsdybWcGfTZxYUNO5bnxdv9oEH4XZIHDKOnHvOp8Y0KYMLHMnKElOT5Esr5eHCi0PuBUmgHEwLtjbcnD+uavwQXP8AKMLtH0gm4maik5ZZb1Boe/nD6Xh56n27iT1FHk0W2drM6lZOlwWrQm3s29/9YxXYHtQGFFUEhTarUZve515UjQg04QrqGFxWPT0YrSVI5dR73bMliZjLVKnLUbp0qLA04HhWCpmMmzJgZGEtgqjU73ClKGvd3xcTsLyuPwt8jwisxEoLTKpDCYjG1wopavKt4tGVumiclSwyXZe1QHrOU1bMQ6DdrlN6UGsCTf0RpdTNmkHgbrSK+SfvPF69bNEjMijdm34rlanjFHCpYEhOlb90Wry1CgAAb0nx1rEsrYCutXJqzooykWDIDcFbmvWBX2is1BorBkFrKaEeIsQfAxpMKadkP+ogPhIb6QkW1V+4Wk0/gopGHKVVZjkAkCtPzSOiFMWBWpuWfgT7bAadBHRKSlZaMMFrtB17FhapUDTkYzpkgpWwoRqQNW98audgAooGS4o2dhp0yE0gV9m4cmrup6KrN8WHwgvXV5B5TawVM9lMxastTU8b6EEd94POzZhAojMSPZFSBaxtbQQckzDp6qOeGoUfwitPGJE2sFFElIBrer+O+TEvOp4KeS2sgkvZE4n1KftMBx5EwVL9GJ5uci9Se/p1hH21ONg5A5Luj3QM+JZtWJ8YV60uiHXh11Ycdg5fXxEkdBU/AQq4PDr6052/ZQD3kn4RXQ4RN6s31KrQgi0XEYddJbv1d6e5AId/a5H6OXLTqFqfM3iqzDn5QXhcG73AAH4nYKPHj7oSpS7j1CJJO2jNf1pjHxgcmCWl4dP0mJUn8MlTMP72kSyqH9DhJj/rT3yj91aVjeU1zg3mroAZhE4wkzLmyHKOJIX/AFERbycBiGG9MlSF/DJQD+I3h42FIBq5ac3N2LfyjNRjyweZJ8GbWZU0BBPJAZh/gt5mD5Gypz6S2pzmMEH7qVP8QjSyQFFERVHdEiyydSYlLWiuEb1PllNhtgAXeZTpLUJ/Eat74scLs2ShqksZvxNvN5m8WMrCwXKwgiUtWcjUkA9m5/lE0rAiLBZVIeITb3Nu7EMrD0icL0im2r6SSMPYtmf8K3P8ow3pD6az3FE+7UmltfExfT0ZTxFCSkllm72tt6Rh/XarfhFzGI2v6ZTZtVlfdrpb1vPhGTSYWarEk149xiZePf8ASOuPhYx+rLJPVb4GTWJNSamupiTBL96nQxG+sPw/rjpHUiLNC0IDCUhrCFoxIGiKfJDa68CNRCVhQ0YBTTNn5XBIpcmuta1sRw15dIpsCuZ1HP5mnGNk14qHwSpMD0sOVBxr+TFozw7JShxQBPkjQWvpQXNQOEF7M2y8llEwZ5akEUALLRSopQ8iYldF+0SgBullNzmBuCeEV21qLMKKimnEKKmt+AhoVJZBqel4EnUrapBqRXqxPDvjoRVsLUsLR0Cjri8It80OBhJconRT8IlMgj1mVO8/WkcNF9yGCF0hDOkj22c8lB+dIJw+dv0eH8XP9D74zi+oN66C4PCvNbLLRnbko+ekHzdgzpZUTckrMrtV3BAy0sSlQCa2HQ8o6TgMUdZgl/sCh/e198EyvRuXXNMZnPNjWCnppZVv8CuU28YKqZ2SgVngtmFURSd2hqQwquatAByvbSOmSO0K9lJnU5swUHvBBt3ERp8PhpEv1UAPdBBxXIQj1Yrsg1JlHhNjYni6ShyUFj5uSR4QWvo9L1mu8083YmDxMYxIsiIT8R2GWmRSJEqVZEHgIIExjpEqYaCJeFMQc5PgeooFEknUxNKwvSLKVhhBIlgQuxvk2/sAycJBSYYRLWKrafpDIkg5nBI4Lf8AlDKC6C22WygCIsTiUQVZgo6mMBtH08dqrJUL1OsZnaGNmTTWY7Me+OiPh5vnAjnFHoW0/TSWgPZKZlLVpRQepjH7S9KMRPJUvkWhNFtx0MGzE/8ApOGPOY3+qd9Iz2HwxdnI9iXmPdmUfOOiOhCDEeo3wRSxvj/N/oaIdpaDv+sS+0O8/AxHtLQd8Xj9SJS4Y2UtMp5/QxKOPePlDE0X88DDhx7x8oz5MuBjRJhlue4/AxG2sTSBrzNB76k+73wTF1LNo5oYukcTGFEJjgYbmhpMYxLWEIiMNDs0EAO0vIwbgD5XB8rCKXDknEgsKE3/AITGhYwAJISYHoOh8ND0h91RYrjbQNY3JFTzPh8o6Ox93NgulhpHQFLA7TLiXsmc/rzSOi2HupBmF9HpQ9a/eYK7Yw5K1jiesdK0wiRhpSeqo8BExn8gBEKy4mlyIjLVfRFFBdRDNYwstSdYIlyIITDxJuTGtIGTDwSkiDpWHghJIEJsfUG8Cl4WC5GH5wQFhSwGphtqQLbFEsCHiKXaPpLh5OrhjyW/v0EZLa3p3Ma0pcg58fOKw0py4QraXLPQsTjpcsVdwveflrGa2n6dSkqJSlzzOnkLxiUxSzB2mId9RxtfSpF4XHhN3JlpQ6fnXviy0KdSE8xNekMxfpLPxJKl8g5aDUCn9YrsWVrlCmq6sWzZqgG3KBsJgO1z81IIFaV9aHCSybpJtSgPD+sdShBL08ojvm3ngs/RbZC4qbMlmtcoIK6i/lA21sH2M15da5TStKcAdPGB9nYp5U7PLdpbi4Kmn57jaJ9p4lpkx3e7MbnnwrbnSsK1Ldd4HW2vctROP9myVrbtCaeM36xH6PJUYs8sK3+oRBKc/Y5Y4Bj8XhuysUyGeBo8go3cTr3gxou5P5M1SXwV/tL4/AxFtAWHfE8sVcdzHyRogx/Dvho/UhZcMcRSn54GO59/0jm1H54QgHx+kYwnGC5a3UDgM3iwFvD5xHhpdy1qKMx8CLQRgxqx1Y1jLLBLCCY6sKYYTDiHEw0mOMNMYw7NC5oYI6sYw+sNa4hKw3NBQCB1AN1r16R0Tkx0DajbmaRZMESpF4ISVE6So8xRO3cNSTBEuTEstaRIIO1AtiLJpE6LAGJ2tKles4ryFz7ooMf6bAWlrU8K39wgqLfCB9zZCggDHbdkyvWcE8heMLOx+KnneOUdfoIe+xkEpnYs7ZSbmg04AfOsF6a/3MN9kWmM9NyzBJCVJsK3P0ih23jMUSBMbUA5Q2gqfDhFfs22Kl/tD4RqdsOoADFQWBALLW46nTxjoUYac0qJOUpRdGOlE2qFJqON/j8OkdjBUqOZ+kXmK2aFXMpzC9mG8BwNdD32ijxZuvf9I6dyclRFJqLsmnJMQ5WAYZl41IIPTlc+MTsoAAHWp531iJCaltc1AbAmzE8YSXMY2altPHgYOpwLpPIVsOcqtMDECpFK95+sF7atlHG9uPCKnCIpL5qihUggA0ObQg8D8ocG4cukQnp+rcdEJ4aLb0Vwmd57BQ3ZqjUNK3NKivWg8RAu2v0r+H+kRL6MbQ7Cc7i5yqCODISO0Xoctx1EN9Ily4iaK1uKHmMoofEUPjCtPzPj/obGy/cFkCktLEEgm9wRmNGHLiD+yONYlwTU7X/+Y/1RLb7LJtvCor0JY/EfGBcO15n7A+MPF3J/IrVJDZbAOO5h5qwgfHez3xJ7Q8fgYjxns98GPKElwx/EfnhD5SEmg4mEpcQTKXIizbWY28xCtjpDJ1KKgFGvn/eNB8D5QXLFBAeGBJLNqbwYDFYxpUSlK2KTDSY6sMJggFJhtYSsJWMAWFhpjs0Yw+GmG1hKxgD46GEwkE1noMsRK0ygrHR0ecjsKHaPpOEqFS/M/QRnMX6Qz5xy5qdNB7o6Ojp04RcboTUk06RTNNZpgVjXeAPnGjkSFX1QBCx0HxGEkjeHzbZOIsMatJLA/gPwjo6OSsnRMyGAH/zMv9pYv/SlPulPJh7wY6Ojp1P9SJyx+iRQ4XGugKg7ptQ3F+I5GB8WLr3/AEhI6LpJSEb9JJh9TStKmlddYJmjSOjopP6SWn9QJKamfvWvnEiamOjoSXCKQ5ZLswN29VIBUFv3RW1OME7clus0iY2dxLkZmJJqewlXqbnvjo6FfNexRL037kx/+0k95/3QBJ1f9kfGEjonDl/P9hlwvgYBvDx+EMxQuvfCx0OuUI+GHYCQHeh/CT8IHn3fJXdQmneTeOjoWH1/AZ/SFpCwsdFiQ0w0x0dGMMMcYSOjAFjgISOjGOhIWOjAEAhY6OgmP//Z"/>
          <p:cNvSpPr>
            <a:spLocks noChangeAspect="1" noChangeArrowheads="1"/>
          </p:cNvSpPr>
          <p:nvPr/>
        </p:nvSpPr>
        <p:spPr bwMode="auto">
          <a:xfrm>
            <a:off x="304800" y="349091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2" descr="data:image/jpeg;base64,/9j/4AAQSkZJRgABAQAAAQABAAD/2wCEAAkGBxITEhUUExQVFhUXGR4aGBgYFiAcGRoZGBwXFxwdHBgYHCgiGBwlHBcXITEiJyksLi4uHB8zODMsNygtLisBCgoKDg0OGxAQGywmICQsLCwsNDAsLCwsLDQsLCwsLCwsLCwsLC8sLCwsLCwsLCwsLCwsLCwsLCwsLCwsLCwsLP/AABEIALcBEwMBIgACEQEDEQH/xAAcAAABBQEBAQAAAAAAAAAAAAAGAAMEBQcCAQj/xABDEAACAQIEAwUECAUCBgIDAQABAhEAAwQSITEFBkETIlFhcTKBkaEHI0JSscHR8BQzYnLhgpIVQ1NzovFjwiQ0gxb/xAAZAQADAQEBAAAAAAAAAAAAAAABAgMABAX/xAAsEQACAgICAQMDAwQDAAAAAAAAAQIRITEDEkETIlEEYXEysfBCgaHxFJHh/9oADAMBAAIRAxEAPwDcaVKlWMKlSpVjCpUqVYwqVKlWMKlSpVjCpUqj38daT2nVfVhWMSKVUWN5uwlve5PoP1qrPPlt/wCTae4fIT8lBrBphjSoMHFeK3f5eG7MeLwvyYz8q4ucA4jdH12MW0OoQFvmSoHzoWGgwv4u2ntOq+rAVTY7nHBWvavKfTWh5uU+HoJxGKu3fW7A+FoA/OmsQOEWh9Vh7bN95hJ/3PJNFJsDcUSL/wBJlomLFm5dPkD+Qry1x3i+I/k4VLQ+9cP5ST8qobnM6IZRUWOkfnUTFfSYw0BgeR1+VO+P5YFK9IMf+AcRuf8A7OP7MeFpY/8AIkfhTmD5FwbavdvYg9S92R/4QKyvG/SHcPsqCfFtT8zUOz9JOOt+w4HlqR/tmKR9F5HUeR+DfsFy7hLX8uxaU+OUE/E615xbgeEvobd61bIb+kBh5g7g1g1v6V+JhpN9T/T2SZfks/OjzgvPd/G4YlRZF1d1AM6dRLaT/ihHLo04NKzLvpB5MvcPud4ZrTk9m46jwPg0UVfQ3xC2+ExeFdoZgSNdwywfyrzmjjN3F28t4k5T7JHsnr76CeEhsPiA1sxVJRaySi7CW5hyuh0I0Pupu2KuMTi7WJ9nuXQNQev6+tD/ABPF9jowg1zSjRYmivDiVG5FB2L467bVXXMc53Y1kmGjQRxBPvCkceh+0Kzg4hvE0hiW8TRpgpGiG8Dsa4JoEt8ScdTVhheOsN6FM1BgKVU1vjaQK9rWamfUtKgzG87KDCwPMmqfiHO427VR76sMuGRpLXANyKinidrYuKxjiPPA/wCqT6GqS9zrroCfWhkf0Uts3q7x+wv2p9KaHMVr/wB18/3ub77+yIpi5xPGPEsRO1MkI1xo+hbnNGHX2nA+dV+K+kHBJ9sn9+tYdbwbMfrr5Xy1J+FEvCsBwpBNwXLzDxMD4AjSm6Mm5QQX4z6VrIMW0zHpuf0ri3zPxXEfyMM4B2YqFH+5/wBak8H4oMh/gMBbEfaCjfzIC6+81J7TjFyFyi0CdSCogfM0vVg7rwiInL3F7/8AOv27Q8MxZvgNPnUzD/R7bmb+JvXD4LCD8z86tb1r+GtyzszHd3cs0+QOwrm3cvNbzXLvZq2wiWI/KueXKlgok2PYblfAWo+ptk+L98/+ZNd8RxV62n/41uywHQH/AOogfOq8WPu4r/cn+aSApM3rLD3g1P13el/3/wCh9NfJGtvxS8QGHZKdSRGg8o1mqfmDGWLL5ne9cA3USzSNz4gfKizCY4IDN9W+6IMAe/eljMRatq1/slYRBOXvP5CaquZvKx/kTolsxfifN+Zvq0IXoCfyE1QYvj1xuoHoP1rYbFnhGJU3EwtokySMgzA9cwGxqEeX+G3CFGBmdjbBj4jSKz535ZVKC1Exe9jmO7E++vThL8ZuyfKdiVIB95rYOG8oYHD8RRTaYrkLHMwZEadBp10PWri5xvD3L727S5wupAWVAGh7wEUsuRJWwqd4RgSYW6xAynUxRBw3kTFXLgRhlnUHxrfsFwDCOO0FtYYeGxq1w/DkSBG2x61RZElyMxXF/QpiOzzW7q549g/hNAmH/icDiIYG3dQwQdiPzU19YM4G5FCnPXJtrG2ywAF4DRvHyNGUbQeLkqWTNbSLxBA9oqmI+0p2P6+RoL4pae1dZSAHUwY20qRi8LfwN6DmUg6H8qs8Tat463Kd2+BtPt0/Hy9vbLf7m5/p+vvhr9gdxHEs4B2YdRTqcdDp2d9BcXx+0KY47y/iMKVF5MuYSO8D+HrVI7UJxadoWM01TLS/wmy+ti7r9x/13qrxPD7qHVT6jUfKkt2pNrFMNmPv1/Gk7MLiVZryaunxJYQyo3uqLctgj2APQ0ewvVlfXoqxsWE+0hPv/wA0+qWh/wAqfU1uyNTKoGvatAF/6a/v3UqFoYsbt+825Pv0pm9ZIEu49Jk0w10HXNJ8Irggkzlj1NXaghO3JIseH4a3cdUBJLEKJ0EnQT5VbXuBZHe3NoPbgsSZG0wCaGBa19qPSnXeTLMzHxJ/Ol9WKGXByPY4cU2YiRoYkbaeFPrcO5uddBvUNXHQVfcO5R4heg28Ncyn7TDIP/KDHupXzPwh/wDjxX6mSeXcEmJvrbOc5tWO0Ab1p9qzg1tiz2AFvZXjvT45t69+j/6PVwytcxDZ7zCCFPdQeE/aNEbcPwyL2bEt3p8/TT/3UeTk5HVNC9eNNpErh+EW0gFm2QhEk7T5x1pixjlVouvudCDpHgeoqK7YjtDc7RVtKYHVj5BenvprDYpLl1rq2lJTd2OgjrHjU5STedmSpErE4AXb4DusAZ1tLMsBsST0npVPx69ce8qC7atKstdzHWFjTy3FNcwcfwcZ8RezQDlS2CCekBvszpr8Kzjir3zmF1byYc99LJJLm3I1YtqoM+0fE1N03hfz+fc3Zo0TDjD3zcWzibvbKBBW39X5aEGVncyDSxvE8gAfChmAOZ7UuojYkSCCd46VT8D5ywb2OzR7tlZyEdmGu5TqwDoMpDQBmMHbyqXa5hsWQgsm3aVlibrMbbEkk5yohWiBOo13isotYa/n9xezObWL7UZlVrYXvFmGUQN+7ExPWrbhSi9IuA3VEfy2zgTBAPe0JHlNAXEeb8TiLzWuyTEWrRKulu4EW4zRDG4pghSIBAgiR1mifh2Kt8NwRRWtDFXzmuKWjs8ykwNQWC6L3epNPGKX4A5NjnMXE1wZNzCLbDyqmzkEEt3WzEakjeJ0g+lUt7nLHXsPadXVYzrc0KL3e6GLKRqZzaQARHiCK8VxD3Ll0BLhvqyqFPtKVB7QEAw0DY6wI1611xLC38ObV17YQvrYstMgzGdxOmpkSTGkxtRq8AHOJcxOLFvDi44BdjfZACzAmDlZvaLA7wBoKIOT+cLVsLYs2jbQnUA5mA3LXLhUZm8h/is+v38189syuTvBhRuQBGmhg6Vb8mcYFothrrfUs2YTBKXJHUjTbfymjKNIMTbuHY+8SFWTmGYKREr4iatcK5ZSXciNN9j+dZ7hOMOim5bZ89sMs3gJyKcqsIEkFcusHUmnuD8xOWHaDtVG2Xp5svX3fClc1AdLsH+Du2ZC5gzbyepqyoDx/GRdvYfKuRkcTOhganTeNNKLU4tbOkwfOqw5Vpiyj8FHzvykmMtkgDOB8f8ANYDxDB3cHeymQQdDtt+dfU1q6rCQZoS585Pt4u2WAGcD4/5ppxUlaL8HP19stGU4ni5x+HFqV7dRCltc3lPQ1nOJtFWZWBV1MEHcGr7iGCu4W7laQQdD6fgaIbvGHx+GXCstgMoJVysOzdBmG00/Hy37ZbB9R9N198NfsZwa9D0/jMI9tylxcrLuD0qKTTSiQjMkK9OB6iK9OhqnQ9kkPXueo4aus1AA/mpVHN4Uq1GJK3iRoK9GYx51uGA+jexhL6i4BcsXxkM/YubjXwbb1FWeE+jHCrnWNJlTufEfCtWSnrGCWOHXXbIFJPpRCv0fcQa2rrYcydB4/HYedfQeH4Jhyq/U2w6aSFEgjz3g705icQcwCK2mhIGnv6RWa0L6rYFcj8nWsEEzW1fGOJdjqLQP2R0EdT1NGWIvoni5HUnu/CoWP4motG6IEkho+0y6RNDlqxjr7B2As2tYLnLp5L7R+AqE+10kZZyy0TmNi8Fgqa94LIH786qsdzS9tg62C5M5XVAAeklpgVR8XTC2FIN53J3Gyn0G/wA6q7fGSywGOQbAgxpSXJbY1J6Qb4bH4rEArdSzbDahncswBE7IVA9ZqsXgVzs1YjPkzSGPdyn2u6sA9PGn8DiMQ9rswntqGyqO8F0yn1O8dBvQ5iuOhCbd0nuNsNGVhsYP4j/NNJL7iHHM+NtriLbIyWSqhWXswJAEd2SSTOmoHjVDxHj964i2wVMLDdwrcuTrBYM+YTMAhYprD4ZsTeZ3cBp7qEkhBrqzLpmjzO/jArp+D3Lads9y0g3QBibjRsVVVYzPjA86y9ouC54ZwnPfzXcJiEsoMv1ci3oIDl7kK/eMkzr507xvgFu9iFZcVhVQ5ZQsXIfTMGW2QI9nZhM6VScTW7bw3aYnEuZ/l2rl1jdctlBHZtJAjKSzdAYmhyLy2zcCSoMl8oDAtplk7jXzqkXev5+wppPLnAsFhCHbEriQubRAihTKjvzdECV2J3BFN8cxnDS1zGviLovDRLYVCyvbjLHZB1XvQxDHx01is/x/BbqYa3ibp0uD6tGeXgzHTYiWy75TJ3mqVQANfeBoYHup1YKDvA8VtJL4fJcuAGLpV0BdzGe4ozTAMx3R0oW4zfxDzcv3HdgAqljMhhrHRVEAfDwqIuN7PupDrvDrAkgTEHfTQn4U7hXM557JY+zrGkEhGOsk6mdz5RQUeoSPgLqqyrcAKkiSG2A8RsYBNW+KcTGVMrCFuKYMnaWUCdARBPjUbiWBuC2LgC3rQgNd7PIwJJADAGQCdmO+2hrz+LsHCkXGIuKVFtACSSGksxMgLkMaEa9DReTImYLjdy0r2yQJ0LSNh6g+A1p5+aXQzkVI6psR01G/rQ5hmDOS2You8ESfSRHTwok5XwuJdHuYdAyqSGVlDgKRLSD5dfOlcR0yy4Xx+5ccF2zCetabwnDqbZZJuKBMBpKf6T09IrLMRywz3Ge1CbHIkgroD7J3HXeiHkTiuJsXszLmtpKsynLBMwGDHWSOlT6qLyM3eTRuH8Ru2TJGZD4Lr5a/4qbwPmpb9+5YdDbdYKyZV1afZPj3TpVVwPi7uWYJMCSVGw16bH8a54vghiznN3voPq2XQqd9RuBIFKnNL2O/sCSR1z7yamJtsygZvL8vOsFxuEuYa5laQQdD4x+db7geMYsW++FfIIcqNJ8Y6+tD3NHB7ONQuqgPGsdT4jwPlVLU0dPByuGJaM6uonEECsQmKURbc7OPuP8Akf8A0QjF4d0dkdSrqYZTuDV9jcLcw9wq2hGx6EVY3wmOQK5C4lRFu4dn8Eufk37N+Plv2y2T+o+m6++GgLVq6zV1icMyMyOpV1MMp3Bpon407icykOZ68zzTI1pwCkoN2daV7XBpVjH1/edsQhti2SNJdyU1EEMq5S07HpXmBxV50zEoGUlXUz3SD96dREHarYkaMNR+IP7/ABqp4/aYqUtqAXYZiN4ggk+4RQaYExm7xgKrNIYzl0EZm6ALJJ9agXOJXc62lYgKJcjcf5J0qGzol51CkdjCAn7zCSfWDv51FOI76oPHO/ko1+eg99Jn5GwXgt5It4dM7jUlj3bebUmT1nrFRcVwq9cZe1xCAfaVZLMN4WesdeldcE4iCMgdULNLN11kDr5UuE4S6LnaOWa6CRlBAULqJYmZka6eVBpOrCrM++kPlrFBxctYeLJaO4wYgmYkAyBpvVhypywEwZfGqZvTlXOQbdtRowAMSx116RRpxjmC3bYC+o7pkAGZI29detBHNHGL+JUtZt3bh65EJVR4EgQKnJx/p2Mr8lxg+ZMKHSyywoXKHAhtBl9sGQY+0Ke4jy1ZLHFHJibRMkuga4ggLIIIBAAXWNAPU0FvwZrS2gTmxVw6ie6ub7IPWOp9fCi3kR7lpsVZuEMihendliVbfpEfGnhd1IWSW0Z7xDl7iFq6XXslGZnt5t3A7yns2BUkrlMN4eUVA5hvcQZf4m/ceD3A5HkTkEqNNDtpRZz1zGqYkZngsJVvMaR5CYrrivM1i9grQv2ScQjC4bWTKpZQyr34CEd4NBHQTqBQq3nS/wAitUkZ3g+D4gBL5t58z90OCV2LFnAIMTr5nTrFM4nEuGAYyELLHQEwRHQaiPdV3iuPsVIyrJBkHUL6Rv69Ko8JYS5cZXYICJHhPh5daKbk7YWqJNy8z4fMZJRiBOsiFEQfIxUa/h1FtW7NlzDdjCyJB1j5ab1a2Q96yLCKqlG77TAMywJnqxBHnGm4quxvELmcpcbOiAIAghGgZRlBHmdYnU9adCsrUwsmACvXeQPMkbDSpq4NDlOR2lTqGgsROZlWJMbbdDuag4nESTAC6+yNgPMkyTt/jap/DMNfuK1xLkdmMxMbEagbe1GvntTOwDGIwBtsQ1sjIdVfRxImMp7wjzA2priNqIkEE6wdx129KtODcRxdvEI1trguTAYhWjNpMXFIG+502NWmJ4lcxeIZb+Kt4ffW4oIzdV0QQDqfAaVg2CmBcAgeNaDy/wBrh0i2fq78zlMaxqD8JFAWLsG3dZLiiVYgsk6wdxOh+A91bJ9HnY/w7W8SCoK9xmAzDqCQJ8opXV5G8A7i8e6YpL6ZsjLkYek+1P7MGifh/CWxIfsIVXbMzH2F7sat6jber8cMwNqw6XJuq8FlbuzGoOmqx61Dx3HnKZLNv6oaKtsDKoHkv6UsmlvIVksuWuGdgClu8zkauwhE+cmn+N3lOwLmPsuBPuGpoD7fEFSQlwakECTPmIHWrHA4cXsFeupmF6y/VjOiglSPHr76lGTrrQ7j5LjhXEraZluHLusDU+8mp3DMPhmlVZ8xMhgNh4ECQR5xUTg3C1yC7iVBuZQXzaqg3AjZ3jx291Rcdxtbh7HCqqKT3iNB+/L4Cg3VOX9jVeiHz3wTC3kyqB2xkgqZ1H6iZrHMVh3svlbf5EVpS8UFu6dZPj1EEH8qmc28spiLIxFoaMMzAfZbqR5TuKKn3Orhn19rM2v5MWgRyFvKIt3D9odEuHw8G6fiL4nDsjFWBVlMEHcEVc4vDvafK2/TwI8R4inMQVxCQ5i4ohHPh91z1Hg3Sunj5L9siH1H0/X3w0Dy616WivLttlJBEEbg1wRPrVGjlsRu0qapVqNZ9rYY5Xa2dvaT+0nUf6W+TLQ/xvj5w97vgqg0zRI12mToD41f8VttlFxBL2zmA+8PtL/qWQPPKelQOPYKxiLSu5Btkb+KMJ089iKnJOsBjV5BbmHi6XIuqBESSOrCR4eQ+FDvAsU1xsRdYGAoQN0knMw89FWrBOEWHP8AD4cuLagm47tOXWQfKdQF6/E01xbH2sP2diyIUHWes9SepO5qN37m/wDZSqwi8t3MNh7Qbs07RlHdfvNB1kiSFM+FVJ5mttfCKHURLlfZ97HQelCnFsfcuXQigu7HKoGpJNXeD4DZw1s3MddmBJRXyoPJnGrt5LHkTSNt/gaqHV4lhe3Nx1NyD3RdIYadcoAG9F/AeYO0fwRVJgCFGwG229UHB8Rh2RLyYK0tu4YtPctqS4+8MxLhfNoJ+dT+M8QQWZS3bt5p9hQJA0kkROtZe123rxVGeVglYHg2GvMmIa2BcUtB7ZlBJzCckkTE9Kl42xkACIFbNliZzZtTJ66GZP5UFcB5ih8mTPOkQZPpHXzq3PFHUOGBkGFLiCFM/wDqfCqcfJcbElGmVXG+DlrxvWV7Q25HZyC6kaaf9T3a6bGg3H2rl1mN23cXyIKn5ip9rjN21euS2oYlkPnrKn9gzRLwznBw8sGfTrrFKpW8jNVoD+Acq4e6xN666Io9kRmaOgY+z8DvUbH8NsjFAYfuoVhe/rprJPUkiJn8K1o8WV0zW3Kt/T7M/wBSdOmo86z7mC/dvYgI+GLXOhWBmB6qRAI85p5aEWQT4zw8o4zEjMYLeuxI60PhncMy5oU6nWIOnunXTT0oz5i4birForetuqNoM0EBtxqJj/3VbgcCq8PvXSdXuQo8Aqgmfe1OtAewaVZGUQAT8T013irvHXblnDphw0BxnIR53lTnUbMSBv0UDaKqeH2M9wRAMjU7SSBJnTTerPgvAL+LuFrKkWs5QXJVdhK/6ogmPHpTVYPJd8uYq+LS27z3zaIkW5kHoIV/ZHWR4SKv14vcvKbK2bFm3bEMuTtLjjqWdgWBG40HhrXZ5Kxdqz9UtguNDluzcgdBmVQW36nfTxqDyLgWTFO960ezKm3LaQ5gbHqO900NLbMl5K4ctsTFyzcCElu1UxAMEMy3JMEAefzp24VwlzuW2zToWPdAO0A7+us+NHHEyLzLazC06SC2UkMD0IB0E7epqDf5Ju4p7VtiMiuCbtt9BbBBYHMJBygxI3jzpMN0mOsZJGE4RiMQgJud1wC9wiSGDaKg3YkRp8YohXhWEw1sdorMwGzHKT5sFiAYiDJ/OdxK/btkMjL3Vy2ra7L0LGeukUB8wfxT3CLitbtg5czbN10jprvQk0nhBSvYW3+YrhAgqoAkKGyiKj2eYDcDM2mTWZ3bpJ6wBPwrNsfxEI+UPmO0nQfrFNDi9xl7G2JLMfZnXoT5DzqC7drZSlWAg5i5he6VtITHXXcnxpi4j2XUajSffGsx1oeb6pyLhBbpkb2T5yNan4rHdrMH7PjsRvp5ilnBy3seLS1ok4nEBwzBBLmS0agmJAPSWk+8VovIl0th1RohcwGu8tPyrNeG45ew7EkyTmkeR018oFGfLWMC2kUHvCdZ3kk/nVYpYEbIfP8AyepU3EHd1JgaofvDxXxFZJi8M9p8rCCPgR4jxBr6XwmMW6sHfqKznn3lJVUug+q303tMevnbPUdPwdo6OHlv2synFqLi66MuzeA8D4r4Hp6VUkEGIg+FXOKw72nKsII+BHiPEGoeJsZhI3Hy/wAfhVocl4ZHn+nr3R0RuzH7FKm+0I0pVWzjPtiy+YA66669KEOdb7YfCstgEkvtvlFwkwB92ToPQUWYW8HUEbHUeY8dKH+MXRYe5euEEGMiHbQbn3gaeXpUuRe0eOyuTAF7CrayrAGdDC9+BmYn7RJnXes35/tm3ft2xO8XGj7TxET0AOnpRjg+ZVDM+Vmu9oG3GQjYqV6aEkHXUDpVHzC+IxWJt3DZJUMmaCPZVww0npr8TUkuysfTJfLvBRhBmPexNwRmbTIpOir93NoT7qpsbyNxPGXC2Ja1aSdA12QB/SqT8TBP4WnF+IscRck91SWMGCQCAIHXefdXeH4ravobd972U7Pbutbdfepg+8GhavIc0X/FuXcO9nDWXv3FtWFUFLXdzhFC5S0yFMevnTWJu4TEF7ffjLA1AyKIHdgdJG8ig3jGLKkpauO6KAFLHvQBAnXU0P4TiLJdU5jvB8w2h/H5UspuUsoKjSNVt4jB4BSuH9rY3G1Zj1k9B5CBQbxfmoupH9ZPrVJzO1wrdWYyguB/bqfkDQZhOJGcraTRfaWgKlsMV44pQpdUMvQx3l9DuKiXrxXVHnTQ+PhVGLkGaetvGkyp28jRSxkLLjAcwPbYFjGb4+v+KKH47bKg3AGt+GvdJ2IYGU33rM8esd4iY3/WrnlriIAcHVYAKnUaz8tKNVoDyGGNvC8gTvXUI2Yy0DXcbkDY76ChDGYF0RwNQ5lB1PSDPXpV7wbBmy2dHUodlzSZ6aRVZzZirrMFXQzrBiBPStVbFK/mThT4Gzbtll7W8M7qjBoVgjBSI3mAdYMbHeiLGY84O2lq0VYWhkXLILOSQ5eQNZB6bCgl+JXExKXGLM6NIJbUwIHe6aRRby7Yt4xo72twFid9CD0MQRIp5ZpCpZJDcexNkjtC0EA6+BAI+RqXx/ibtatXZIM6/DQ/L50W8Z4B/GtlCALmVM8aKFif/EfGKGPpRxNpVS3aWFVumpgCNfeRSekknTH73RDx3HL5Syd2VREDWG1O24/zRhwHiLfwnasfrHBhR0QSJPqdfSPGsq4lizcW0qHuhAH1ggjpl3IPwOlWeE5hy5VJOoywPA7QPcKFVKzbRevxnvnO5ULrIiZnT2gRXa84WbrmxcGZG019kzOnkfA1T43DC7rMfZuAbx94ecae4VAxfKLsQbD5pI0bQjUagjc+6khBjyaPOM8HcX+yXvBtbTE7odpPQjr8etXHEcdZwFgWbSqb7CXuR3jMaAxKqPCiPFWu8zW7We6i5EggECBOhO5gfCsw49Yvq7NfR1J6sNPcdjVdaFWdkBMXLksTJ8Kl2MQ256VU8Ps5ryDoXUfEgfnRxzZglw94CBlY5WHuGvu/Os4IKkVVm+Sy/wBOg9CSR+NF/KySWWX30ggAaAj2vKOtCr4bs7bQQSXBB/pAJ/E/uKl3MS9u3bv2yQjkKx6a7T+FBrBrNWw6XE7xHX2hsfeJg1dWLi3VIIBOxB61n/C+LXbN3LujAeJXUefQn8aI7WJIcxplYj9KIoH89coC2JX+ST3W62WPQ+Ns/KszxWHe25VhBHzHiPEGvpO3fS6pVgDIhlPUHy8KzHnblPs9v5RPcfc2yfst4of3rutUd3Dy9sPf7mZm2p8R6bUqkX8HcRipUyPASPcRvSpu0vkPocfwa7wrnX+G7NwZs3hnVTshmHReoCtOmuhXxFX/ABh14ggNq+LbkbXBKEeu669R8KyflO8jJ2FwZwjG7bHWVEXFH91qT/clutA4xwXF2kUYS/ntuAyq1vOMp1lWKn7JGsgieu9U5oNfhnnwaf5KXh30eY4m4ruLRXW2ZDW7gM6Bwe6QehGxHnEngnL+NsXC2KugIh7qhgxudQO77Kg7zuPfDGL4hxPDoSylgNe6J066AzMT0rjF4Hil+z2oUi3lz91lzOkToFMtKmQJ1MVBX/TEo/ux/Gktic7pmhxMkayAYMToQYM+dSb+NwejPYyE6kd4Dw0CmNwdqmvyvbw2Gt3rNxrtu6QxYxBzLKMABoOnvob5tYlco03ZD6mSB46kiqOLUfuTu2XlniPCnIzIynxBb03INP3OUeGXSt6zfuKVdWZGhlYKZIECRMbz12rKruLZIJB1qxwXMDLHe08D+tIpSTyhnFeAh5muDPdcDZWPlsay574OhHvrR0jErl6kd3+oH7J8j+NRMByVYu3Pqg5Yb2zqsjx6+4mjxVkE7A+y7ZRI9D41IsuJynY7Hwo6vfRnjL3t3LFhP6mLNH9qjT0kVNwXJ2GwlgpihZxDliRcVnBywIESIiD8aZ0lbBfwAVxSNDv+Nc4a0EJZQdRqo/T9KL8fy7h7oC2Ljo32Q3fHkAR3vxp/hHIbp38dcCKPsJq7+/7APx9KCaau8BZU8icMu4i6b1yUw9oySdM7D7C6anXXwFcceuhr5K6DUUWce4sWtixhwttF0UAwB0nzPnTXLnKVrDjt8YyP9pLQJifFyd/T40HT1pGWNgfwXl/FYtYGHcp0uHuII0JDvAPumirk/ldsHeZ3vK8Ccq9Inc9TPhUzjXN+c5VPkFXRR6CncBbC2Sc2Z7pAJ6eg8h+NCM70sGcfklcc5hOGsqZMZZAG5ZpNZNxPib3XLu0eGu1X/wBJWP7yIDAH/wBQB+dBFq2W3Migo5thvwF2BtWnwF1wvfWIbyDCflQ1gBkvoxMjMDNHvJ3K167YuC99TZcQGf2jI3VBr8Yq8wnKfCsL/Mum7c6G4yiD5JED3zVLS2KZ9c4hcW4Ss5Tr5ak9aIuV8SMz3TAyDQa6sf0/OlzLhsM2qXjPmAQfeNqr7Y7PCvB9qdR8KTG0N4Fa4/c7RmVoBPv/AM0S8Os4vFgCbT2jo7kwFH9Snf0BPu3rOeHXlF5SxbLOoHh4UV8Q5xbLltwiAaKNAB6DQClSURnkLgvC8GAq4azdZTmzsgzF/EfdGmgG1Z1zvxk3ruaddTHgWP6VVYzjTNMGSetVtltddZoru8yNSWiecQy2wJ8h796NeR7qXLZw1zVbk907gxuDHjr6xQrhcHbuRmuFSNB3ZH4jWifgaWMM63u0a46yVXLlWY3IkliNfKimk1kDWAo5Zvg4q9auWyLaDKw6DKREHwELrXmN42v8UYUKjk5GnQsJlT4GNY6ifAxTY3mYLh2YH6y6xMTO+gzfCY/Wqjld2u57dxWdHMzro0gzI9nWIPQxWnPwgxj5ZpuHeYZdD+9KtkdLqFLiggiGB1GtC3DM9lX/AIg5EQA9s6kKynQTp7fQqNeo0NShx1CoaxbuuzMVQsBbXbVySSYHQES1FZVgK3Eck3gxFm8Bb+yGUsQPCZ1pUT4C9FtRdfPcA7zBcoY+OUEx6V7SlvXn/Ej56w+ONlldRDqQQ0noZG/TSK+jPow40t/D9n9zvIP/AIn1A/0mV9wr5uxKgt5eQArQvo24wMMyMGYqhXPp9i6SHUidlZQwPXM2mhI9Fq00eemb3ewyOCrKCD4jrVDy9YWw93Bn2U+ssf8AZYnu/wCh8yx0UpRBcYaEGQev4H9+NUXNKFAmKQEtYOYgbtbOl1NN5UZgOrItc+mUK22nZC9gWEo03LA/+N276DWZt3DIiIV7Y6VneLxadpcw1wyUPXTXWCvgdNfGNularxK4Cq3UgndW/pceI6Hu/AVlHOXLNx7t7EFW3zN/YYJKxuVMn3CtPVhjsqOIcLssmt0idR3JI+etUV3hdof8xj6KB+JNNW0xTXhY79xpgAa+c+kdTRvwvkooM+Ju2lI1Ce2ff0qNN5KYRE5UwS2xL5hbnMpJ7x8QNNBRXf5otIrdmUtJu2XcnxJ6mhHjmLXPlDZ18tNPcaG8TjEnbTwOoqcrbwFILbnORc9ySJ0LHU/pUDFcZe4csS0xHWT0qk/4sDoAvuUfpVnyi6nFBzBKqWnwI0HrvS+lFsPZo0HheGt4FATBxDCWY7JPRf1oa41x3tGPeJHUzQ/zTxi61w69386HVxhY70JQcvwGLS/IS2eIIj5tWjb1pnjPMN28e8YHhVAMYQTBNMfxBZoGpp1B1Rm1dl1w1Xu3Aibnr4DqaPMNfBuLaTVLKfPbX3k0D4LECwhj+Y2/kPCiLgLdnhmuN7V1tJ+6un4zTpJCPIPc2AXMRLahelSOFvZtMtwrmcbDTKPd4+dUfEcVnus3npUa/iSNKVWNSCXjHN9644hiFB0A6x415jL1nEqHzhLkag7N/mhI342GtR3BbU60y4/IrZb3lVT7Y9xq4GJVsIADIEz8ZoQgCrPhmIhSh2Ovx0NM40jXZ4+MVZyimVvZt/hUe8mUkdadwts7nas0qCnk9ZFWm2vjWBHnXt68CfTSubVszoBWS+TP7FhhLWcLAJ16HcHeiPE2rVq2xUS8d4jXKPDfr1ocFwWwI0PWP3pU/C8ZARkKghhufGIkfI0jGog3cZPQR50Q8p4pTeVL5dVbS2Q7Kmb7hCkQeoP7FHhsIQQxHd/fyoz4XwlDb7G4JW4JRuoI1iejLuD1HoaW1ELyXt3gFuWk3JY5g4uNIaZEgmCQdgQQYj1m4C+f5bgZ13jZh0ZfI/IyPWv5e4i4Y4TEn61R3H6XU6H+4R8R7zdY/hxuAFTluJqj+B6gjqp2K+h0IBGumDZLDHwn30qqRxu0ul4m3cGjIQTB8jGoO4PUEUqagGcc38BFi+Wsy1lwLlox/wAt9QD5iCPdVTw3iDWriNJOUyUnRhqCp6QykqfWiLiV038GGUnuHtFAOyuQt5I8FfLcHgGagthqdda9KWHaONfDPp3kTiwu4fs82bswMrdWsuM1pvXKQD5qRV7Ztt3lLSDMA9D+n6msR+ijjuSFJ/k7+eHuNr69ndIb0uN4VtgfX1/Y/SufljTvwysHaBjhLFRewbaG3LWf+0xMAafYaV/tCHrQr/8A7ZrdxrGKUrB9oAFWG2oI0O3xFGHN1vIExaDvWSWYAataIAuroJPdAcAfaQVRc58vpiEF5BmIGYR9tSNR6kHTzipe6sD4vIwh4bbm7bt3ATbiQxgLPTfTp8KEsZxbDO5Cu8dRmmm8Xwq/hh2lsm5ayk6agown8IPuFCLsO0DbA7+h6/vpNTbbeUMopeQle1gX+2wPmxB/E1B4pwewcuS4Tpr3gfxAohwfJiYoLcEoqrLgbkjw9YoO4xbFt2VBCgwPKKaVrwBZEvCidFYfvzmp/CeF3bTl8ylcpBAOvQ/lQy955hZJOwH6davrHAOIhcxUoP6yAY9N/lWUcBbIXGMJcZi6GfET+tQcPwy88whPjH6Va3y9vu3YnyNM2OIujSrT76EZVgLjeSuaw05YI6Gd/hVtguF3FEwFn7TeFL/jrjoJ8Y1+NQMXxG5c3bTwopgaJK2s1xbaEs7GJ/P0G9XvMeOVALaHRFCD3VB4LbWwhvN7bCFHUA7mqPiGJZySJjxNK84Cvka7UTHU1GdiCa8CR616zydRVEqBZ0mI8RXTWw2ximoNe9nWwbJ12BG0V6lpgZkCuFnauSD1rGLEXkbeJHWo928B1mowE10EodUg2dK69R8qkW8Rl9kb1HCdKnYKyGlTvv5+ooOgoZw6lmGbQMYBI0nwmrLC8IYOAw7pOh/I1d5Fu2D28JGhZoVT4MpOk1X2uPWrKZGftyNJVSqkdJZ+voKZ8bawL3S2FHCeDKGAbVT7M/Nf309KvMUcPZSLl1UXpLAMCNo6yDWV4zm3EOMqt2a+A397f4qiu3CxliSfEmfxreje2L6nwaJzNzfg7iqF7R7tsytxBlA8dW6MBqI8PAVVcQ+kjG3BlRltiIlVBc+ZYjf0AoNrosIp4witIRzbLC5xe+xJa9dJO83W/WvKrgR517T2KFPAeIZMynVdTHiGGV196/gKqOI2glwqDIEFT94ESD7wa8tvlYHwqTxe2sBhOuq+GUzInyOlGErjXwU5o1K/kkct8ZGHxFu6RKCVdejW2BW4p8ZUn3x4V9D8vYrNbyFsxtwA330IDW388yFT6zXy8j1sH0X8ezWlBPesRbbzsOSbZ/8A5uWXyDina7wr4JJ0zV7i51K+I+f7/GhnlqbYuYVpiyfq/wDstJQf6YKf6RRELmvrVLx1OzuW8SNlkP522jN/tOVvca5UyzI9qwFZ7BiPbtz91j3h55WO3QMtZ5zFyqod7YER3rfmh3H+lpHoRWk8dQwt5NWt971X7Y966jzAqBxyx2ltbqd4p3xH2lI7w966jzArTVo0XQLcE5rFkKGGW6gCnXRh0MdZj8assaeH4vvXcOCxMko2WSf7aGOaeGiReTVYkx1U6z7t6oVxbWj1H4e7xqLnNlFBGlYTCYewk4bDW7f9ZEt/uOtDfH+NNrLS3lVHi+a7jLGbTyofxeNZhPjSu5PyFRS2LF3AxlzJ8KhN5CPWkykiRTlrBO6Z1BIG8VRGYw58/lXK3CD4+tWScFvMoZUJ0keYpkcOuFc4RivjFMAYbFuw38qaAkV09sjvQY612VjX40DDfZz614bcipBTr8a7NrrQ7Boi2xI8xvTqLNPYi3li4Btow8R4+6rLgnAsTiSDh7Fy6P6VOX0LeyPeaNN6AnWymu2eo6Vz2ciRvWn4L6P7zAdogQ9QTLf7Ekz8KjYrkZMNmY23u+Tv2aD0CyxHqRVY8M2ib5IpmbC0TGUEnoANfSKs/wDgt0KGuAWZ/wCocp/2+0fhVjjeLG33EdLY1kWFjy1fVj8ap7t8zIEk9WOvv60/pJbYvq/A5ctWl2zXD4gZV+J1PwFNXMcy7FLf9ol/9xkj3RUW/dPVo8hUW5cHhRSS0K5NnV+8WMksx8WJJ+dM17SyGg2ZRbPKU12Erql7Drj+RsIa9CCuprwmhbGUUj2KVczSrDFhdEaVKtNntFTuuo9Oo/ClSpofqDyq4FRRHyZxn+GxKM2ttu5cH3rb91vhow8wKVKrcf6kcktH0Dw28cpRjLWzlnxjVT71INTLqB0KkTI2PzFKlXPyKpNFovCZWcLnIbR1Ns5ZPVd1+UD3VX/xH8KOyKNcJJNtVIEIdgSxjQkjTpFeUqCYfIP45ruY2ES3ahc4DfWSGYyJ0gDwofxPCmu5lukAoBlyaLliPZ6GZpUqlJ5HWgRxXDijMsyNx6VP5d4UDeC3V0YErrO0T+NKlR41bDJ4Cu9y2tp9AMriY8GG/uIqJgMKMPfgAdnd0jwYa/MUqVCeJgjmIS4PDhZUARuPzFM8PtJbutaKjK8uvkftD0kz76VKnQoxiOA2zmUKPTyPShS1wgB3sMBK95D4oeh8xtSpUkkqYyZ3geCntBbiSfZ2o34H9GqsCMTdy94hbdtQWj+9u6PhSpV1cPDFxtkeXkadINuF8hYK1GXDWz/VePaH/ae6Kc4rzTgsM3ZO7s4GltUIH4BY99KlXRwQU7+xGcmCnE/pAxbSmDsWbXm5LMPOBlUfE1lvNPErztOKxbu3/TVSF+AhY+Ne0q0sLAFlgq+MUeyo99R2vM3WlSrmbZaKycBK6CilSqdl1FI9pTSpVgnhavJrylRAeE0ppUqIp5SpUqxj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AutoShape 6" descr="data:image/jpeg;base64,/9j/4AAQSkZJRgABAQAAAQABAAD/2wCEAAkGBxQSEhUUEhQUFRQXFBUUFRQVFBQVFRQVFBUWFhQUFBQYHCggGBwlHBQUITEhJSkrLi4uFx8zODMsNygtLisBCgoKDg0OGxAQGiwkHyQsLCwsLCwsLCwsLCwsLCwsLCwsLCwsLCwsLCwsLCwsLCwsLCwsLCwsLCwsLCwsLCwsLP/AABEIAMIBAwMBIgACEQEDEQH/xAAbAAABBQEBAAAAAAAAAAAAAAAEAQIDBQYAB//EAD8QAAEDAQUFBwIDBgUFAQAAAAEAAgMRBAUSITEGQVFhcRMiMoGRobFSwSNC0RRicoLh8AeSorLxJDNDU6MV/8QAGgEAAgMBAQAAAAAAAAAAAAAAAgMAAQQFBv/EADARAAICAQQABAQGAQUAAAAAAAABAhEDBBIhMQUyQVETIoHBM2FxkaGx8BQVI0Lh/9oADAMBAAIRAxEAPwDylrU9rFLhTg1ZbPURxjBGu7NTNapGtUGLGiFkSnYxOATgqGRhQrQngJoTgoOQ4BKkCUKBIVdRKuVFiLkq5QsRclWzurYB0jGvkmDMQDiwNq4A7qk0r5KxObPjxK5ujGMYSaAEk6ACpPQBIctcuq9XuXYtlmn7Vry4BpADgKgnU1HL5K0E1miJBcxhIzBLW1qd9VODn5PFYKVRja/b7HluyOzJtL8UrHiECtc24idA08FqZP8AD2zF1Q+UNy7mIa7+8RWnmtRLaYxqQhJL5jGhr0Uujn5ddmnLdF0vYzsn+HcBkxNklEf0ZEg/xnd781eWTZSysApZ4yQKVeMRPXFVI+/huHqhZb7efCr3JdiZZ881Tky7gu2OPwMjj/gaAnuka3V3usrJbJX/AJiPOigLXE0cflC8kRWxvtmnkt8Td4Qb79jbXCPQKiMXElZraV7mvAaSGltaA76lWp30Owab4s9iZsrTtOBwHUgKotW2A+sfyglYdyjRWdOPhcF5n/n8mntG1pOmM+YCrbRtDI7QAdSSqkpqoctDhj6BMt5yn89OgAQskrneJzj1JSEJrgoNWKEekhuELkmFcrLIKJQE6iUBCFRzQngLmhStCgxRGhqdhTwEtFAtoyiUBPASqBUNAS0RNksMkppGxzugyHU6BXEGzDtZpGM5DvO/QK1CT6QjNqsOH8SSX9/sZ9KFqY7DY49Q6Q/vOy9Aior3jZlHFGzmAAmrA/VnMy+PYI+RN/wZaG75X+GN5/lPyrGybK2uTwxHqXNH3VraNpXnIUA5Ka5tqOzxYycxkOKksO1WuTJ/v05SpRS/X/EQw/4f2ilZHxMHIl5+AtlLaOzDcJqQD5miy1r2xLsmj1VrZog9jH1ccQDteI5LPkjNK6FZNa9S6k7r2CpbxmOmXshHGR2rvlHtaoQ2hcED3WAqAjDXUlcyEVop5BmUjNUp3fLCsQRrmM16qUpWjVHtQNkFE7D3vJLvTwM1EUwa0NzWS2qd+K0cGfJK2NoGawd9z45nncDhH8uX2Kcu2dDwyN5b9kVxTCnkpER3WMokKeU0qAjSmlPKaQoCxtVyRcrBIk4JAE8BCEkKE5q4BSAKBpCBPAU1ksrpXBkbS5x3D5PAc1p7LdENmGKciST6PyNPP6j7IowcujPqtbi00bm+fb1KS7bllmzaMLP/AGOyb5cfJXMd3WaDx/jP55MHRu/zUN5X45+QNBuA0HkqSa013rTHFFHmNV4zny8Q+Vfl3+5fWu/3EYW0a3cBkPQKont5OpVbJOoHSphyW2+WHutSYbQgca4SKrJQZ264TITtUokV2VQaJFv9kZ8dmaPpc5vvUf7l5u2Rej7F2YssocfzuLh0yaPiqTn8ho0vnLyNQz5O6hOscwdWm5xb6Jlr1CxS6OgiOUKOPUKRxUe8JU+w0PkT4VHKnWc5Ik/mor0IpXUepGHNCSyd8lEQHIIYO5Mj6Ok8RWLvfZ+aKrqY264m5kfxN1C11vlDGucfp99B9lUWG/HNoDmOB+xW/FjUkyo+IS0k1t5T7MaUhK2tvuuC095n4cnEaH+Jv3CyN43fJC7DIKcDq1w4tO9DPG4nf0mvxalfK+fYFLkhcuomkIDWLiTHOXFIVAGxua5JVcrBHgJ4CQBOCE0IcArK5rofaH0bk0eN58LR9zyTbkup1pkDG5AZvfuY3j14Baq9Lcyzx9hAKNGp3k7yTvJ4puPHu5fRzPEfEY6aO2PMn/AyW1RWVhjg/mefE88z9lnLXbC45lRTzVKCllWukjx2TJPLJyk7bHSSoaSVNc5RFUUkc+RRl6R7lEXobDSJMSUOUQUsRHAu5KrLocCpGpHOP0geX6qQQyFuPC7D9VMkLmkTaS2aIvc1g1c4NHVxoPlezRwiNjWN8LGhg8hReYbC2V0lrjdSoYS49Q04feh8l6bbZgxrnHRoLj5LPmnaNOnjVsrrntIdJaGj8s1PVjfuHIu1aqq2etQkfI8NAJwl1GltT3sznmVcWkJLkpRtD8UrVg9clG7cpCFHIdEmY1D59EkZySv0UIOSL/tZPQEdqi7O7uoKQ5+aIgPdS8XmLl0Vm1Vqoxrd7jXyb/UhZtsistrX/iMG7B7lxr8BUWNdjFxBHH1LvIy1s9rLTqr6z2yOdnZzAOB9QeIO4rIMkRME9E3sXCcoO4sW/bjdZziHeiPhfw/ddwPyqlbe7Lza9pjlAc1woQd4Wa2gug2d4LSXROzY75a7mPdZcmOuUes8N8SWdbJ+b+//AEqXhRkp5KaUo6jG1XLqLlCiUKaCIvcGtFXOIa0DeTkAoFsNhrCAH2p+jKsj/iI7zvIGnmVIR3OianULBieR+n9lnLG2w2cRNIMjs3uH5nb/ACGgWRtU1SSj73thkeSVTyvotqVcHhMuWWWbnJ8sZJVDPKkLyTqh5SrBSGveoJHpJZKIR8tUDdDIxJHvUXaVNBqV1BSpPQcUOx9DUJMpew1RNBY7EDQEVJ3lX9hsELW4XDE5xGhoQd2HgVnrPbnjwNBpTEeui0FnYPE7ccnDUb1hyud8MGdouRc8D3HFXFQAMfU79QQc1Da7CztaF4bgaBgDjTCRT/tgaa+iG7YUydR1QSTWvWpQhk77TixuBri3mhrnXmkxyy9WBuNrsnFC0P7IDKgrhIOdTQ16BO2rnLIcs8Tw3Su4n5AHmoNlZgXS5944XEcK1U+1eLs42tr3pQ2oFQDQ4a8MwM01yuFmqP4ZDsrY3MjLn1xPcTQgAhoyaD/qPmrmXRPa2mXDL0SUzTEqjQ6C2qgaigkCKe1QSjJKfKsYhrTkmJY1xCu+EyFeFNEclG1veIU4alY/ctlBtfCaRv3DE0+eY+CsvVbPbDKz4vpew041q37rDmSq62GXy0cvUR+eyUOUrZEJjTg9OsRQfHPRX932ltojMMmhGR3h25w5rJB6LsNoLXAqrsZCThJSQJbrM6J7mP8AE005HgRyIzQritftXZhLCy0NGbQGycwdD5E+6xzllnHaz2WlzrPiU/X1/UTGlURXIR1sLqvRbyj/AGayRQjXAC7m45uPqSsTcFn7S0ws3GRtegOI+wWv21m/FI4BOwLtnH8ezOo4/r9l9zK2iRAPKnmchZCtB5tEbig57W0Zb+A480RNIGgudWg4bydAs859SSgk6H44XyESzkqBzyu7Q6eykYyuXslsfVDcRdQVFOeSLsVmEj2MGrnNaTXiQCR6pSyuWHpmnCXs6EGhByzpmN4IS5OuiHpDdlGNZQRhwyrU1xAbiFFNYMBFIiGilGk1AP3HJUdy7U2t1aSNLAQKObU6V1yO4ol+2Fse0/gw5HDiLnDPoXc1lnz61+33AdX2TT1iIOQrUBprprlXNJZbUzC4ubgqQWPOdSK1b05rTWSGM2d07zm8YWHIitNRlkCda8Fly1xkdgyqMs6U3OAp5FI2qL/UBr0Rotm7eBO1tQe0a5ozG7vD4otTaoMYA4PY/wDyuBPtVeVWZ5hcwtFHNfWuubTy3ZL1G77c2ZjZGaOFacDvaeiuFVtNGF8bQhyZDm4KWlQVBGO8OqbfBoGyDNQyDJGPbmUEXIFx9SyGMJC+hAO80HWhP2KdGmPiq5p+gud5lpaP9xVryojBnHvKZmZA5oebVTWU5pOP2LZVbduIsuW97a9BU/ovOg9el7YEfs5rxA9iV5axy6EWY8qt2Fh6UOQzXpxctEZWZ3EJD0VCUFCC40HCvkNUXHGWmhRFNcGz2dpLDJC7RzSKeRFfcrATsLXFp1aS09QaH4W52Sd+IBxCzG2EWC2SjiQ7/M0H5qhzLizseDZmnKH1KhcmVXLMd7cavYhlbbDyLj/ocrXbB34z+pVNshJhtkJ/eI9WuCvNuGUlJ45rTg8pwPHk/jR/T7syMpQ+qlkQtomwNLhwyTTixRVXpa8Ti0aA0y380BRcUoKS2bEqRK0DzRLYwO9UaVpucBqNeihacxTU50/4KnjdmQ+tMweIA3AHQqEBXg1pX++Se6MEak5jLjxXOf7DLroirkuya2TNhhHeOrtzG73OPBA6SstKy22asE80uCzsr4cZrRrGE6n360W3OyE2LMtprQN1z481sNltno7DCImd4nN7z4nuyq48hoArfs6rkZ9Rvlcehv8Ap4vlmWu64nsFC6jMOERitK6lx3VOax20DmQSSWd7XMa+hY8txMcRnq3vNPQHRetsiArTes9tVdccjauFXAh1NdDl5oVqKa3B/AT6MRZe9AXYKE1aA4UNNa+2nNP2btjrOTkXYiMTATQcwDodeC69bRUtjYKVIBpqBvWjuy6GVaR1pTU8UcpJNJMz/DakX9llDm1GiUZGqe1gaKcFBiJ00JoFolwqNKFJqEG9uZVqYgBTkqdspEpY7fp8j7qpfLVlrkRwoUkpoD0RM7MqqGTcr90UVEtoBcRvAB9f790XYXaoC1uo48UXZjRqTBfOE+iS8LIyZmB9aa5HMHiOKw17bMTh4DGsLD/5AaU/iGo91sX20YsKmxVGRWyMk2JlE87vKwNgbRxDjStRlnwCpY31C3O0l1NmaaHA/jq08iPuFj5LqfEKuLcuBT4iZRDbhZiLugr0Jz+FPiJeSdST8oVo7KQFoq1zGuArqHDMVHAgjyR0k7XuqG4agZE1zAzK0LozyNFsuPxWrPbfn/rX/wALPgrT7IRd+vALG7Yz47XKeBDfQf1VZfKbvCvxG/yKjEkTFyzHoNxe2K0dnIx/0va70IJW+25gxxslGhGq85XpOzkotdiMTj3mjDzy0KZgfaMfjuHdCM16cHnOAucGjUkAeaAveOjcjkXOaOeGhr/qCvf2Z7JS0DvAkEkeFujjyyrms9fLzhjp4TjoPMfaidLo87jXJTNZU00zpU6JWMqaK0usRO/DlLGB5FJiHkxuG6jTTCcq1GWuSBtMOB5FQ4AkYmmoNDqCNyWaRY2ZhuF2Kprx6YfVTSsDGkPxY6g0zAFQaAjUnROsghwvdK55cMOCNmRcTXE50haQAANKZ1UAhJNGguc6haGnE7XSjdXaKEFsllfK9scYLnvIa0UPiJGXQak8F7xsbsyywQYB3pXUMj95PBv7ozogdgtk/wBmYJZs53tzzPcBoSBXQmgqRrRbCnr8LkavUb3sj0accK5Yg5HqU+IUJ6Df1UIA1Og0rv5qaHnrr/RY79BpK91BVUN7SmhoKuJoBvJ3I+3WnOgUcbQ3vO8XwqxYXml+SD8qKG7rgDcTpaOc6hp9FK7/ADV/ZIQ1uQpw5BAS3i12LC4GlW5GtDwRwd+GKa4B60XUjS6ENP1KS/72ABYw97Qn6ePmruysADaaBo+FhbVdUrpC5pYGHd3sVep1zqtpdrjgbXXC2vWmaGF3yR9BNpfQdclU3nZy/C9niaa0+ocOqfftoLcPDOqjgtOLI5H5Um03tZEqVk0EweMv+DwQ/bAPwE5/3l1Q9rsr64o3lhOtACHeoyQzrM46+LeSquXsXSLO03c2QcDucNR+qqbwss8Qq0CRo4A4hzI/RWl32g6VzVoDxTIqMuQXaPNo5quxV1JqOqsWWvCaUOHjuV3f2zbJj2je5J9TdHfxDf1VCxhiOBxqdM9/kooNMjaY29GF7e4aO3V0PIrB3hbXklrhhIyIW8tNobHTH4DofpJ48lWbQ3CJG9pEQXDPD9Q5HjyK0wQiRVQmkNmfvDpW9Qx7XU/+hVnbLCQcYHdd3mkc86HmqWGcmKNlMmPe4Hj2mEHLkY/dX9ytfMWxatBxD90Z1A5Z18lqi+DJPs01ysENndI7Ko9gF5VbZsb3vP5nE+pyXou3V4CKEQs3jD+q80cgyvpHX8Nx7YuQi5IuSTp2W1VfbI3r2Ew+k5FZ6qfG+hBQxdOzbqcSy4nA322901H7RFo5tH04HQ9F5veUdYWn6ZHtP8zWEf7HL0zZO+g5vYy5gigr8LP7abNmBsjmCsTsL2n6XtOh/le/2Wt8o8Y4OE6Z542gOYry090XFD2kbnOlib2YAEbu694r+SjaOOe81UZjT47ISQBmScgEm6G9hFy3Y2V5xuIjY3G/CKvcKhrWRt3vc5zWjrXcvWtidnexHaOY2Ikd2JpxYBuMkhzleeJyGgAVLsds22EiR9DJTIHRleHPmvQo9P6LnarVNrZD6sdjx+rCiaaJAAN468ynxLp6cPhYFFvhdmhELhiP7o9yN6SQuoQCBXef0SOkTPEeXyf0XTw+HKv+R3+Q6MUnyCssWeIvJGugA8kdDECK06VzJ4pzYqnMVO5v6ons8AFczX34ALdDHjxqoIDJminwVNtu5uGoY2tdwAJ9F1j8Arzp0R009AdN9TrkNw/VA2l+GEkahlfMiqXmrsU8m5UAXhYyO9GKje3f5J12z1YCK5OLSCKUpyOfFA3Rf+LKQUIyxflPXgfZXraOGR1z681jik3aBfHDBbU1r9QCOeajZG3khr1ul7n9oxxrgw4QSN5Na+afdlkOAYwcVTUHXU09lKe7oviiyja07worXd+IHCcJ3bx5hZS3dr+14InOGdTQ5AZZkab1rbFMRQPNeauMr4aKaoy9ts0kczGtJLiRQbqV7zuFKVWkszq1ad391CKtcVRz3H7KghmJnadNW05HWvmB6Iq2sq7RbNtIbJ2ZyJGJp3Opr5rL7a3eGvjm0oacq7j8q72ghP4LmmhximWoO72+VDtG8dkcWlRlzqmVw0wDFX1MDA4HyRuy0ZFnGMnQmhFMIr3RmmPtUA1Ay6IK99omtZhjzJyFOPkmQFyKw2cue8tzrK4AdA0kjqXH0W6uayCyQmR/jcPQcENs3cYhY2WbUNyH7xq55/zOd5AKn2pvsyEtaclqiqXImMN0jP7Q3gZpSTpuVS4p8hqaqMrPJ27PQ4seyCiNquXLlQws0oTUtUs6YdYbQQei39w34yVnYzgEEU72YIO4rzNjqFWNnnotGKZ57xLTbZbl0w/a/Yl0FZbOC+HUtGbo/wBWrMXFagyZhdSgOvCuVV6PcO0xbRr82qW+djLPa6zWUiOU5lo8DzzbuPMeaueO1wclPa+Qu75shvWhsUwORyNN/wBl5ZHbLTd7uztEZLfyknL+V+hHJaS6dr43mjm0G41quNlwuL5NkJJo3zSBzQ801SqaG+BI4tZ4QKk8zoPlFxSE/wB/K26DAq+I/oN3bFbCHvqacdeQ3/op4Bn09kHZ3ZF3E5dBkB9/NFxy5ZLpPhAzk4w/Nk7pKf8AKhfPX46DgFHJIoSUoy2B39awyJ2dCRhHmcz6VKHu+2iSENOoGBw5tyPx7qg2rkkll7KMGjR3iBvOdM+VPVV1nuS2hwLZAwEADu4nENy00NNPJZJyubGryl+6yAd0ZBWl2UaS0kgUFB/RQXbcrmN773OcdXOzJ9MgOQRzLA0Px1NaUzOVOmiWsdBbjrVeQjGYc4nIBoqT+nmi7N3mYiKEgGh1FdxQ88jWjiiYn1YDxaD7K0ueyn0AQ2Udq9+91KnkAMvlTWd4e91NG5eaHntAaxzuvuotno8LHn6nV9QFS7S+pb6stzJULK26Qi1ta3Q98+hHyrdloJe5vD4yzTJXNYS7IGlC7eQN1Vb+ZA9Dn/lL/wAubRz4+6ym1l4F1I2551dT2H3R9tvKtQzzd+iCsNxyTOxEYW/U7U9Ajj8zpAt12efzXdK+YNDS8uPdoK+25eg7PbLMs9JrRR0gHdb+Vn6u5q4DoLG04KYqULvzFZW+L7dIdaDgtkcdcsQ25dBe0e0Bf3WmgHusZa5aqa0TIB7qlVkkdDR4bd+w0ppTk0pB1mJRclXKFUHJUi5AbxVLE+ihquqrTpi82NZIOLLGOWitrtvh8Rq0rPRSKYPWqMrPMajTuEmmek2TaKKduC0Na4EUIcAQetdVX2zYGCRwfZJXRnXs61b5HUe6xsc9FaWG+Xx6OKJpS7MvMejSWG7pbM0iRpzcSXeIHcM+gCKdeJwkA6680PYNsTpJmOasha7LNqADxGXwrqlSGfGurCbPJkANwHsiw9CssjdWSV6pzrO/r0Kk7GZMsZdEj5UParWI2Oc40DQSTyCjex41afRZ3audxa2IA941caHwtoaeZp6FJnLahcVbJLtvRr35guricQMq0BdhB4mlPNaOB/53kVIzpoBua3gAsrs7AcZduAp5u4eQ90bfF5BpayuqyKW2O5j6t0g+1X0CaMqT6NHV288gPNMhtNfEa9MlUyRNcMiWniE+6roMZcXlz3VI727lRKUpSYVJItJnxuydpwxV9qqy7QNiFNBGPYLOtuvE8nAchllvJA+6ubbZ3ujLWChLcIrkOCZjUnboCTS9SttDu1ZgoKHmVOXysjwx0B4upQJ1zXDNGDjkaQeRy8yjnwQM/wC5JXlWvwmQ082rfDBlliuivuuNzWvc52N7nZmnAaBQWy65picxGziczTeQETatooYxSNo9As9eG073aGifHTRqpMU8zb4NFFFZ7O3PvOGhNPhUl6bTE5MyWatNuc7UlBPlT0lFUgKb7CrXbS41JVfLKmySISWRDKVGjFicnSOlkqo0yqWqzt2dzHBQjSFokouqlVDBqVclUKDEi6qRAbRapCkXKEFCmjkUKQlFGVCM+COWNMLDk4SINsvFSh60RlZ5/PppQdMMbMp47WRvVdiShyOzI4F/Z75e3RxVnZ9qJBqarHiRPEqKxbib6Ha47wi27VMOvwF5wJk4Tq7Ko9KbtJFwHouN+wHVrD1aF5uLQl/aCq4Iejf/AL8O5rfQKN+07P7C88NoKaZ1fBDfSbWgaBBzbYP/AC5c1izMmmVSy6NFadopHauKrJrwc7UlVxkTS9VZaQU+dQukUJemF6qw1ElL1E96jc9QdpUoJSo1YsDm6Q6SRRammaV6YUhys62PAsapdiFcCkXKgxapapqVQsWqVNSqF2GFcVy5CbBEi5cqIKmuSrlCMienQlcuTImDV+UnCcuXJ6OHPsVclXIhTOCckXKwGKEq5coCIuXLlZYialXKi0NKRcuUYSETCuXIWOgC2o5KOyrlyRI6mn7RM9MK5chNshpSLlygtirly5WQVcuXKgj/2Q=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4340" name="Picture 4" descr="http://blog-imgs-21.fc2.com/y/u/l/yuli774/IMG_481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1543" y="465137"/>
            <a:ext cx="4931614" cy="6575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1693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2451</TotalTime>
  <Words>503</Words>
  <Application>Microsoft Office PowerPoint</Application>
  <PresentationFormat>Widescreen</PresentationFormat>
  <Paragraphs>164</Paragraphs>
  <Slides>130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130</vt:i4>
      </vt:variant>
    </vt:vector>
  </HeadingPairs>
  <TitlesOfParts>
    <vt:vector size="135" baseType="lpstr">
      <vt:lpstr>ＭＳ Ｐゴシック</vt:lpstr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にし　とよひろ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case / example / situation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１</vt:lpstr>
      <vt:lpstr>２</vt:lpstr>
      <vt:lpstr>３</vt:lpstr>
      <vt:lpstr>４</vt:lpstr>
      <vt:lpstr>５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lesson</vt:lpstr>
      <vt:lpstr>Phrase</vt:lpstr>
      <vt:lpstr>PowerPoint Presentation</vt:lpstr>
      <vt:lpstr>PowerPoint Presentation</vt:lpstr>
      <vt:lpstr>list</vt:lpstr>
      <vt:lpstr>PowerPoint Presentation</vt:lpstr>
      <vt:lpstr>PowerPoint Presentation</vt:lpstr>
      <vt:lpstr>6</vt:lpstr>
      <vt:lpstr>7</vt:lpstr>
      <vt:lpstr>8</vt:lpstr>
      <vt:lpstr>9</vt:lpstr>
      <vt:lpstr>10</vt:lpstr>
      <vt:lpstr>PowerPoint Presentation</vt:lpstr>
      <vt:lpstr>PowerPoint Presentation</vt:lpstr>
      <vt:lpstr>PowerPoint Presentation</vt:lpstr>
      <vt:lpstr>Ichiro-san Patsy-san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だれ＋「の」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`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Hiro Nishi</dc:creator>
  <cp:lastModifiedBy>hnishi</cp:lastModifiedBy>
  <cp:revision>22</cp:revision>
  <cp:lastPrinted>2014-08-27T22:14:10Z</cp:lastPrinted>
  <dcterms:created xsi:type="dcterms:W3CDTF">2014-08-19T03:27:26Z</dcterms:created>
  <dcterms:modified xsi:type="dcterms:W3CDTF">2015-01-14T21:48:55Z</dcterms:modified>
</cp:coreProperties>
</file>