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48" r:id="rId2"/>
    <p:sldId id="350" r:id="rId3"/>
    <p:sldId id="351" r:id="rId4"/>
    <p:sldId id="353" r:id="rId5"/>
    <p:sldId id="354" r:id="rId6"/>
    <p:sldId id="355" r:id="rId7"/>
    <p:sldId id="375" r:id="rId8"/>
    <p:sldId id="357" r:id="rId9"/>
    <p:sldId id="376" r:id="rId10"/>
    <p:sldId id="377" r:id="rId11"/>
    <p:sldId id="378" r:id="rId12"/>
    <p:sldId id="379" r:id="rId13"/>
    <p:sldId id="385" r:id="rId14"/>
    <p:sldId id="356" r:id="rId15"/>
    <p:sldId id="359" r:id="rId16"/>
    <p:sldId id="358" r:id="rId17"/>
    <p:sldId id="360" r:id="rId18"/>
    <p:sldId id="361" r:id="rId19"/>
    <p:sldId id="386" r:id="rId20"/>
    <p:sldId id="382" r:id="rId21"/>
    <p:sldId id="387" r:id="rId22"/>
    <p:sldId id="383" r:id="rId23"/>
    <p:sldId id="399" r:id="rId2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75E41F9-3FB3-4836-BA6C-7D186D08581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CB6C522-A850-45B3-8B2B-9A5464D9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90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8A973-CA13-4EBE-8566-26221C3EA829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26D3E-9C4C-44FA-8752-3708ACC28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8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7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1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0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87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6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2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5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9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9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3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B4CEC-69D1-4CD1-9751-34B0166EED4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F27FD-5F31-4CC9-8899-338866E4C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8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29045" y="-233240"/>
            <a:ext cx="1954381" cy="6924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うみ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xQSEhUUExQVFRUXGBcXGBcYGBsXGhwcHBcXHBwYHBwYHCggGholHBwZITEiJSkrLi4uGB8zODMsNygtLiwBCgoKDg0OGxAQGy8kICQsLCwsLCwsLC0sLCwsLCwsLCwsLCwsLywsLCwsLCwsLCwsLCwsLCwsLCwsLCwsLCwsLP/AABEIALYBFAMBIgACEQEDEQH/xAAcAAABBQEBAQAAAAAAAAAAAAAEAQIDBQYABwj/xABKEAACAAQDBQQHBAcHAwIHAAABAgADESEEEjEFIkFRYRNxgZEGMkKhscHRFCNS8DNicpKi4fEVQ1OCssLiY5PSFqMHJCU0VGRz/8QAGQEAAwEBAQAAAAAAAAAAAAAAAQIDAAQF/8QALhEAAgIBAwIFBAIBBQAAAAAAAAECESEDEjFBUQQTImGBMnGh8JGx8TNCwdHh/9oADAMBAAIRAxEAPwD0OWaQBtfbKSMoILM5yoo9o8qmw8Y7EzGVtdz4Hr0iRpSzBRgDcG4BuNDe0c61C20gRsRJo+JEvs3NAZbZuyOgWYdL/iFq25V0Mh7RncRseU4dRISVnFHeW7rmrqAikKo76jpxixwYEpVUWVQAKkmw6m8UnOF4FinWS2JiVIgEwRKjCBuVhofMNoglTKGHTnjK4rapea6GacKkorWY6Fi5NwAAKZDxJNTw5hkrdC8GwVrw6bpFbsfaaz1NCMyHK2U5lqOKt7SnX3GhtFiTUROaoeIimHPEaQ9jARmSS3rDozQ227YgpIQTEl2nNWlCRZE4PM45eXK1dDInK6hkIZTcEQ9OhepLWIHNDEwiCcYVsKCVaohjRn9g7WnPisRImSSiIFaW5K7wNQTrUg20Frg0JFdC0IwrkZWGTDHGAsdOZRYVFd48QOdOML5g20y//wARNm4ifKQSSDLDgzVoSStb0AIzCld2oJrrF56M4B5SHPPeeWoQWBVQtBRVQ+oOmsHyWqIkkNViOAFz1tby+UHzHVG2q7JyIDxRAqT9YNgPHuFudIR8BQDicGT97KpmpccHH1h+AxIYF6kAEJTjmJFj5qB3mJwcm8PVNz0/WHTn584C2coJYimUTGavAsQB7h/qHKF6hMl6XimKU8ap8RAG35dzBm137bGqB+IHwF/lEO3tTCPqVXQyE4XiGetUPdBOIF4hmDdbuPwiZUrgYJG0poXKJszL+HO1PKtIEhpMGhRXmREzRzGI2MMkA4tHRGTCw1As97nEhq6il1+Y5935KKMozLdPh/x+Hdok0b5KneAFRwI4V5d8SSjqy6+0htf5N7j74oQJTOoKw1kLCrbq9bH/AIj390CYLKHcgl7nKv4btWn4eV9KU6QZNtd7ngo08OZ6n3RrDRaS9BEgERK1okRoYUDnFg5qaroOnQ/WJAprVWKHQkUuORqCPpwiNjvPS4rvL4aj6cYZNnBMupDEBaXNToP5nxjKTQasImPlv79b/MmD5TVEVZFDzfgOC9f56nhFrIHwEZOzNEYgaZiSWK6U9/dBJ1MBuKk1tfdI4H8/SEtoNFe3o5hzMZ+xktnOZsyAnN+Je/iDUHXWtbnAqF3VoABZRYAC1hAwnUOX2+A59f2esE4SxPE8W68h3fm9YO9vBqC4BnTGDCvq6V68j8v6QaDAjG7cRow1p1/l+SGzIcZakqxAJWtDxFeUGSnzCo4xV1o2Q1y5c+bpWmXv68usWGFY03rVNhyFrQYsEkPYQNNJBtfmOPhBDPeBZ9c1uHDgen84VhQJPPZUK3RyAByZtKfqk+UGYc0JA0Gp5sbn89acIExzEBSgrmmKKfhJPrU6cR0gnD6mnqiw6mtz526mvSMuTMIDQDjZoBqTQCDIAxB3vGM3gyHocn7B0/VPL9k+7u0ocVOWRJanGYz95tTwFK+AiyxuOSQhDEEUsP8Aaen54RlRKbFMGfdlDQcxyHTrAbGSGbEkHent7VQvdxMV+2Z1axc7RxQUUFgLRktoYiphHhUUjl2V07WEnLSU7dAo72/41iWRJLsABUmI9tTQCJSmoSuY83Ovlp5wiHZTkRGyxo5TbPVBnGMeZS9DKlpXoSGNIoJjrw08/wCsMAHYRE5h2IxSiApis6lrKorQnieQ5mKRQrYj4m9oWAGnKOBMLFdnsT3LufSU+XVuRGh5fy6Q5TU/hcaHgR8x01HvIg2nJZrTU/eEFrMR7ZlPKjCx514QooNs+aDMmhEyvXfJBpq2h9vj5+EGk6hLtxY38+Z6DTpCNgmViGZSDfdNz3kaeH8olIoKCwgNNcmsMWJFiJTDwYYANXfPA1OU8D0P08R0Zic1VyUBzDMDw/WFrn4xKBUkHn84gxkquTNmNGBBXj+q1OfHgYUIQSKGhoupbi3cfn5cDBZYgVXlAwUm7eA4D6nr5dS1MazDZJJuYHlkZmpe+8vPqIMEByZWprepIPLp3dIDCNP6QfhyH7ziBX1edevTnBmG8hSy9OZgFv0oN65f0fAtX1600HP3VpB+HSlSbk6n5dB0gIzCBAaHeNLHhyI5fn6wWDAkoVr3xmZEf97UXGUUTjnzHyAFT7+UFyBY3qa3PWg/p4QF2Z7UmhDZApbhTMTUcM2nd3anygAKCwjIzFlpSB5i1a1iND+eESzMSi6so7yIrG2vJDHfB6LvH3RmZEuPLHJksTMRXHIcSP1gNDxtBOFatxZKUQdPxePDoK8YpsZtETKZZU03vogIvY5uF/jEc7Gz29pJQ6bx+QgWGi/xGIVBVmAHWM3i9tFyRIUua+sbKPGA5yyheYxmH9Y28haBcVt1VFFoB0jNhUSf7DfPPbO34fZH1iLH7UAFBFJiNqPMNFBMDvgnIzTGWWvNiBCbuw+3uMx2PLG0D4bAvMNaW5nSCMW0rD0qkx2OmZSi/wAQqfIxRbV287ijMqL+AWHjxPjC13H+xZY7aSSgZcg1Y2aZ8l69fLpnmMOmekU907JXmugA3MxCADSoNqaRSTcex9Zso5C5iig2LaQdPxAGpgTtWeuWgA1ZjQCA2mqx+7DEWux1Nenfp0hq4dpilixC1oBSmoND8IstOuSbn2HS1zVI3iBU360ifD4ZmQu5oAJwCj9RFPP9f3RabPwKy0JA9eVKapv6wUn31h89VGFJ4/fr5qh8eEK5+poaMW4pmew2FUrUi/fHQfIlbo7oSC9R3yLHTVHoErbrMCayWA1ImIfnEqbTr/dSz3FD8DGFly8NkYdpMDECgo9K5hWtK2y1EQ7bwuHDKcMXaWag5xQ5gTa40oVgbfuaz0hMd/8Arnw/kYnXaFP7qcO4v8jHkcrDhmAsK/qj5CNPhMDJGFVknzu0c733T5KCtQpEm9LnX2e+A1X+Blk3abYA4Ygf5n+cTLt8D+8nj89VjzOdhypJXEzsooR+kFQa0JoooK5daVrHSO0zENjJiUrbPNBoBWtCbWvGrF2as1R6gnpAv+NMHeE/8YKl+lFAVGINDrVU+kecYntBlAxz0p6xdxaxFjMuDXWg0imO28SrMvbuaEiuZjp4wE30ZnFHsA9Ih/jj9wfWJl9JP+unig/8o8tw+IxhQN9pUhhXKaEjj4HTzEQYjaGMRqdtmFaaJpah06+YMZJvhmaS5PXB6Rn/AB5f7n/KHStv00nSv3D/AOceUYbH4urVnoABaolbxIO6CyUrDcXtTFImczV9bLlpJc0pruppwhd1OryMoWrPW29Ia37aX/2/+UJ/6g/66eCf8o8k2ftbGTScsxbXukrkbfotbQdtSZjZTsqTkmBQDmVJdCSfV/R+sPnGbd8m2Ys9MPpCP/yPJViIbeUaYh/AIP8AbHm2zsTjZswoJwQDUmXLa2ZVJsl/Wr4QnpBjMZhnp25ZaVqoAFnZSPV6V7jAT9wbD0Z9uyzrNmn/ADU+AiFtqyj7Mxu9nPzjzLA7axczMftBUci+UdwJNtOELi52L7Mv9pckAkqJzNoQAN17Vr7jG61YdtKz0sbRX2cPX/JX4iFbas7hKK99F+MeUS/tbGhmzGFQaZ5mX1pi6Fz+D+KI9p4R5VGY1qe/41gNpS23kKhcd1HqE/aU6lWaWg5s6j5xV4ja6e3ipQ7iW+AjzvCYJplGFPWINQvIHiKcYNxGyMq17QBr0owXh0pxMbG6rDTUbo1c7a2FFPv2mk+zLU17r/KsBT/SSUhouHNf+oT7wctPOIpGzMHLALTkcnsq1mg0bJNJ4nVstR0ij9KZUr7ROaSUyBlVVUiwANN3Ud/SNFJtozwiz2j6aPog7IaEBl15gotadKmKLE7Ydm9apIzVoxJHOr0tE3o40tZnaTfVQgndLVBlzRooPHLrFliXkzGmOA9H7PJWWVGRUHq5qWNPdD4vKEz0KKYZjaB9SDVgLjWgXx8olXBsJdSoob1oK91SCfKLmU6KATKmETGYqaCgDOSLBul4Sbjpy/dmRJAVM9XZm3cuatFAFxCOUrqKKQimsvJmdo4cpMKmtqW7xWJJclTJmNWjKkxhent4ZRUcbO4HfEu2izTWL0DWrSwqABapMS4CQTJJBAqzK1RqpVGItSoJQcefWLRnSTZKUNzaQHsOTmQ0BO/LAtzLW9wg7Y2GBlzFYqtkIzsB7TX58IgmGcv2cnIEnFcqoDSgbLQ5gQDrx+EWey9liZOCzS+UCaWXOQBlDUAynQEDSGnKrbEhG+OhL/dIiksVQZqLQKFdqXNySpFBS2Q61tX4nbCJKMrQkTFYhSxIfLW7+rZQN3h1JjR4XDSZEqb2OYZmStQ/APT1++MrsZjMnoznOxMg1IHF+FBaJQzcuxSWEo/cFkbcCimQPxqxIPupHRNtrEv282jLQux63J1tHRXy4Sy1+WT3yji/wi4GxZZKVcAZBmosuuej1A+70zBB3Ewk7Yv3aBWBbeZgcoFbUplUajnygORlIrmlk1FAAprXNXnaoAhoObJlyMQAWyqtKAX0HTXWA91cjLb2J8NsqaGBsKDNWoN+Xf32iyweEnCWFM0KBXdCyyAGJDexW4Y8eMUpN81qVSm5ap9Za5fnwgxpyHM2YeohqJQpTIWJ/R0FwD3c4Wpexm4lv9karjtbFQBVUuQqmh3bAGotTQaxFM2e1VcsGds2c0W1bVFr7vxitw5Qnea5LE0l2oAaUrL7h4k9YkTKQc1c1akiWo4NU+pQGt6adID3Lt/H/ocMvBLmUUZwRUBhQVyg86a2EUmJ2FMzOwKGpJF6E687e/jDVpU5ub0AQaDNT2eQHl5xMU3svAt7IsM7ZRpyAHhAqXOP4CnHguFlzQvZ9hKOVVGbOozENLvpUGqg3/D3QNI2RM32KLmJNs6muptQWBqPKIZaq4EsSlO+GqSASDVaHd4mB3KFi5lilWGUUtlJ4U4gRluXb9+Q9TUYSbOzEfZ5K1RZJq9VpnLF7Lz4U4xR4rY84hlKAk0OYODS9MtwLaGA2CUeqUqRQgCi2FteNfcYkQS9ACp1qbj17cT1hPV+/wCQ4tB+yMF2QJm4ZJ4JACsy7tPauDzpa+sTzMBv5kw0tQ4NEzDKtnU3yWJB5RVYVq63O56tORPStfpDZLmljMrlprQkkm/reHhG9RsFvIw5Dlfsy0EuYtC2ZTnC8cnAWpTgYrDsdmFFkFD2etAActyLCzGlhS9oWdNdGK55gaumfh2YYaN1Bh32hsyb8wVDZgXblW19KECDcqNixuyNmzLBpTWcNRhS4lzaXIpT55YtZBBbsxhic7bthSksu2WrDjQi/Na9K0YuYoX7xt4CtCTqSL1J5e8RN/aM1a/eGooBUD8dOK8qwLkGkVssjs5faSnygJLG6oLGXnBbXrT+sTYyShFFlPLNic4ArUWpQ/msFja8/wDxBx4KNFJ5dImxW2J9blG9UXHP9lgISe5u/wDkaFJUUuHEsBRMVm3mIygHgBxP5pF7sp5IDZZMxqkLTKtb62Li1h5X6w/2u1d6VKOp0pp31iSTt1RfsAPaqCDoaaZRe8BOSldfkLyqAcMWliZLKvXMu6q10I4Bj7q1rBG3JyTkJly2VmmkglMtRlNhe4uPIQQdo4ZixZHUtTNUGliCNHPEDQQcMVImiiuoNGpQgEZiDWjAaUAHSHlqrmmTjFoz/o9MWUuJWajntECDKhe+8TULelNe+J520kmMCS9Qri8t/wAcyg9W53hYdYssHsvsiaOTVZgoVy1L5ONaGynzEC7SxKiYpJKBWq2ZWUXEq4IBVrq2hOsNGUZJ0xXuTTohw+0pSy0ldoC4SUg3WHqq1aVA408+kBYjbaEHMszMZTSiaClQT14aeEHTtooaZZiMAJaAKa2Cithfg3DiIrcGVZ1oyNTEBvWAOUqpJvQ0BT+KKRissDdK1+8AuPmiY5cAgNQgHW44wUzgy0AmICFFi1NEmCnfUgU6wuHwqFZeYGu9W9LhCRpw08oQbHVsR2UxRlyuQATbeABJJ1pytAUVeSj1HFNLtX8iYqUTKwAWjZGBcKcxWswtvAaC51i0lIUnTGJWjLPCnMNSDQXPGK3afo3Lw05MrE70sj/M9FEVUzAAkks8sXNaZgd61KU4X6Qzqb5IxuK4/UazFIwlMCbnLSpAFkNdTzii9GsA/bSycoH3Z9ddBmbgfdAmAwbPLmMZjlFCspIN70sC1tdYCxc5pZp2r1oDcV17yYMNNpOAJTTakFY+SpmMWYAk1153HuhYrF2lMUUDmncPpHRRQmsfv9COcHn9/s1UrY9DXOoPc/Mn5mJ8JsGpojivJc2nEd140svBtzA7lUfKM1t+dNlTuzWYTYGhPSp0HdEXJtYZbbTCH2FlAR2agoQMo4aG8PTYy0KgzKEUI7MUply0t0jOYnHTSVVprqBrlLDUi1tf5wEZrsxUzZrXygZjXNm6mGjBtW2LJpOjaLsQa7//AG6ch8AIX+x1vVnvroOf1jHHCCmYhtWFS3JhUa8oT7GGUMFNN8dTkAY+4geEZwXcymbY7Nl6lm4/3qjWsINnSb7w/wC8gjFvgBkLZNLa33gaezEk3DBqsEC7pIv1Lfh1vTwgeWu5tz6m1/s6SKNmpXQ9ugrQ8DW9zEz7CShJVgBc/eLTXU+fvi89DJC/ZFt7TfGDdrSh2MwAarT+JT8ok+MFqMoNkSiDSpFq0mpS9AK+NPOGf2VIPtf+4h41g2Qwl4SYlLs8r3TUMYXG7PDbwCEjhWhN6XtpevhCwqTaZp4Vmul7Fl6hm4aUOndDv7AXgZn/AG+/6xkBs9SU3FOoIr+Gpvu8c3uhz7M7IKcmoJJRjpnyU0GhHkYr5a7k97NVO2BmbMXNf1lp7OX4CGPsRj/eIbFeOh10HdGaRJodcrYhVy3VZhBJNb+v0r4xJJ2rPQAfap9bVqTM0BDm4b2hB8rsweYXH/p+YB7PDRhwIPE9IdP2dOofu29q4FdSeVYGxW3MTLlq2ZGNaHOiX53ABi2wm2ScO050lsylRuFlFyvNmuKxF1Sdl0pXVFHNwzAmoIueHNDzhk9f9p98bZcSDLmzGzBZKszVo4oOQtUxTy9s4Gdq8nlvgyT/ABBV+MZQk8oTelhlA3reDRHL0/yt8VjVzthymGYFkGoJIZdNc30rFK+y1Q0M5CL3UFjry098I5qPJRJy4K0jXu+YiN5NcopUm3ui0EiWugZ+G8co8lv/ABQ8YilltXggpXyuffC+d2H8l9SHZqTpRFGyrxRt6o/Z4eNI0OBZnDMF3BW1zbXXjavlFVIwTPrboD8SLD86RfbPwbItA7AaUohHdvKYhLUjJ+r8Bcdq9JXYzYUlnWaq5XUggjS3Cn0jH+l6BXreu+SDcXc0NDxygR6M8nrHnnpdie0xByElFUSyablQcxGZt0cBrwi/gdWUtSnlEPEQioXwPwWNyBUzS92wVhzHA2ifE7TyThOeWbrl3W/WqTf4QA8qkozrZwwXQGn3bvUVHGo8hFzLwaqEULVaksKW3gDw0Gsdco7WmS3XHgj2ltuTiCrI9GHZVDAi6NW3O3windC5TJVhUA3JAzECltBSsHyMOhxHqjKGYUpUWVufWKWYCMzIAmVmSqkitCOAGkPBJPAsm3GqDNjklcUxNakDyYk/ERCJKvMOYA0EnUV1Vv5eUM2djuzlzQwzZstCDxrcmuthDpOIluz5WKkiVQMK3UMCLcNPOH7/AL2JvoVm2EpOmftsf4jT3R0FbWkffTNPWsRyIB+cLFFJURkss9bRozG3cLnxROgyCp6n+kESdtZiAMqilamp91QfdHYiYC1WdO+4jg1JpKlyeileTNbWwWQh827UagGhr3HhE2GwuGSnaCcX9ZrMt6FiQTl4AmLPE4zDjdmMrjioFa9Phwitx21VYky6i5opDMaBRU1NuNIfR1JbaolqQV3YDOVZjOJYm5SAUGbSq1zGsy5OvExBKwDgXWY2vw6Vg58XMIpmObMK7q0ofnA32qZShZ6nQ6a5qad3wiu6ddBdsLDsHhjMcDsUliinM5oLX/AL8PCIvsMzLQSgbEm4FTugLw4Cte+IzPa121A9cnjdj3VhJgJIpvAAXzG+hrrfWBul7B2xNngsXNlysOktstJtZosdyq1HlXSNFidpymUjONOR590YjZ8iSZe+ozb3D9V6dOUTJIkoXKqp/SKK6UvThrCKL2rK/fks2iy2s4MshDU5kNB0dSdekZn7I9QwRSd4AN+srA1odNB3mLKdhmmnclJSvsoT7b8QPyBEC7JnKK2Q6b7haCxrQNWvhziV7XloLVqkVs/DsSGMhbKwsDwWtTum5p5tD3lhUJ7FRUVBqQQEBJBGQajrwEHpg8vrYrwQO9L83IEEJiUX/EmdGKqPJVr/ABQz8Sl7/wAgXhpMpkmBaMe1pyVjUW/aHPhEmDwZIB38xLCyZzfepZG5k8ItP7QoapLloeYWp82rDGx0w6u1OQNB5CEfi+yHXhG+WMx2ypzIoyqtSc3aELqKaFgeJ0grDSEXDtKmzVzMwP3SswoCv4qXtAWa/X3xMZBAzMVRebsEr3A3PgI5lOcltR07Ixy2Wc3bKdnMlrLqswFXznUHUbtKecU+HdUP3cuXL6qgzfvGre+CpeGVwRLE2ax0Kp2csd7TLsO4RLL9H21mMF6Kc58zu/wwW2l6pC+hcIBn4mtyxY99Y6TLdmGVCV4muXgOJFPj3RepsaXaikn8T7x8K2HhFlhdkgCnCIeZFPCsdybWcGfTZxYUNO5bnxdv9oEH4XZIHDKOnHvOp8Y0KYMLHMnKElOT5Esr5eHCi0PuBUmgHEwLtjbcnD+uavwQXP8AKMLtH0gm4maik5ZZb1Boe/nD6Xh56n27iT1FHk0W2drM6lZOlwWrQm3s29/9YxXYHtQGFFUEhTarUZve515UjQg04QrqGFxWPT0YrSVI5dR73bMliZjLVKnLUbp0qLA04HhWCpmMmzJgZGEtgqjU73ClKGvd3xcTsLyuPwt8jwisxEoLTKpDCYjG1wopavKt4tGVumiclSwyXZe1QHrOU1bMQ6DdrlN6UGsCTf0RpdTNmkHgbrSK+SfvPF69bNEjMijdm34rlanjFHCpYEhOlb90Wry1CgAAb0nx1rEsrYCutXJqzooykWDIDcFbmvWBX2is1BorBkFrKaEeIsQfAxpMKadkP+ogPhIb6QkW1V+4Wk0/gopGHKVVZjkAkCtPzSOiFMWBWpuWfgT7bAadBHRKSlZaMMFrtB17FhapUDTkYzpkgpWwoRqQNW98audgAooGS4o2dhp0yE0gV9m4cmrup6KrN8WHwgvXV5B5TawVM9lMxastTU8b6EEd94POzZhAojMSPZFSBaxtbQQckzDp6qOeGoUfwitPGJE2sFFElIBrer+O+TEvOp4KeS2sgkvZE4n1KftMBx5EwVL9GJ5uci9Se/p1hH21ONg5A5Luj3QM+JZtWJ8YV60uiHXh11Ycdg5fXxEkdBU/AQq4PDr6052/ZQD3kn4RXQ4RN6s31KrQgi0XEYddJbv1d6e5AId/a5H6OXLTqFqfM3iqzDn5QXhcG73AAH4nYKPHj7oSpS7j1CJJO2jNf1pjHxgcmCWl4dP0mJUn8MlTMP72kSyqH9DhJj/rT3yj91aVjeU1zg3mroAZhE4wkzLmyHKOJIX/AFERbycBiGG9MlSF/DJQD+I3h42FIBq5ac3N2LfyjNRjyweZJ8GbWZU0BBPJAZh/gt5mD5Gypz6S2pzmMEH7qVP8QjSyQFFERVHdEiyydSYlLWiuEb1PllNhtgAXeZTpLUJ/Eat74scLs2ShqksZvxNvN5m8WMrCwXKwgiUtWcjUkA9m5/lE0rAiLBZVIeITb3Nu7EMrD0icL0im2r6SSMPYtmf8K3P8ow3pD6az3FE+7UmltfExfT0ZTxFCSkllm72tt6Rh/XarfhFzGI2v6ZTZtVlfdrpb1vPhGTSYWarEk149xiZePf8ASOuPhYx+rLJPVb4GTWJNSamupiTBL96nQxG+sPw/rjpHUiLNC0IDCUhrCFoxIGiKfJDa68CNRCVhQ0YBTTNn5XBIpcmuta1sRw15dIpsCuZ1HP5mnGNk14qHwSpMD0sOVBxr+TFozw7JShxQBPkjQWvpQXNQOEF7M2y8llEwZ5akEUALLRSopQ8iYldF+0SgBullNzmBuCeEV21qLMKKimnEKKmt+AhoVJZBqel4EnUrapBqRXqxPDvjoRVsLUsLR0Cjri8It80OBhJconRT8IlMgj1mVO8/WkcNF9yGCF0hDOkj22c8lB+dIJw+dv0eH8XP9D74zi+oN66C4PCvNbLLRnbko+ekHzdgzpZUTckrMrtV3BAy0sSlQCa2HQ8o6TgMUdZgl/sCh/e198EyvRuXXNMZnPNjWCnppZVv8CuU28YKqZ2SgVngtmFURSd2hqQwquatAByvbSOmSO0K9lJnU5swUHvBBt3ERp8PhpEv1UAPdBBxXIQj1Yrsg1JlHhNjYni6ShyUFj5uSR4QWvo9L1mu8083YmDxMYxIsiIT8R2GWmRSJEqVZEHgIIExjpEqYaCJeFMQc5PgeooFEknUxNKwvSLKVhhBIlgQuxvk2/sAycJBSYYRLWKrafpDIkg5nBI4Lf8AlDKC6C22WygCIsTiUQVZgo6mMBtH08dqrJUL1OsZnaGNmTTWY7Me+OiPh5vnAjnFHoW0/TSWgPZKZlLVpRQepjH7S9KMRPJUvkWhNFtx0MGzE/8ApOGPOY3+qd9Iz2HwxdnI9iXmPdmUfOOiOhCDEeo3wRSxvj/N/oaIdpaDv+sS+0O8/AxHtLQd8Xj9SJS4Y2UtMp5/QxKOPePlDE0X88DDhx7x8oz5MuBjRJhlue4/AxG2sTSBrzNB76k+73wTF1LNo5oYukcTGFEJjgYbmhpMYxLWEIiMNDs0EAO0vIwbgD5XB8rCKXDknEgsKE3/AITGhYwAJISYHoOh8ND0h91RYrjbQNY3JFTzPh8o6Ox93NgulhpHQFLA7TLiXsmc/rzSOi2HupBmF9HpQ9a/eYK7Yw5K1jiesdK0wiRhpSeqo8BExn8gBEKy4mlyIjLVfRFFBdRDNYwstSdYIlyIITDxJuTGtIGTDwSkiDpWHghJIEJsfUG8Cl4WC5GH5wQFhSwGphtqQLbFEsCHiKXaPpLh5OrhjyW/v0EZLa3p3Ma0pcg58fOKw0py4QraXLPQsTjpcsVdwveflrGa2n6dSkqJSlzzOnkLxiUxSzB2mId9RxtfSpF4XHhN3JlpQ6fnXviy0KdSE8xNekMxfpLPxJKl8g5aDUCn9YrsWVrlCmq6sWzZqgG3KBsJgO1z81IIFaV9aHCSybpJtSgPD+sdShBL08ojvm3ngs/RbZC4qbMlmtcoIK6i/lA21sH2M15da5TStKcAdPGB9nYp5U7PLdpbi4Kmn57jaJ9p4lpkx3e7MbnnwrbnSsK1Ldd4HW2vctROP9myVrbtCaeM36xH6PJUYs8sK3+oRBKc/Y5Y4Bj8XhuysUyGeBo8go3cTr3gxou5P5M1SXwV/tL4/AxFtAWHfE8sVcdzHyRogx/Dvho/UhZcMcRSn54GO59/0jm1H54QgHx+kYwnGC5a3UDgM3iwFvD5xHhpdy1qKMx8CLQRgxqx1Y1jLLBLCCY6sKYYTDiHEw0mOMNMYw7NC5oYI6sYw+sNa4hKw3NBQCB1AN1r16R0Tkx0DajbmaRZMESpF4ISVE6So8xRO3cNSTBEuTEstaRIIO1AtiLJpE6LAGJ2tKles4ryFz7ooMf6bAWlrU8K39wgqLfCB9zZCggDHbdkyvWcE8heMLOx+KnneOUdfoIe+xkEpnYs7ZSbmg04AfOsF6a/3MN9kWmM9NyzBJCVJsK3P0ih23jMUSBMbUA5Q2gqfDhFfs22Kl/tD4RqdsOoADFQWBALLW46nTxjoUYac0qJOUpRdGOlE2qFJqON/j8OkdjBUqOZ+kXmK2aFXMpzC9mG8BwNdD32ijxZuvf9I6dyclRFJqLsmnJMQ5WAYZl41IIPTlc+MTsoAAHWp531iJCaltc1AbAmzE8YSXMY2altPHgYOpwLpPIVsOcqtMDECpFK95+sF7atlHG9uPCKnCIpL5qihUggA0ObQg8D8ocG4cukQnp+rcdEJ4aLb0Vwmd57BQ3ZqjUNK3NKivWg8RAu2v0r+H+kRL6MbQ7Cc7i5yqCODISO0Xoctx1EN9Ily4iaK1uKHmMoofEUPjCtPzPj/obGy/cFkCktLEEgm9wRmNGHLiD+yONYlwTU7X/+Y/1RLb7LJtvCor0JY/EfGBcO15n7A+MPF3J/IrVJDZbAOO5h5qwgfHez3xJ7Q8fgYjxns98GPKElwx/EfnhD5SEmg4mEpcQTKXIizbWY28xCtjpDJ1KKgFGvn/eNB8D5QXLFBAeGBJLNqbwYDFYxpUSlK2KTDSY6sMJggFJhtYSsJWMAWFhpjs0Yw+GmG1hKxgD46GEwkE1noMsRK0ygrHR0ecjsKHaPpOEqFS/M/QRnMX6Qz5xy5qdNB7o6Ojp04RcboTUk06RTNNZpgVjXeAPnGjkSFX1QBCx0HxGEkjeHzbZOIsMatJLA/gPwjo6OSsnRMyGAH/zMv9pYv/SlPulPJh7wY6Ojp1P9SJyx+iRQ4XGugKg7ptQ3F+I5GB8WLr3/AEhI6LpJSEb9JJh9TStKmlddYJmjSOjopP6SWn9QJKamfvWvnEiamOjoSXCKQ5ZLswN29VIBUFv3RW1OME7clus0iY2dxLkZmJJqewlXqbnvjo6FfNexRL037kx/+0k95/3QBJ1f9kfGEjonDl/P9hlwvgYBvDx+EMxQuvfCx0OuUI+GHYCQHeh/CT8IHn3fJXdQmneTeOjoWH1/AZ/SFpCwsdFiQ0w0x0dGMMMcYSOjAFjgISOjGOhIWOjAEAhY6OgmP//Z"/>
          <p:cNvSpPr>
            <a:spLocks noChangeAspect="1" noChangeArrowheads="1"/>
          </p:cNvSpPr>
          <p:nvPr/>
        </p:nvSpPr>
        <p:spPr bwMode="auto">
          <a:xfrm>
            <a:off x="304800" y="34909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http://tfw.opal.ne.jp/photo1922/nature/821052-19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4" y="698236"/>
            <a:ext cx="9424245" cy="589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 rot="10800000">
            <a:off x="8495930" y="2801904"/>
            <a:ext cx="1588222" cy="68900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61899" y="0"/>
            <a:ext cx="1954381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きって</a:t>
            </a:r>
            <a:endParaRPr lang="en-US" sz="11500" b="1" dirty="0"/>
          </a:p>
        </p:txBody>
      </p:sp>
      <p:pic>
        <p:nvPicPr>
          <p:cNvPr id="2050" name="Picture 2" descr="http://www.insidefortlauderdale.com/photos/forever_stam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359" y="1508803"/>
            <a:ext cx="57150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34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52493" y="633285"/>
            <a:ext cx="3724096" cy="54014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1500" b="1" dirty="0"/>
              <a:t>きっ</a:t>
            </a:r>
            <a:r>
              <a:rPr lang="ja-JP" altLang="en-US" sz="11500" b="1" dirty="0" smtClean="0"/>
              <a:t>ぷ</a:t>
            </a:r>
            <a:endParaRPr lang="en-US" altLang="ja-JP" sz="11500" b="1" dirty="0" smtClean="0"/>
          </a:p>
          <a:p>
            <a:r>
              <a:rPr lang="ja-JP" altLang="en-US" sz="11500" b="1" dirty="0"/>
              <a:t>チケット</a:t>
            </a:r>
            <a:endParaRPr lang="en-US" sz="11500" b="1" dirty="0"/>
          </a:p>
        </p:txBody>
      </p:sp>
      <p:sp>
        <p:nvSpPr>
          <p:cNvPr id="3" name="AutoShape 2" descr="data:image/jpeg;base64,/9j/4AAQSkZJRgABAQAAAQABAAD/2wCEAAkGBxQSEhUUEhQWFhQWFxgYFhgYFxwcFxcgHBsaHRgdHhwaHCglHCAmHB0cITEiJyksLi4uGiAzODMsNygtLisBCgoKDg0OGxAQGywmICYvLCw4MCwsLDQsNTQsLCwsNCwsLCwsLCwvNCwsLCwsLTQsLCwsLCwsLCwsLCwsLCwsLP/AABEIAOsA1wMBEQACEQEDEQH/xAAbAAEAAgMBAQAAAAAAAAAAAAAABQYDBAcCAf/EAEIQAAIBAgMGAwUFBQYHAQEAAAECAwARBCExBQYSQVFhEyJxMkKBkaFSYrHB0QcUIzPwcoKSouHxFUNTssLS4lQk/8QAGgEBAAMBAQEAAAAAAAAAAAAAAAMEBQIBBv/EADQRAAIBAgQDBgYCAgMBAQAAAAABAgMRBBIhMRNBUQUiYXGB8DKRobHB0SPhUvFCQ2IVFP/aAAwDAQACEQMRAD8A7jQCgFAKAUAoBQCgFAKAUAoBQCgIzH7egiuGcFh7q+Y/TT41DUr06fxMnpYarU+Ffor2O3vkbKJAg6t5m+Wg+tUanaH+C+Zo0uzFvUfyMGwtvuk155GZHFiScl6G2gHI2HO/KuMPi5cT+R6M7xOCi6f8a1X1L0DfStcxD7QCgFAKAUAoBQCgFAKAUAoBQCgFAKAUAoBQCgNXG7RihH8RwvbmfQDM1xOcYK8nY7hSnUdoq5XsdviNIUv958h8FGZ+NqpVO0IL4Fc0KXZsnrN29++pXsdteab25Db7IyX5DX43qjUxVWe7t5GhSwlKnsvmaIFVi0faHgoem/s/bE0AtG/l+ywuvwGo+BFWaWKqU1ZPTxK1bCUquslr1RZt294HnkZJAo8t14QRoc9Seo+RrRwuKdWTi0ZeLwcaMFKL5lkq6Z4oBQCgFAKAUAoBQCgFAKAUAoBQCgMc86oOJ2CjqTYfWvG0tWepNuyIHHb2xLlGDIevsr8zn8hVSpjqUdtfIu0uz6s/i099Cv47eOeTLi4F6Jl/m1+Vqo1MdUltoaNLs+lDfXz/AERBPPmdTzNU223dl1JJWQrw9PhNDw0cRtiFNX4j0XP66fWpY0pvke2ZoHbkkmUEJPc5/hkPnUnBjH4me26hsbi4/M8YK87Wy/wk2+VMlKWiYsiT2dj1mW65Eag6j/TvUM4ODszxqxLbIxXhTRvyDZ+hyb6E1Jh55KqZBiafEpSidOr6A+ZFAKAUAoBQCgFAKAUAoBQCgFAKAUBy3amLM2ImctdQ/CnYLkbfG9Y/aE7zUehudmwtSzdWYKoGieJplQXZgo7m3416k3seEZid4Il9m7nsLD5n8r1LGhJ7nWVmv+/4qX+XHwDqf1aw+QrvJTju7iyA2HJJnPKT2Fz8r5D5U40V8KF+hlwOGw/FZI2exKlyt0BGubWBscvKDnlyrmcp2u3YjVXM7K/4Pc+NlBlZAnhwEBk4TxuOBXYqwaymzZDhNyNRfLxQjonu/wB2I5TndtbL57XJVWvmNOVRExAlfAxgtkko05Z//QHzqx8dLyOt0T9Vjw6Ru/i/Fw8bHW3CfVcifja/xr6HD1M9NSPmcTT4dWUSRqYgFAKAUAoBQCgFAKAUAoBQCgI3bW10w6XbNj7KjVv9O9R1Kkacc0iSlSlVlliVrE73uYWXgCyHIMPZUHrzuPke1Uo9oJxd1qaUuzO8rPTn1Ks0qRoST5VFzzJ/Uk1mvNOWu7NWMVFKKIUYnEYgng/hJpc5fW17+lqmyQhvqzvQ9NsSNAXnkJta501NgOZJJNhbM3rzjSekUeSmoq7NuOSGOJ5YkB4A18iHuBfhPEOJTpr1vXDU5SUZPcjdVZHJcjNHM/EYpeEMyFkZL2ysG9rmpKnvfsa5ajbNH6nilK+WX098jR2dho1dp2Pskwo7szMTxhXJLE5tIOEDQAZe0RUk5SayLz9+hFTjFPO/LXzt9Xp/s+Y+N4wUieZmF3jjVPLfi4grS8NgpOViQbda9g1LWSXS/wDQmnHSLfVK356G9isE5ZmicJxqFcMnFpezCzCzWNs7g2XpUUZpK0lsSyg27xdrn18dDCoUuPKAABm2QsNKKEpO9iSMbKyIHbO0xNwmNWHAb8R726XtmBzqzTpuO/M7Ssbu2sZiGRGw8V1skrOJLHysGMYXViwBHTO1R0oU02pvw2+pUxDqrSC8d+nL1Olbi4v+ZF6OvXkG/wDGrnZ89HD1KPadP4ZryLdWkZIoBQCgFAKAUAoBQCgFAKAjNubYXDpc5ufZXr+g71HVqxpxzSJaNGVWWWJz7FYl5XLyG7H5DsOgrCrVpVZXZ9DQoRoxyxMVQkx8KivQfTXgI7H4crFaMElGWRRe5bhcOVux1IBAudSKlhK8rvy+liOcbR7vLX63McASaSWwYxyRKr8SsoJ84IswGfCbH0Ucq9d4RXVP9HKtOT6Nfv8AG5lw+FkDI0rqwjVgCAQz3t5m5DIaDIk3y0rxyjZqK3PYwldOT2NbE4jCo/GbM9+Ky3YcX2rX4Q33ta6jGo1bl79TvhRvexi/41LJlBET3Of6AfOuuDGPxMkt1H/DMRL/ADpeEfZGf0Fh+NOJCPwoXRt4bYUKaqWP3jl8hlXEq0mLs28VhQ0TRgAAqQABYA8vrXEZWlc8KxITJgXAeZGiJI8E+dr34VI5jiOY+7VpaVlotepBi43ptpteRbtwMcY/3dmjeICyFZDdgpyuTr0OeeVKc1DEXunfp4/2V6kHUw1rNWXPwOtVtGCKAUAoBQCgFAKAUAoBQEXt3bK4dern2V5nuegFR1asacc0iWjRlVllic+xOIaRy8hux1P5DoKwq1aVWV2fRUaEaMcsTHUJKaW0tppCPNmx0Ua+p6CpIU3PY9SuRo2xOfMIPL6Mfr/pUvChtmPbI3dmbYWU8JHC/Q8+tj+VRzpOOvINWJEiozkjNozYgMFiVSCPayv31Nh9algqdryPVbmao2JJJnPKT2Gf45D5V3xox+FHt+hv4bY8KaICerZ/jl9KilVk+Z5dm54qg8PEtxyuLj4VxZ7nN1sexXh6KHooeFdii4cTLFcqJlaxBIIJFwQRpbzCrTd4KXQ9ks0bHvdbZTwBuLiAkCswZ+Jg9vNn8eH0jB515iKqna3L3/fqVMNSlTvfn9/enods2Pi/FhjfmV83qMm+oNbVKeeCl1MKvT4dRx6G5UhEKAUAoBQCgFAKAUBFbe20uHX7Uh9lfzPQVFVqxpRzSJqFCVaWWJz/ABE7SMXc8THU/kOgFYVatKrLNI+ho0Y0o5YmOoiUitrbXEfkTzSHK2vD69T2qanSzavY6SNTC4NYiJcU3nY+UHM3tfQe0bC9hkAO2XcpuXdhsczqRjuTsMyuoZWDKcwQbg/Gq7TTszxNNXRGba2Zx/xI8pFzy1a35jlU1KpbR7HaZ72RtQSqeL+Yo8wAza3MD8uteVKeV6bHktDV3dxszqfHjZFZmaFnI4uEsOFXA0bMW6jLlc91oQi+4/P+irQqTa76suV/z4k2p661XsWT1XgKJv8AbqTYmZJYFBPBwuCwHsk2OetwbfAVo4PExpxcZmbjcJOrNSh0KNsDZeIxBYYa91AJHGF19SL1oVqlOnrP7GZQpVKjap/cybRxGMwz+G+IkDDUJOWt2PCxse1eQjSqK6ivke1JVqTyuTv5nYdhY7x8PFLzdAT66N/mBrDqwyTcT6CjU4lNS6mjvGOB4ph7psfhmP8AyqSjqnEmXQw7W2w8WIUeJGsVobRkXebxHKkqfu62F+9ga6p0lKGzvrryVl+SnVrShUtdW005u7tp5HU9xsVdZIj7pDD0OR+o/wA1Xez53g49PyUO06dpqfX8FprQMwUAoBQCgFAKAUBEbf22uHWw80jeyv5noKirVo0o3kTUKEq0ssSgTzM7F3PEzan8h0HasKrVlVlmkfRUaMaUcsTxURIQm09rEt4UHmc5Ejl2HfvoPwsQpaZpbHSXU+YbCDDBWKmSdzZQOtiTmdAACSx+GZAKUnU02SOKlSxtYoPdJFCtLECHjVr3DgcQUm3myBBIF7WyvccRtrF7Pn5Ecr6SW65efvQ87NcNLI0ausbAFgyMg8S+ZUOAblbcRGVwOZNezVopPfz5e9jym7ybje3lbX1+pi2rtYg+FD5pDlcZ27Dv9BXtOlpmlsWEjRl2TJColVryKbsNf9+/WpFVjJ5Xse3uYttx/vUPjp4jSQDiWBbFC4IIJXVha41va9s8q6pPhyyO1nz8Cni6LazatrZcvl78CU2NtXxP4UzRjFKOJ0Q3CXJst9CQLBgDUNSnl70U8vv2jqjWzd2TWbovfzJcGoWTmPFYhY0aRzZUBZjYmwGZyGdexi5OyPJSUU5PZHD59pFMRM+EZ0WUuq2Fm4Wa/DlpnbTOt9U04JVOR826rVSTpu1y27p7gk2lxgIGoi5n+30/s69baVSxGNt3afz/AEXsN2ffvVfl+zo0aBQAoAAFgALADoANKzG76s10ktEae2YOOFxzA4h8M/8AT413SlaSPVuQrs8kGH8Mxq6yeH4jxhzHkeErfQkhB8e1WFaM5Zr2te17X96kGJjLTLa992r28i8boTtDNEHbiJAjdrW4iQADYZC7AGmEqKNbTRPQhxlJyoNPVrX5HSa2z58UAoBQCgFAKAh94NuLh1sLNKfZXp3PQVFWrRpRuyehQlWlaPzKDNKzsXc8TNqf60HasKrVlUlmkfQ0qUaUcsTGTbM6VGSEBjdovO3hYfT3m0uPXkv1P42IwUFmmdWtubMeGGGVVjXjlkPCGOS3sT5j7qgA5anIa1y5cR3b0RHUm1ay1fvU+4SBpoY2klYScTMkiBVOZbhspBUgobWIPXUXpJqM2ktOnvxIoxc4Jt69V76HnCbOKzcS8Shb8cjEF8QSL52y4VOhsCLWUBdUql4Wfy6e/wDeojTtO6+fN/6/paGHaG02lbwcPmTqw+tjyHf5V1CmorNMspc2b+ytmLCOrnVvyHQVFUqOfkeN3N+ozwr20cK2GfxovZ95eQv+R+hq1CSqLLI6Wug2ZseFm8WKwRmEnCvlZXGoJHLPLmOJhmrWpUqzSyy329Pf45oqrDRjO68/X3+Vs7Eth8fFKzLHIjOhswVgSOxt3+tQuEoq8loyWNSMm1F7GeWMOrKw8rAqw7EWI+RrlNxd0dNJqzOf7LGz9mEmWTxsStweFSeAjIheQPK5N/StGpx8R8KtEyqf/wCfDfE7yMe0v2mMbiCED70huf8ACtvxNdQ7OX/N/I8qdpv/AIR+Z43N3tnmxqpPJxLIGUKAAqn2hkB2t8aYnCwhSvBbHmExdSdZKb3Ol1lGwVrAQWbEYclwCCV4G4Xy0s3IkEVbm9IzFSOaP6Pe4yukFmiliPEXvIfMxJzsCeIBQFFzrrTFSWfNFp+XgVMInw8sotefidz2difFiR/tKD6HmPgcq2oSU4qS5mDVhkm49DYro4FAKAUAoCI3o2z+6QGS1zcKOgJyue1cydk2jqEVKSi3a5z+WRnYs5LMTck/1p2r56rVlUlmkfTUqUaUcsTFLKFBZiABqTXCTbsiUr808mLbgjusQ1J5+vXsvzqylGkrvc92N/FRjDQN4WVuHiY5kAsA7nrwqS1tMqji+JPve/Aiqyai2vfj6I9xSPE6K7mRJDZXIAYNYmzcACkEA2IAzFs7ivGlJNpWa5HKcoNJu6fP/Rjg2cyBA8imGHNBw2PlBC8bFiDwg8gLkA9q9dRO9lq/eh5Gk1ZN6LbT7mli8Y+Jbwock95uo79B21NSRgqazS3LFrbkxs/ALCtl15nmf66VBObk9Txu5tVweGtJtCJZBGZEEjaJxDiPw1rtQk1mtocupFSyt6mwygggi4ORHWuTorsqNg5OJbmFjmOnb1HI86spqrGz3O9zUngGGMc4kQYWNndeFCZ3Mt/4V9GHEeeeS3zW9dp8S8Ld528tOZnzhwWpX7qv568iy4OZnjVyjRswBKNbiHY25/0bVVkkm1e5bg3KKbVjln7RMAEx3GbhJgrkgae69u+V/jWvg5t0rc0YmPpqNa/Jlz2ZuNgowGKmXK4Z2uvrZbC3reqNTGVpabeRoU8DRjrv5lI3sxcUePV8Lw2j8P8AlgcPEp0FsjlYZd6v4eMpUWqnO+5m4qcI106fK2x2A1iH0BA7W/hYmKXk2Tfgf8pHyqzT71NxPVsa0GyfAxL4gkgGQqWdyQUfRVHLzuq2P/S7106uemoLpyXT+l9SiqWSo6j683yfT1f0OubkYriiaM6o1x6Nn/3BqvYCd6eXoUO0qeWopdfx7RZKvGcKAUAoBQFc/aCgOAmvyW49eVAvAo6aC/SvmT60rtmxkpzIhQ8ufT4n6D62dKUfE62JIsrQSJhTmqsqldOKx0cixN8ic7HWotVNOZBKWeLyPU1o5EjVJoWbwmdI3jYk5uwQZMSVdXIDDn5ri9jXbTk3GW+9/r8uhGmopSjttbz0+ae5s/8AD4orMWYRxniVC38NDmMha/MgLcgcgMq4zylpbV/MkjRSatfTly9/QjXkkxjcK3WEHM9fXqe3KpUo0ld7k+xPYTCrGoVBYfU9z3qvKTk7s5Kjtz9oUULMkcbu6mx4vIoI11830FXaWBlNXbsjOrdoRg8sVd/IqWI3mx+NbgjLC/uQqR8yM7eptV1YehRV39ShLE4iu7R+hDbUwEmGkCuwEosxCtdkJzFyPe55E6ip6c41I3WxXqU5UpWe52vYLyth4jiLeKUBa2XpcdbWv3vWDVUVNqGx9HRc3TTnubc8KupVhcHUVGm07olK5w/u7NDKOKCT+r5aEc7diKtfGs0d0JRU1ZmDau05sLPC8st8NZlUKOKSYiO4LGwHEX4bWsK6p04VINRXe+i1/RQq1Z0pxcn3fq9OfqbG+W7377CpTyypmobuBdT0OnyrzC1+DKz2Z3i8Px4abr3Y5y2wsebRGKcqNB5jH8D7P1rT41Bd66/P7MjgYj4bP8fos+6u4bRus2LKqEIYR3BzGhYjIAdAc6qYjGqSyU+fMuYbAOLz1OXL9l+wmNjlBMbq4U2JVgQDra49azZQlH4lY1IzjL4Xc0t5MPxQk80Ib8j9Df4VJQlaRItzVmwH73HC/iuhQAgAKULqcmZGFmsQcstda7U+FJq3+iCtRztatW+Xqi6bnYoxzoGI868DdL2uD/iFh61Jgp5atuTK2PpuVG/NanQ62jBFAKAUAoCm79bRVwMOpubhpOwGYHqaqYuuqcLc2XsFh3UnmeyKpiFJRgNSpA+WVYkdzeILYEYkw8sYYqzcQ4hqvEtgR6Z/KrFZ5ZqQqRzJrqesXJNGqexGU8sUURL+OwFgpBVeFOG+Q9n2iQFzRUJN7vq3y9/1zK0nOKWytslz+2n23vob+KSGMieREEmWdgWva1geZtcX6dqji5vuJ6E6pxbzW1IuOOTGNxPdYQch19Op78qlbjSVluSbFhhiVFCqLAaAVWbbd2eHuvDwgtr7pYbEzCWVTxAWYKbB+nFbPLqCOXSrNPFVKccsStVwlKrPNJFE2rhJtkYkSQG8T34b5qRzRu41B9D1rQpyhiqeWW693MyrCeEqZobP3ZmHcbZTYzFmWXzKh8SQn3mJuo+efoLc66xdVUqeWPPQ5wdJ1quaXLU6dtvbEWFjMkrW+yo9pz0A/oCsmlSlUllibNatGlHNI192d4I8bFxp5XXJ0vcqeXqDyPr0rqvQlSlZnOHxEa0brfoSGNwiyoVb4HmD1FRRk4u6LCILCSmJvAnyAN4nsDwE3AZeIEczY2yN6syWZZ4+olFSRh2TgpMGJpZGdgnG8xbzGaykhlzAB09PMp4rKw9qTjVtFLy8PP349UUKUJUc0pPbV+Pl76p30ZIbzHEjDl8G1nA4iCl2I+6GGR7EfWo6HDz2qE2I4uS9Lc5btmDFsvHjJGW+arK/mP8AZj1HrYCtelKknamvl+zEqxrNXqv5/osn7JZ3DzJwtwEBuKx4QwNrX6kH/LVXtFK0XzLnZkneS5HRpYwwKnQgg/GstOzubBWMI8gw+IjRmWSPzAqoZsj5woINyeEgd2q3JRzxk9mcV82RuO5IbmYibweKTxCyuGjeT2nyVuLsOPisOQsK5rtQqJwt6eBXw6lOk1O/rzuvdjt2FnEiK40ZQw+IvW5GSkk0fPzi4ycXyMtenIoBQCgKVvvu0zH96ww/iqPOvKQdPWoq1KNWOVk1CvKjPMiq4TEiRQy/EHUHmD3rBqU5U5ZZH0dOpGpFSiQm0IGw0njR5ox8y8hfl6HkeRqaDVSOV7kq10JCbasQjEuRJBCj3uVx25X+HaolSk3lPLakdhME+JbxZsk91dLjt0HfU1LKaprLHc9vbYsKqAAALAaAaCqx4fa8PBQCgKL+03YksypNHxOsY4WjAva59oAZnkD6DvWjga0YtxfPmZvaFCc0px1ty/JnTGw7IwiRtZp2HEUBzZjqSeSjS/O2XOucksVUclsdKcMHSUX8XQoLPidpYjm8jaDRUX/xUf1cmtG1PDw6Iy26uJqdWSOKwk+x8TG4YMGW9xkrjLjQjsfyPaooyhiqbRLKFTB1E0/fQ6vs7GLNEkqey6hh1F+R7g5fCsecHCTi+Ru05qcVJczHtTZ4mSxyYeyen+hr2nNwZ2nYh4CJkbCYniGgyYqWAN+Eka3HzB9KnfcfEgc1aUakbPYkWfD4FLs3hozC3E7NmbDLiJPrbIAXqK1Ss9FdkTdOhHV2XmQO827GG8Q4t0lkWwLxxWPF0bMg2tqFPQ9as0MRUtwk0n1ZWxGFp5nVkm+qX3MWB/aBhF4I44ZI0uAPKgVbnXJvjXs8DVd5Npv1OYdoUVaKTS9C71nmiQMn8LGg+7KPxy/7gPnVld6l5HXI1tlkRYuRT+8SFm8MyyPeMMVEgRU1AtkGzzy511UvKmnoudlv0uUadoVWtXyu3p1tY7BuXi+KAoTnGxHwOY/MfCtDAzzUrdNDO7Qp5aubqWCrhQFAKAUAoDnu+m7zQscVh1up/nRjn94dxVfEUFVjbmWcLiXRl4Pcg43WRLizKw+BFYUoyhKz3R9FGSklKOxWMZgRh5VZl44icv0PUjXvb1q1GbnGy3JL3RaYpAwDKbgi4NVGraM4PdeAUAoCvbV30wkDFGcuwyIjHFbsTcC/a9WqeEqzV0reZVqY2lTdm7vwNvYm8mHxWUL+YZlGFm+XP4Xrirh6lP4kd0cTTq/C9Tn/AO0Xd14pTiF4njkPmJJJRuhP2Ty6adL6WCrqUcj3Rl4/DOEuItUye3O23gIMKCGWJwP4obORiOYsPMOgGlVsTRrzqdVy6FnCV8PClvZ8+pTt794Tjpl4VIjXyxr7xuRcm3M2GXYVew1BUY67lDFYh156bLY6VskrgMDGMQ3DwL5r68TEtwjqc7W7VlVL16zyGvSth6CzvYmcJiVlRZI2DIwupHOoJRcXZlmMlJZlsaW2tmeKOJcpF0Ol+36GpKVTLo9jtMhpoP3xR7KYuEHgZh87gZgg2NxmCL6FgZ1LhP8A8sr4jD57NbrY2t3cYEJwqq5jgHA00lgC5PsKLC4AOVuQGVrE8Vo3XE0u9bLp1I6E7PhpOy0u+vRFc3q3Dd5g+FCBH9pTZQh7WGYPzvVrD41KFp7lTE4Bynens/oX3Z6OsUayEFwihyNCQACRcDU1nTacm1sacE1FKW5G7zwngWQao2vr/qBUtB6tEkTImzonkGKJYcSqStwI7jhIY5e0OBRe+iivOJJLh/7IJUY587/rz+iLluTjgJgAQVlXIg3BI8ym/pf51YwE8tRxfP8ABU7RhnpKa5fZ+0X2tgwxQCgFAKA+MoIscwaA5lvXsI4JzNECcM5vIo/5ZPvDtVTFYbiq63L2DxXCeWXwv6EdNEsqWOasP9iDWKm4vxN5PmiCwszYSTw5DeJs1bp3/UfH1sSSqxzLc63LEDVU5PtAU39pW3XgiWKMlWlvdhqFFrgdCSdegNXsDRU5OUuRn9oV3Tiox3ZUt0dzHxY8R28OG5AIHme2vD27/wBC7iMWqXdWrKOFwTrLM9Ee969222c8U0EjFS3lJtxIwz5ZEEX5da8w+IVdOMke4nDPDtTgzouw8cuNwiu6giRSsi8rjJvhfMeorMqwdGo0uRrUZqvSTa33KftL9mjFyYJVCE5K4N17XAPF9Kuw7QVu+tfAoVOzHfuPTxNnD7HwuyVE87+LP/y1tbP7o/Fjp668yq1MU8kFZHUaNLCLPN3ly/r9lO2xtKfHO8r5JGNPcjB0A6sx+J9BlepU4UUord/NlCrVqV25PZfJFs/ZQ09pP/zjS/28vZ+Gv92qXaGTT/L8F7szia/4/k6HWYapDbb2cSfGiykXM21NuY7/AIip6VT/AIy2Ok+RH46MYyNHCLJJDxEwt7D8QtxWJFyLXFzbUZXDCWD4TavZPmVsTRzWdr2voyc2RE6wost+K2YJuVBNwpb3iosvFztfnVeo05NxJKSkoJS396eh52bhXiaQNI0is/Ghc3Zb6p6C2XrXtSSkk0re9zynCUW7u63/AKNjHQeJG6dQQPXl9bVxF5ZJkpU8XhBiMCylVLQMWAduEAFWzLHS3ETnl5BersZcOrfqV8ZSU4eWpZd1ZDFFEQ8btGbgxG8duIlVHYLZfQVBOeWrnSa89/H5nlOClRyNp77be0dkikDKGGYYAj0OYreTurnzjTTsz3Xp4KAUAoBQGPEQq6lWAKkWINAcr25sltny21wznyN/0yfdP3fwqhjMLnWeO/3NPA4vK+HPbl4Grj8GsqFW+B5g9ayoTcXdG1sROysY0L+BNl9g8uwv0PLpp6TVIKSzxPXrqT9Vjkon7VNls8cc6i4jurjoGtY+gOXxFaPZ9RKTg+ZmdpUnKKmuR63U3zwyYVI5m8N4l4bcJPEBoRYc+nW9eYjCVHUbjqme4bG0lSUZOzRU98t5zjXVUUrEhPAD7TE+8bc+g5Vdw2GVFXe5RxeKdd2WyOg7txLgMAhxDBLXd78ixuFtzNrC3Wsyu3WrPJqauHSoUFn05kvsjakeJiEsRup66qeYI6ioalOVOWWRPSqxqxzROez7oYvE41/3l/IDcze6V90IOR7aDO/fTWKpU6SyLXp+zKlg61Ws8706/r3oRG3sZFLImGgZYsLET5szxH35DbNjYWH01tU1GEoxdSWsn7sQVpwlJU4aRXu5Lz77eFGuH2fEQqggO4ux1JYKMr+9c355CoVg80s9Zk7xuWPDoL1NjcXfJjJ4OKctxt/DdtQxPsnseXTTTTjF4RJZ4LY6weMblkqPfmdHrLNcgNrYNoX8eHK3tjl3Nuh5/P0s05qSySOl0NLeNXxMKSxGRkjPFJAhszMM1zFibEcjzDC5WxkoWpycZW15v372KeMpzaTV7Lkufv8AvkTGysZdI455IziCt2VXHEbc7WBvbM5WvflUFSGrlFPKSUp6KM2sxJBuXOomTEFgx4eLkjPsyAkDkb+b/wBhViXepp9Dp6oj91BBBiJYQ153ZrqkZWONUJKrewubN7WeoF+ZlxGecFK2i6vXUzsNkp1HC/efRaKx23dDFceHA5xkofTVfoQPhV/BzzUl4aGdj6eSs3119+pN1aKYoBQCgFAKA1tpYBJ42jkAKsLEUByvHYF8FL4EtzG38mQ8/uk9elZeMwtv5Iev7NjA4vN/HPfk/wAGrtbZwmW2jD2T+R7GqFOo4M1U7GnsTaJv4MuUi5C+ptyPf8RXdWmvijsetcyYdAQQQCCLEHQg6g1CnY5avoyjbV/ZtG7loZTED7hXiA9DcEDsb1oU+0JJWkrmbU7Ni3eDsfYNhYPZS+PO5llHsXAFyPsJc5/eJy7V461XEvJFWXvcKhRwqzzd372RRt4t4ZcY/FIbKPYQeyv6nqf9q0aNCNJWRmV8ROtK8tuhc/2S4c8E8lzwllQDlcAkm3WxWqHaMleMTR7Mi7SkXPbOCM8EkSuULqV4hy/0Oh7E1RpTyTUmr2NCrDPBxTtc5xg9wjGrS46VYYl1Cm7HpnoL8hmT0rUljczy0ldmRDAZVmrOyInHY0TsMNgYSkbGwUZyTd3bUjnw3sNfSaEMiz1Xd/ReRBOed8OjGy+r8y6bE3fg2ZH+8YpgZQNdQpPuoObd/wABeqFWvPESyQ297mjRw9PDR4lR6+9jb3W30TFyvGy+G17xAn2h0/tc7dPSuMRhHSipLXqSYbGxqycXp0LXVMulcxcDYSTxYxeNsmXp2/Q/D1tRaqRyvc73NfHYGJJExkSXjXido40u8khuseQGRBdr5jMDWuoTk06Unr1fT2ihVoqnNVEtuS5vl9yX2FtP94iVmASQ8RMfFcrwuyX9Lqahq0+HJpar+rk1GrxIpvR9PWxqbw3R4phqpsfhmPn5q7o6pxLC6GptuUQ4pJzNLZkHDFFDxs6oeJgGIsqkkE8zlnkK7pLPTcLLfdsoVnkqqbb22Svt71Ol7jYwCUpfKRbr3K5i390k/Cpez52m4Pn+CLtKGamprl+S8VrGKKAUAoBQCgFAR23tjx4uFopBroeankRQHMGjkw8pw8/tj2G5SL19etY2LwvDeeO32N3BYvirJL4vuaW2tmeIONMpF0+9bl69DVelUy6PY0Uz7sXafijhbKRde/f9RSrTy6rY8asSdQnhy/ebdXFz421zIr5rIclRQfZNtLX0GuupNa9DE0oUuluRjYjC1p1uqfPoa++2zIsFDDh483cmSVz7TWyX0W5aw7cznXWFqSrSc3tsjjGUo0YRpx3erZ6h3qGDwUeHwxBmYFpH5IXzsOrBbDoLddPHhuLVc57dD1YtUaKhDfm/Mlv2XvijxlrnDsSeJybl+ZXrfn+usOPVNWt8X4J+znVd7/D49fD8lh3x3e/fYQqtwyIeJLk8BvqGA7c7XHxNVsNX4UrvYtYvD8aFk9URscWF2NBxN55nFr+/Ieg+yg/q5tUrdTFzstERJUsHC71b+b/ooG0cfiNozjIsxyjjX2VHbp3J+NaUIU6EPyZVSpUxM/wXXC7HTZOHOIdPGxGQuPZjv0PIci2pvbK9UJVXiZ5E7I0Y0Y4SnxGry+xL7m70LjEKtZZ0HmUaMPtL25EcviKgxOGdJ3WxYwmKVZWe6LFJGGBDC4IsR1qsnZ3RcK6pbBy8zC5+X/0PqPpZ0qx8Trc0sbhBgyHwzJFFKxeXEPeQrbzLGFtkp0Bvnpe9ryRlxdJ6tbJaepm1KfAd4aJ7t6+nv7k7AwxmFRypTxEDAfZP5j8RVd3pVGuhco1M8FPqYX2W0sKo0jxSR3TjjOZU5EZ8ivD8QOldcRQk2ldPqeVqfE2bXkTmyGGHMXBfhi4AOvCoAt/hyrmnVcaqm+p5UpKVJ010t+jqytcXGhr6E+YPtAKAUAoBQCgFAQm9W7yYyLhPlkXONxqpGleNJqzPYycXdbnOYZHV2hmHDMntDkw+0O1YeKwzpSutj6HCYlVo67r3cjNtbPIPjRZOubAc+479RzH15pTXwy2LifI3tlbQEyX0Ye0OncdjUdSDgzxqxu1GeHIP2llzjTxqQoRRGftLa5I/vFq28DbhaGD2hm42pubm7kma02KBWLVUORfufsr9T6Z1xicZl7sNyTCYHP36mxs7277AKcPgrKgHCZFyFhlwx20H3vl1rjD4N3z1d+n7O8Vjlbh0tuv6Pn7PN6+AjCzt5TlEx90/YJ6Hl0000YzDX/kj6nmBxdv45+n6JzffdA4srLCQJRZW4j5WXr2I+oqDC4rhLLLYs4zB8VqUdyW3a3diwcfCnmc+3IRm36L2/GoK9eVV3e3QsYfDRoxst+p63l2zBhoiZ7NxggR5EydRY8upOVKFKdSXd+YxFaFKPf58upxfC49ophLD5CrEqL3sPs56i2WetbsoKUcstT56NRwnmjodo3Z28mMi41yYZSJzU/mDyP6GsKvQdKVmfQ4fERrRutySxWHWRSrC4P07jvUUZOLuiwQGDnOGkMMucZ0PIX526HmORqxKPEWaO561dFjFVjk+Ec/6NED6DQHRN1sV4mGS+qeQ/wB3T/LY1vYWpnpJ+h87jaeSs/HX5ktVgqigFAKAUAoBQCgKzvnu1+9IJI/LiI80br909Qa5nBTjllsd06kqclKO5RMJiC1ww4ZENnU6g/pWDXoOlKz2PosPXjWhmRD7UwjQP48OnvryF9f7p+h+nVOSmskiytdCYwOLWVAy/EcwehqGcXF2Z4eMds2KYoZUVzG3El+R/MdjlkOlIVJQvle5HOlCdsyvY5v+0DeeZ5HwwVoo1NmB9qTube6eQ56noNXB4eCiqm7MjHYqbk6a0X3IKXd7EQwpinjHh8QNjmbZcJZfstp/uKsKvTnN009Sq8PUhBVWtPe5atq7Pj2phhicMoXERgK8Y52Hs/L2TzGXLKnTnLDTyT2fP39S9UpxxVPiU/iXL39Cw7hY6eXDD94Vhw5I7ayDuNctL8/nVbFwhGp3GW8FOpKn3169SR3k2m2Gw7ypGZCvIaL95ufCO301EVCmqk1FuxLiKrpU3JK5yKGDE7SxB1eQ6sclQf8Aio6Ctpunh4dEYKjVxNTqzp+ydzsPDA0TKJDILSORmf7P2QDmLdBWTUxdSU8y0sbNLB04QytXvua+6W54wcjyGQsxuqgZLw3y4hzb6CusRiuKkrHOFwfBk5XJfa+1hF5V80h0HS+l+/aoadLNq9i8kaWH2EXVmmY+I2n3e56+nIfTuVZJ2jse36HrY+NaNvAmyIyQ/gL9Dy+VeVIKSzxDXMnqrnJ5Itn869BaNxsXZ3j5MAw9RkfmCPlWl2fOzcPUy+06d4xn6FzrUMcUAoBQCgFAKAUAoCm777smT/8Apw4AmQeYcpF5g1HVpRqRyyJqFaVGeaJUcLiFlW49GU6g8wRWDVpSpSys+ipVY1Y5okHiImwknGmcTZEdO36H4essWqsbPcm3J+CZXUMpuDpVZpp2Z4V7fTdhcZHxIAJ0HkP2h9g/keR9TVrC4h0pWez93KeLwqrRuviXuxWtxt4uG+Bxfsm6Jx8uRja/LkL6adLWsXQv/LT8/wCyng8Rb+Gr5a/Ys+7m6SYOWSRHYhslW+SrrY/aN9CfxqpWxTqxUWi5QwkaM3JMsdVS2fGFxY5g5EcjXoNTZmzIsOpSFAikkm2pJ6k5n8q7qVJTd5M4p0oU1aKsblRnZD7V2sQfCh80hyuM+HsOp/Cp6dK/elsdJGCPBHDRtMV8SXXW4W5zY8zbUkAmwNq6c+JLLsjirNxi2kbOF2mFADF5BxcLThQIuIm3CLG9rnhuAQNC1wa4lTb208Ofv3YhjVS0d348vftsx70QAxh/eUgX52P+tjXtCXesWYkpg5eONGOrKpPxGdRSVm0eHuTT5D60W54Wzc/ZBLDENkBfgHXIgk9tbD41p4LD2/kl6GRj8Ve9KPqXCtIyhQCgFAKAUAoBQCgFAUDfXdxo2OLwy3/60Y94faA6ioMRQVWNuZZw2JdGV+XMryskqfaRh/XoawpRlTlZ7o+hhNTSlHYgo2bBycLXMLnI9O/qOfUVO7VY3W5LuWNWBAINwcwRzqscETid28PJiBiXQGQDT3SRoxHMgZf7Cpo4ipGGRPQglhqcqnEa1JeoCcUPRQCh4QW0dqNI3hYfMnVh9bHkPvfKrEKais0zpLmzZwGzPBRuCxm4T5joDbIdhe3rXM6mZ67HMm2nY1sPIY4lnSSR1H89ZG4j0ci/sOhvdRZciLaEdtXlkaXhb3qn8ytF5Y5021zv9fJrpsb8+z+IqtwsKEN4ara5U3Fzf2QbGwAuRmbZGJTtrz6krp3suXQi9rYr94dYYsxe7Ny9fQdedTU45FmkTLTUsESBQFGgAA+GVVm7u54JBkba8vXlRA6ls3h8KPg9jgXh9LC1fSQtlVtj5WpfO829zZro4FAKAUAoBQCgFAKAUB8YXyNAc03t2CcHIZ4QTh3P8VB7h+0B061VxWGVWN1ui7g8VwZWl8L93IrEQJMljmrZgj6EVipuEvE30+aIbZ+KbDP4MvsH2W5C/P0P0NTziqizR3OnrqWGqpyKAUB8ZgBcmwGpPKvQV7GY18S3hQZJ7zaXHfoO2pqzGCprNI6tbc3tlmCI+EjgvcgnmxGovpcZ+UG4qOpnkszWhHxYuVr6kakUcMZuVixUIJLmwM1s+Jj/AMxZOepBPJgKlblKXWL+n6t70KqUYR6SX1/d/epLy4KJrSunCcma5IFwBYuoNmK5WLA2tUCnJd1P34Fjhxk8zXvx6kZisY+KYxw5J7zHK479B21NTRgqazS3JrW3JjZ+AWFbLqdW5n+ulQTm5PU8bubVcHhKbE2I+IN/ZjBzbr1C9+/KruGwjqd6W33KWLxipd2OsvsdBw8IRQqiyqAAOwrZSSVkYMpOTu9zJXp4KAUAoBQCgFAKAUAoBQHiaIOpVhcEWIPOgOWbwbHOz5bi5wshyP8A0ieX9k1RxmFzrPHf7mlgcXkfDnt9jR2lgVmSxyOqt0P6VlQm4O5tp2I3Y2PZG8CbJhkpP0F/wNSVIJrPE9a5k7Vc5PE0oRSzGwGpNepNuyPSvSyyYxuFLrEDmevr1PQVZSjSV3udbElsyWNbrELRJkZSbBmvYgH3rc20ByF87RTUnrLfoQqpmb6dTBjSmHTDJ5iokAHN24Uci1vaYkAd+I11G9Ryfh+URTy04xj4+uzNxJrRK+JCKwzPOx5W181raXzvYkZ1w1eVoE0E2lmWpEFpMY1hdIQfn+p7aD8Zu7SXiS7E9hcMsahUFgPme56mq8pOTuzkzVyeE3u9sAz+d7rF8i/p0Hf5Vo4XB5u/PboZ2Lxqh3Ke/Xp/Ze4YgihVACgWAGgrWMRu+rPdAKAUAoBQCgFAKAUAoBQCgFAa+PwaTRtHIAysLEGgOV7R2e+Bm8GQkxMf4Ln/ALCfw+VZmMwv/ZD1/Zr4HF/9c35fr9GjtnZgmW4ydfZPXsf6yqhSqZX4GsnY1NnbbAUrNcOnzbl/i/3613OjreOzPWjXRJMY12usIOQ6+nU99BXTcaSstz3YkFndS6QRKUi4QVLcLsSAx4bi2hGbHM3Fxa9R2Ts5Pcruc23lWxgXCwsPHVHlU3KQ2BVXJs5CNYI1xY3sFPFoWa/Waa7jdvHw9/PTwOMkH30r+Hj5cvxr1ZmgZcNAvi2uCxVVz4bkkImmSg8IOWQ5aVy71JvL78X57ktKDjFJ/wCvD02NGDDSYtuOW6xD2QOfp+bfLtI5RpK0dybYsMcYUBVFgNAOVVm29WcHo14Cx7u7uGS0kwsmqodW7noO3OtTC4P/AJ1Pl+zJxeO3hT+f6LqotkNK0zJPtAKAUAoBQCgFAKAUAoBQCgFAKAUBobb2THiomikFwdDzB5EUBy6WGTDSnDz+0P5b8pF/9hWPjMLkeeO32NzBYviLJPf7kbt7ZXiDjQecDMfaH6j+uVV6VXLo9jSTM+xNoLKlrBWUWKjIW6jt+Fc1YOLPGrGbFYMl/EiYJJYK1xdXUG4DAEHK5sQcrnUG1eRmrZZbEUoO+aLszUlxQwqHjYPI7M5AFhc9rnhX4kn512o8R6bHVODS1NfA7NeZvFxH91fwy5Dtz59+p1FBZYEl+hPAVWOT7XqV3ZBuyuWzdzdvSWcd1Q8uhbv2/oa+FwmTvT3+xi4vG5+5T269S21fM0UAoBQCgFAKAUAoBQCgFAKAUAoBQCgFAQ+82wExkXC2TjNHGqnlXjSasz1Np3RzaJnR2hnHDMmvRxyYViYrDcJ3Wz92PoMJilWjZ/EvdyO2jshi/iwNwvzGgPcfmDkajhVVssti6n1MPj43TgF+tl/9rfSustHqNDPs7Y1m8SY8b69QO/c/QVzOrdZY7BsmKgOQoJIABJOQA1NdRi5Oy3PJSUVd7F13d3cEdpJc5PdXkn6nvW1hsKqWr3MLF4x1e7H4fuWSrZRFAKAUAoBQCgFAKAUAoBQCgFAKAUAoBQCgFAVzfDdsYpA6eWePNG/I9jXMoqSyvY6hOUJKUdygYXEk8SupWVDwulje/UDUg1iVcLOE8qV77H0NHFQqU87drbkph9kYmT2IWt1chR+v0qWGAqP4nYhn2jSj8N2ZZd2saBcRxnsHz/Cpf/nL/L6EH/1P/H1/ojcOsjSeC0LrL9ki9/Q6W+VV54KpFpLX3zLVPH0ZRbbtbr+C/wC72wBAON7NKefJew/XnWnh8NGivHqZOKxUqz6Lp+ycqwVRQCgFAKAUAoBQCgFAKAUAoBQCgFAKAUAoBQCgFAa64KMOZOBeMixa2dAbFAKA88Avewv150B6oBQCgFAKAUAoBQCgP//Z"/>
          <p:cNvSpPr>
            <a:spLocks noChangeAspect="1" noChangeArrowheads="1"/>
          </p:cNvSpPr>
          <p:nvPr/>
        </p:nvSpPr>
        <p:spPr bwMode="auto">
          <a:xfrm>
            <a:off x="1735801" y="360369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6" name="Picture 4" descr="http://www.waltwhitman.org/components/com_virtuemart/shop_image/product/Regular_ticket_4a1eed0365ca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801" y="1012895"/>
            <a:ext cx="5648325" cy="570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0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81983" y="-191385"/>
            <a:ext cx="1954381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サーフィン</a:t>
            </a:r>
            <a:endParaRPr lang="en-US" sz="11500" b="1" dirty="0"/>
          </a:p>
        </p:txBody>
      </p:sp>
      <p:pic>
        <p:nvPicPr>
          <p:cNvPr id="4098" name="Picture 2" descr="http://www.misaki.rdy.jp/illust/kisetu/summer/umi2/sozai/2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40" y="190500"/>
            <a:ext cx="66675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32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88221" y="0"/>
            <a:ext cx="1661993" cy="57849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しゅくだい</a:t>
            </a:r>
            <a:endParaRPr lang="en-US" sz="9600" b="1" dirty="0"/>
          </a:p>
        </p:txBody>
      </p:sp>
      <p:pic>
        <p:nvPicPr>
          <p:cNvPr id="5122" name="Picture 2" descr="http://bungu.up.n.seesaa.net/bungu/image/20070522204822s.jpg?d=a1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987" y="1431781"/>
            <a:ext cx="5292930" cy="396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31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838301" y="-793391"/>
            <a:ext cx="2308324" cy="8586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3800" b="1" dirty="0" smtClean="0"/>
              <a:t>たべもの</a:t>
            </a:r>
            <a:endParaRPr lang="en-US" sz="138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6" name="Picture 2" descr="http://ishiharaso.jp/img/photo_cui_kaiseki02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30" y="693635"/>
            <a:ext cx="6667500" cy="512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8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84955" y="-395964"/>
            <a:ext cx="1538883" cy="72766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800" b="1" dirty="0" smtClean="0"/>
              <a:t>たんじょうび</a:t>
            </a:r>
            <a:endParaRPr lang="en-US" sz="88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 descr="https://encrypted-tbn2.gstatic.com/images?q=tbn:ANd9GcRcUZ27EnPLYGXH3aJbbO0Sfv_nqwvuV4pNu6bp-qcg9tkgSbV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045" y="868925"/>
            <a:ext cx="4888373" cy="488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83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873062" y="-144463"/>
            <a:ext cx="1661993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テスト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TEhQUEhQUFhUXGBoaFxgYFxgcHBoZGBcZGBcdGB0YHCggGBsnGxcZITIiJikrLi4uGB8zODMsNygtLiwBCgoKDg0OGxAQGywmICQsLCwsLCwsLCw0LCwsLCwsLCwsLCwsLCwsLCwsLCwsLCwsLCwsLCwsLCwsLCwsLCwsLP/AABEIANcA6gMBEQACEQEDEQH/xAAcAAACAwEBAQEAAAAAAAAAAAAABgQFBwMCAQj/xABPEAACAAQDBAUGCQkFCAIDAAABAgADBBEFEiEGBzFBE1FhcYEiMlKRobEUI0JzkqKywdEkMzRUYmNygtIlNUODsxUWF5OjwuHxRFM2w/D/xAAaAQACAwEBAAAAAAAAAAAAAAAAAwECBAUG/8QAOBEAAgECBAMFBwMEAgMBAAAAAAECAxEEEiExBUFREzJhcZEUIoGhscHRBkLwIzNS4RXxJGKiFv/aAAwDAQACEQMRAD8A3GAAgAIACAAgAIACACh2o2tpqFQZ7+WfNlrq57bch2mLRg5bEXEf/jIM1xRt0fpdJr9i3heG9h4hc44lvKq6p+jwyQw0F3ZczAnjp5iDtJMHZxjrJgry2IrT9oJQM1plwouyk05053Fh7DBmovQu6U0rljg++FOjPwqS3SAi3RWKsOZ8o+SezWB0NdClxn2f3i0VU4lq7S3PBZgy5uxWuVJ7LxSVOUQuN0LJCAAgAIACAAgAIACAAgAIACAAgAIACAAgAIACAAgAIACAAgAIAI2I1ySJTzZrBUQXYnkPx5RKV3ZAY5i23OI1azptL+T00rUtZb8rAsQbufRXrh6hCLSe4JNq592D2eNazVtaTOu1kD65ivFm5FRwC8NDFa1TL7sRtGnm1ZN3rYiUlSaSVZelNyqi11BAVdOALH6sUw8btyZau9FFDhs5hC0tPLkoNQBnPpOfOJ8fZCJzcpXH04ZY2Efbirm1tamHSGsgt0h5XtmJa3FVW2nWY00koQzsz1W5yyIacK2JopCgCSsxhxeYAxJ8dB4CESrTfMdGjFchP3jycNXMi/F1S20lJ5OtiBM4Lw5jUXjRQdT4CKyhy3POze82rlyFkiQal10V/LJy8gwUEsR134QyVKN73sIuWy7Q4/P/ADdKJYPAmVlt/wA1vuimWmt2Tqc6zBMedHmTqsIqqzELMsbKCSAJaffE5qfJEal/uZxGZOon6V2crNIUsSxsVVrXOvEmKVklLQlD9CiQgAIACAAgAIAEHBtqaidjNRS3X4PLVrDLqCoTW/Eksx8Ia4JQTI5jtX1suTLaZNdURdWZjYDlC0r7EnqkqkmosyWwdGF1ZTcEHgQYGrAdogAgAIACAAgAIACAAgAIAM335VrJRS5a8Jk3yu0IpYD6QB8IdQXvES2Im1eGCVgplSR5KLKY25jOrOx673vC6cr1bs0zjalZFju3nq2HyAvycyt/EGJPvB8YpXXvsvQfuIV95g6PEKKc35sZL9Xxc7M3sIMOoawaFV++madfnGQ1IzbAJgTHalX0Zw4S/MkI4t3qD6o1T1oqxlhpVdzSYymszfC6WXO2jmq6LMQBiQyhhdZSC9jpcNG1XVFGCp32bDKlKuiqAOwAe6EFT3ABGxFM0qYOtGHrUxK3AzncQ/5NUL1TVPrQD7odX3RCNPhBIQAEABAAQAEAGUbE/wB/V3dM+2kPn/bRC3J2/CvK0smSvGbMuR1hBcfWKxFFa3Bjvs5hwp6WRJH+HLVfG3lHxNzCpO7uSd0xKSZpkCahmquYywwzBesrxAgs7XAlxABAAQAEAHxmAFybDrMAFfMx6lXzqiQO+Yn4xOV9AKyt28w+V51VLJ6kJc/VBiypyfILixiu+GnXSnkzJrHgWsi39rH1RdUXzIuUeI02L4wAHkpJkKcyhxkF7EcWu7HwA1i6yQI1ZHkYpidPJNHNoXm2UywSjt5JFrXS6uLHQ3EVdOEnmTGKrJRykXCKbE8KUTDTu0mYLunnWI4FslzLa3PhbjFpqFTS5EJyhsfMe2hmYsJciRSMXDg5gS2U2IIuAAq66luqIp0+zd2y1SrnVrFhRYxitCvwebSPNyaI2V20GgsyXDL1c4rKnTnqmEa0oqxH/wB08VrnasZFkzBlMsH4tjl83KNSLdbcYupQgspRycndk58expV6I0ZMzgHEpj4+SchPbwinZUr3uM7edrDNuy2PmUvSVNVrUTdLXuVUm7ZiOLMbE26hEVJp6LYUh+hRIQAfCIAMp3REya7EKY8muB83Mdfcwh9XWKZCNXhBIQAEABAAQAEAGYbH0E1cdrnaW6oQ9mKkKczIVseBvY8IfNrIiFuRNux8Kxyjpvky8hPiekb6qLBDSDYPcv8AeLtyKQfB6fy6pwAOfR5tFJHNzyX/APjWnTzavYGzlu32LenY1lWWaqmg6E3KB7Fs55uSNeQ4QVKl9FsCRoEKJCAAgAj4hUdHKmTOORGb6Kk/dAgMT2cwCsxpXnTqxgivlKtmYXIDHKoYKB5Vo1SlGnokV3Gyk3O0igdJNnOedsqj2DT1wt15E2LGVuqw4cZcxu+a/wBxER20gsMOFbM0lNYyKeWhHygt2+kbn2xRyb3ZJbRUBblbYSWrfgYVi1yM+mXMFzEdfIi/WIV2yc8h05cKrRwntLatvbna9rjJDTmFBP2uoZTOpnoCvnBQTrzAyizN2DWFurBczo0+FYypFSjTdn5L/oXMU3oy1BEiUznkznKvq1PuhMsSuSOph/03Uk/6skvBav8AAs4vtPiMxBMZnlSmNlyLkBNr6E+U2nO9oVKpUaudbDcOwFOXZxSlJb3d/lsjns/s5V1oaakxgF4O7v5TcwpvfTmYiFOc9S2M4hhcG1TlFO/JJaLxLbC9qKugnCTXBmQ+kbsBwzI3y16wfZwhkak6btMxV+G4XHUu1wtk/DRPwa5M1SU4YBgbgi4I5g8I2HkGmnZnqAgIAMowtug2lnKdBOVrfzS1me9DD3rSI5mrwgkIACAAgAIACAAgAX5GyMha9667mawtYnyQcoQkDjfKLeuL53lykWI9BsPIl102tJd5jksoexCMeJXrPIX4CB1G45QsNEUJCAAgAIAKzaZrUdSf3Mz7BiY7oBO3HJagc9c5vYiCG1+8QjRISSEABABR7Y438EpnmC2c+TLHWx59wFz4QurPJG5v4bg/asQoPbd+X+9hU3UYHo1W9yWussnqv8Y3eSLeB64Th4fuZ2f1DjNVho8tX9l8ER9s9qZtRN+B0d7E5GZeLtwKg8kHM9/KIq1XJ5YjOF8Np4en7VifNJ8l18+iJVFuvToQJs1hONjdAMqj0QD53fErDK2r1FVf1HPtbwgsvju/Hw8in3fSOjxKZIdUfKJiklQbGW1gVvwv98Loq1Rpm3jM+0wMasW1fK9+q2ZI3mu06ukU4NgFQDvmvYn1ARavrNRF8CiqODnW8X/8o06ipVlIstBZVAAHYI1pWVjyVSpKpNzlu9RE3vunRSAbZ87FexQvleFysZsTayPRfpuM+0qNbWXrfT7jPsSpFBTBr36JePVy9lodS7iOTxRp4yo1/ky7hhgCADJttB0WP0U0fKEu/wBJ5Z9jCHw1psq9zWYQWCACJiWJSqdDMnzFloObG3q6z2CJSb2AX8D3gUlVU/B5JcmxKsVsrW4gX14a6gReVNxV2Rctce2kpqNb1E1UvwXix7lGpisYuWxJn+J74bkrS0zN1NMa31VBPthnZJK8nYi/QoaveNili3xcteyWun0iTFYzoOWVO7JcZWvY0bdhjFRVUfS1JDN0jBWyhcyi3EKANGuPCCpFKVkQhuhZIQAEABAAQAVG1xtRVXzMz7Bi0e8gFfcoP7PPzz+5YvW7xCH+FEhAAQAZJthVNiGIJTSj5KEoDyvxmt4Bbfy9sYqr7SeVHs+GU44DBPEVFq9fh+1fH7jrtbPFFhziSMuVVlpblmIW/fYkxoqPJT0ODw6DxmOTqa3bk/hqU26fBlWU1SR5bkop6kU2Nu9h7BC8NCyzG79Q4uUqqoLZavxb/CHfEKtZMp5rmyopY9wF40SaSuzgUaUqtSNOO7djNt1kozauoqGHI6/tTXzH2D2xkw6vJyPVfqCSpYanQX8UVYnbzsDms8urkAkoAHyi7DKcyMAOIBJvFsRB95GbgONpxjLDVXo9r7aqzRDlb1Gt5VOpPWJhAv8AR0iPavA0S/TUb6VHby/2Q8Iw+fi1UJ9QCJC25ELlGoSXfzgTxP8A4isYyqyu9h2Jr0OF4fsaLvN+t+r6eCNaVbAAaARtPGN31Z9gAIAMp3om2KYae1f9Zfxh9LusqzVoQWFnbna+Xh8oEgPOe/Ry78bcWbqUe3hF4QcmQ2YtVvPrZnT1cxj6I4WHUo4IvthVfGRpe5T3/nqMhSctWc+inU85JtJdGAsCLGxIIPndhiMPi4yg1VepM6bv7qPsvCy7GZPdpjtq1yTc9pOphVXiDelNWRaNH/IsZUsKLKAB2Rz5TlN3k7jkktiNidIZihQba315w/C140Z5mrlKkHJWOMiRVIoVKmYqjgqzJgA7gDYRu/5Cm/2v5CuwfUlScUxOX5lZMPfMLexwRErG0HumR2Mi3od4+JSPzyJPXtWx+lL09YhsZ0Kndl/PiVcZLdDps9vSpJ9lnXp3Pp+ZfsfgPG0WlSktitx6RgQCCCDqCOYhRJ9gApdtP0Cr+ZmfZMWh3kAublv7u/zZn3Ret3iEPsKJCACm2vxf4LSzJgPl2yp/G2i+rj4QupPLG5u4dhfacRGm9t35LcUt02EeTMqn1LEohPHQ/GHxbTwhOGh+5nZ/UWK1jh48tX9l8ENO22GNUUc2WmrWDKOsoQ1vG1vGHVY5oNHI4XiVh8VGcttn8dBI2I22lU0joZ6zPJYlSq30JuQRe4IN4z0qyjGzO/xXg9XE1u1pNapXu/mjntRtfMr7U1JKfKxFxby3seoEhU4Ek+yIqVXU92JfAcKhgf8AyMRJXW3RfljzsXgHwOnCGxmMc0wjhmItYdgGkaaVPJGx57ieO9rr513VovL/AGX8MOcQJuDU7NmaRJZvSMtCfWRFcsehoji68Y5Yzkl0uyZLtYWtblbhFhDvfU9wEBAAQAZTvW/vLDf4h/rJD6XdZVmm4jWpJlPNmGyIpZj2AQlK+hY/PU+sevqZlVO4E+SvIAeao7APaYrjK3ZQyR3ZelDM7snk9ccdLkjUQajF5S8838P48I108DWnra3mKdWKIgxwsQEl3J0Avck9gHGNK4av3SKdv0RJ6Wr4/BJtvmpv4RP/AB9L/P6B2s+hyfGGT87JdO8EfaAir4dfuyJ7a26OsnGZTcyvePwhE8BWjtZ+RZVosny5gYXUgjsN4ySjKLtJWGJp7EPFJ0xVHRi/WbXI8I04SnSnJ9oylRyS0OGymDyq2f0c+pElm8263LnqBOgbsPGO1pCPurQybvU/ROF0SyJMuSpJWWioCeJCiwv2xlbu7liVEAUu2n6BV/MzPsmLQ7yAXNy393f5sz7ovW7xCH2FEhABl+9itaZOk0qakANbrdyUT7/XGPEu7UUet/T1GMKU8RLy+C1ZomD0CyJMuUvBFA8eZ8TcxqjHKrHmMTWderKpLm7kyLCSjxHZKknuXmSVzHiQSt+/KReFypQk7tG+hxTF0Y5ITdvX6kmloqakQ5FlSV5nRb95OpiUow8BVStiMVL3m5P1+RU4ht/RSx5MwzT1SwT7TYe2KSrwRto8DxlTeOVeOny3Fiv3nTXOWmkAE8M93bwVPxhLxLfdR1qP6cpw96vPTw0XqyKcPxetPxhmS0PpN0S/RXyj4iIy1Z7je34Vg17lm/BZn6vQZ8AMjC5Jl1NUjMzFstzpoBZV1Pb3mHQtSVpM5OM7bidVTo0mkla/5exabPbWyKyY8uVnBQZvKW2Zb2uNesjjaLwqxm7IyY3hdfCQU6lrPTR7Mv4Yc4IAMr3oC+KYYP2l/wBZIfS7rKvcsN9uJmXRpJBsZz69qS7MfDNk9cRRV5XJZmwmLIlKD1cOZPExy8ksTWbX/SNN1TiScB2ZqcQ8tj0UjkxHHX5C/KPadI6MYUsOrRV2LUZ1fIdRgmF4cFM/IWbg03y2JHEqoBAHcIrnqVNhuSnT3Oe0+ykmulCooyom2BRkNlcLwBt5rdR0I5xNOq4PLIJ0lNXiTd32L1E6U8uqlusySQudgRn48b8WFtSONxFa0Ip3jzLUZSatIaJiBhZgCOogEe2E3G2Qt7R7N4eZbTaiUktV1Z0GQjkPM469hhsKlS9kKnTha7MjxNZKT7UM2bMU8My2N+oAauPARrcM8bVEjI2k/cZPoMRzMZcwZZgNiCLajiCDwPZHKxWDyLNDWP0Hwq30e59xTDw4zKLONQRpf/z2xXCYp03ll3foTUp5ldbmrbqtqGrKYy5pvOk2DE8WU3yMe3Sx7RfnHSqwyvQzIeIUSUu2n6BV/MzPsmLQ7yAXNy393f5sz7ovW7xCH2FEhABBqsLkPMWc8tDMTzXI1HjFXGLd2Phia0abpRk8r3XUr8T2vo5Bs85S3ooC58coNvGKyqwjuzTQ4Vi66vCGnV6fUVsS3pKDaRIJ6mmNl+qAT7YTLErkjsUP01J61Z28Er/PQrFxfF6z80rqp9BFlj6UzU+BimerPY1PC8Kwn9xpvxbfyRHm7HsPLr6yVKPMMxmP7SNfXEdlzmxseKp+7hKMpeSyr6AjYRJH+PVMOxkU/ZHvg/ox8Qa4rWf7aa+Df3Oybeso6OipJUrqsC7epQPvie35RRR8EjJ58TVcvPRerbPRocYrB5ZmKh9JllL9FfKPiIMtae5CrcJwj92zfgnJ+r0LPDN1wBvUTietZa2+sSSfUIvHDdWZK/6kb0owt4v8DpguAU9KCJEsLfzjcljbrJN4fCEY7HBxWNr4l3qyvbZcvRFnFzKEAGV7yTfF8NHUU9s4fhD6fcZV7lXvsrFarpkzA9GjZwDfKWZeIHA2WCmnkdieZT7GYD/tCoaZNB6CWRcekfkoPef/ADC0lh6aitxsI9rK72NjRAAAAAALADgAOQjMbEZnvT2fqJs+XPlS2mJ0YQhRcqwZjwGtjm49ka8PUio2Zlrwk3dDNu6wqbTUYScMrM7PlNvJDWsDbnpfxhNeSlLQbRi4x1GeFDhY2h25pqSb0Lh3cWL5APIuLi9yLm2thDYUZTV0JnWjF2LoiTVyBcCZJmqDrexB1HaD7rRTWD8Rmk0RZVLR0KZgsmQvDMbAk9VzqYm85vqVtCAvbfbOJVyPhVNlM1FzBkNxMQXNtOLDiD2WhtGo4vLLYXVgpLMhCwiXW1IJppJmhLBioXQkaXuw4xEsDQT1uIVaQ57rtnq6RXGbOkNKlMjByxXidVsAxPnffDpuORRT2Kc7mvQgkqNrx+Q1XzMz7Bi0O8gFjcp/d3+c/wD2xet3iEP0KJI9eX6KZ0VukytkvwzWOW/Ze0Q720GUsnaRz926v5czJ6vAsQnjNWzhKS/+PMUDwRNDGJwqS7z9T2VPG4Cg7YWGZ/8Aqn9XqQvg2GyfOmzqphylr0afSOvqMVtTj4mjtOI1u7GNNeLzP0/0dqPaVwStBRSpbdao01/E24xKqP8AZEXU4dC18XWk10bUV6E4YJi9WPjXdVP/ANkwIPoyx7CItkqz3M/tnCsK/wCmk34K/wA2T8P3VjjOn+EtAPa34RaOF6sz1v1K3pTh6v7L8jFQ7A0UvjK6Q9cxi3s4eyGqhBcjl1eN4yptK3krfPcYaWklyxlloqDqUAe6GpJbHMqVZ1Hebbfid4koEABAAQAEAGLb5appeIU7obMkoMp6j0jWPsjTRV4sqzru/wBkZE+n+E1K9K81nIDMbABiCTY6sSCbmFVqsoyyo00aSaux/wAOw+VIQS5KKiAk5V4XPExmlJyd2aIxUVZEmILBAAl7zcbn0qU7U75LzDm0BzWW4BuDpx4RooQjK9zPXk42sXuzO0MqslB5ZAYeel/KQ9vWOowqpTcHqMhUU0JW2WwVROqnnU5RlmkFgzZSrWCnlqNLxopV4qNmIqUZOV0PezuF/BqaVIvmyLYnrJJZrdlyYzTlmk2aIRyqwi73sOnO8iYiO8tVZTlBOVi17kDhcW17I04aSSaM+Ii7plxuqoJsmkfpVZA80sitocuVQTY+bcg+/nC8RJOWhfDxajqVuyX5Fjs2nGiTw2UfxAzU9XlLDm89NMzzjlm0bDCCAgAqtrP0Kq+ZmfYMWjugFXcmf7PPzz+5YvW7xCH+FEhAAjbd7LpPmpPm1KyZarlOe2mpN0uQATf2CM9ampO7Z3+E8SnQpujTpOUm7q33KKRNwWmOueobrZSy+rRYWuxj4nRnHjGIWloLonZ/djRhG3GHEZZbiSOpkyD1jSHRrU9locjE8Gx696SzeTv/ALGuVMDAMpBB1BBuCOwjjDjjuLi7NanuAgWdodtqalJQkzJg0yJYkH9o8F7uMKnWjE6uC4PiMSsyWWPV/br9CkTaHFajWnpFloeBmA/9xHsEL7SrLZG94HhlDStVcn4f6v8AU69BjnHPT92n9H3wWreBXPwbbLP+fE4TcfxWm8qopkmSx5xQcBzN1Jt4iI7SrHvIvHA8LxGlGo4y5X/3b6jhs9jkqrlCZKPYynirdRh8JqaujiYzB1MLU7Op8H1RZxcyhABiG+0XrpQ/cL9t414dNqyF1JKKu+RT7H7bzKJTKZOkk3JtezKTxynhYnkYrVoqb8R1KtlXVGobK7Sy65HeWjpkbKwa3MXBBHGMlSm4OzNdOopl3CxgQAZzvlbyKVf23P1QPvjVhuZlxHIV3wZ5bibSzGluOokHwI5dhjHS4gmstVX8Ts4ngrvmoO3g/s/yWOG7wK/N0YlpUML6BGLG3E/FnXvtG7sabWbY4va1ItxerRYPtXi83yZVG0snn0MzTxmeSPGI7Kkt2HaVHsjQcF6boJfwnL02X4zLwv8A+reMZp2ze7saY3t725MipYznGv8A8ho7dUr/APaPdGyl/af86GGt3zYoSUCACr2p/Q6n5mZ9gxMd0ApbkT/Z7fPP9lIbW7xCNBhJIqbXbXfByJFOvS1L6BRqFvwLAcT2e6E1KuXRbnY4dwt4hdrVeWmufXy/JU4fsLNqG6bEprsx16NW0HYT8nuW3eYpGi5azZsrcap4ePZYKCS/ya3/AD5v0G2h2cpZQtLp5Q7cgJ8SdTDlTitkcarj8TVfv1Jev2PmIbOUs4ETJEo9oUBh3EC4gdOL3QUcfiaLvCb9Xb0FXd+7yKuqoSxaXL8pL8tV9Vwy6dYMJo3jJwOzxhRr4ali7WlLR/P7pnbbXaCa01aGj/PP57A2ygjgD8k21J5DtMTVqO+SO4vheBpRpvGYnurZdfhz6Jc34FnsxsbJpQGYCZO5zGF7E8cgPmjt4mL06MYeZkx/Fq2KeVe7Dkl9+v0GaGnKCAD4wvoYAEDBqb4Fi7yE0k1Essi8gRqAO6zjuIjNFZKtuTPSYqp7ZwxVZd+Ds3/PgaBGk82EAGK761/LpB65I9kxvxjbhO8vMRiP7cvJiQk5pMxZ0u2ZTzFxwsbjmCCQe+N+LofuXxMGAxF/6cvh+B13N1YDVMq/EI6j+G6t71jkYpaJncwz1aNQjIawgAUd5Oz0yrkIZIvMlMSF5srCxAvz0Bh1CoovURXg5LQQZdFiFQehWRMTkzMrIO3MzcB2CCGFoUpZ27mitxLE1odmtOtufxNL2O2Ul0Ms6h5zefMt9VepffEVarm/ATSpKCGK8KGnyAAgAznD/wAq2izLqsi9z82hU/Xe3hGyPu0vMwVHebNihJUIAKzaf9DqfmZn2DEx3QCfuP8A0B/nm+wkNrd4hDJtntB8EkXXWa5ySl43Y87dQ/Ac4y1amReJ0uGYH2qtaWkVrJ+BF2M2Z+DqZ07y6qZq7HUrm1Kg+8/dFaVPLq9xvE+I+0PsqWlOOy625/gaYcckIAPM1woLMbAAknqA4wEpOTsjP9hH6aqrq6xyMSqaakCx0/lVfXGajrKUz0fF12OHoYTmtX/PNs67sJQmmqq2sZsyaR2qps1j1cbfyiCgr3kV49J0lSwy7sYr4vb+eY+xpPOhAAQAEACJVzhPxuSqa/B5TZz2kG4+uvrjO3esrcj0NODo8InKX75K38+DHuNB54IAMZ33D8rpj+6P242YTvLzQmv/AG5eTEcx6Bq55pNp3R9wavajqJc9BcKdR1qdGX1fdHHxWGy6cmegweLU7PmtzecPrUnS0mymzI4uD+PURwtHGlFxdmdqLTV0SIgsEAH2AD5AAQAEAFRtVja0lO80kZrZZY9JyDlHdzPYIvThnlYXUnlVyq3M4IySZlXNvnqD5N+aAklv5mJPcBGmtLXL0MK6mkQkkIAKzaf9DqfmZn2DEx3QCfuP/QH+eb7CQ2v3iEdH/KsbytqlKlwOQbyTfvzOPoiMHeq+R6Rf+Nwm63qP5a/ZfMf40nnAgA+E21MAGd7R44+ITPgVCbofz035OXnY+j9rgIyzm6jyRPTYLBwwFP2vFb/tjzv+fpuO2C4WlNJSTL81Rx5k8ye0mNEYqKsjgYrEzxNV1Z7v5eAo4tsxUU09qrDT5xvMkng2pJtc2I7NCOR5QiVOUXmh6Hbw/EcPiaSw+NW20un8+fM+LvGMryaqknS3HG3A92a33we0W7yJ/wCAVTWhVjJfzpc8Tdtaqq8igpHuf8R7WHd8n1nwg7aUtIImPB8NhnmxdVeS5/f5fEdMHSaslBUMrTQvlsosCeyHxvbXc4OIdJ1ZOkrRvomUG2O2CUwMqTZ6ltAo1yE8C1ueui84XVqqOi3OlwzhUsS+0qaU1rfr5fdn3YLZ1qZGmz9aidq99So45SeZvqf/ABBRp5Vd7sOL4+OImqdLuR28fH8DXDjjhABje+2UzVlKqAljLIUDiSXFgI00HZNlJpNWZn8udqVYZWBsQdNRxBHI9kdmjiVPSW5xcRgpU/ehqvodWW4sY0SipKzMcJyhJSjuT9ndo59Ax6Py5TG7S24HtB+S3bHHxODa/P5PQYTHKXn0/BqWzu2dNV2VW6OYf8N9D/KeDeGvZHMnRlE6sK0ZDFChoQAEABABR7R7VU9GD0j5pnKUurHv9EdphlOlKewqdWMRQwPBKnGahamqBl0i+Yo4ML3ypzN+b8+XZq92krLcxyk5u7NkkygqhVACqAABwAAsAPCM4HuAAgAq9qD+R1PzMz7BiY7oBR3Ij+z2+ef7KQyt3iEc3q1ocYnTJ5Kyp6aOQbXOXq7UN+q4jBfJVbezPUKlLG8LhClrKD29fyNj7WUQF/hMm3YwJ9Q1h3aw6nHXC8Y3bs5eguYxvISxWjlvOb0irBR4WzH2QqWIX7dTp4b9PzdpYmSiul1d/Hb6ldR4Nidetqqa0qQxuQQoY35BQAbdjeoxVQqVO89DTVxfDsDK+HgpTWl9bL4vn5D7gmCyaWX0clbDiTxLHrY840xgoqyPO4rF1cTPPVd39PIsYsZggA+EQAKmL7f0kklVZprg2yoNLjlmOnqvCZV4I7GG4Hiq3vNZV1f43KZsQxPENJMv4LJPy2uGI7yMx/lA74XmqVNtEbuw4bgNasu0muS/lvV/AYNmNjZNJ5esydzmNyvxyjl38YbToqGvM5uP4tWxfu92PRffr9BlhpywgAIAMr3mf3thvev+ssPp9xkPcqN8tVStULLlIDUr+dmKeVvJRgNGbnfkO+L0IyehWclFXYlILACPQQTjFJnmaslKbaPUWKHCbTA9kZqmFhLVaM20cdUhpLVFvhW1NdTCyTS6ei/ljwv5Q9cc+rgH09Dq0eJQfO3mX0renPHn00snrDMvssYyPB+fobFjE+a9TzP3oVLDyKeWvaS7fhExwTfX0IljYrdr1PmDT8UxYusuestEsHsQls17aKM7cDziHCnT5A6k5cxz2b3V00giZUMaiZe+osl/4b3b+YmKSrN7FbFttDt5RUR6J3LOo/Ny1uV6geCr3XvERpylqFyHhG9CgnMFZ3kk8OkWy/SBIHjaB0pILjqrAi4NweBELJPsAFTta1qKqP7mZ9gxaO6AVtyg/s4/PP7li9bvEIdq+glzkyTkV1PJhf1dRhLinox1GtUoyz05NPwKUbDUN79Av0mt74X2MOhu/wCZxtrdp9PwXVFQy5K5ZUtEXqVQPdDFFLYwVa1SrLNUk2/Eh4ztFT0o+OmKp5KNWPco1isqkY7j8LgMRiX/AEotrrsvUVX3itMNqSjnTdbXsfcga3iYT7Rd+6jsLgEaaviK0Y/zxsdH2sxFRmfDWy87MSbdwBPsie1qL9pVcM4fJ5Y4lX8hk2ax+XWSukTQg2dDxVuo9nUYbTmpq6OVjsFUwlTJLVcn1RauwAJJAA4kxcyJN6IUv9oYTSszKacOSSSgDtc6nzb27oRmpR6HZ9n4pioqLUreOi+djhO3l0v+Gk+Z/CgA+sREPERGR/TuJ/e4x83+DlJ3oU17PKnJ2kKfYGvB7TEvL9OYi14yi/X8DZhGMyalc0iYrjmOY/iU6jxh0ZxlscbE4SthpZasbffyZPixnCADG99FS0uupXQ2ZJeZT1EPcH2Rooq8WVZn8kEku5JZiSSeNzqSe0x2cLRyrM9zi47EZ5ZI7L5s7RrOeEABAAQAF4APPSC9r6xTtY58l9RvYzydpbQbN0WJdDiBlHzZ6lf5l8tfZmEcXGU8raO/hqmemmabvGx5qOieYhtMYiXLPUzX18ACfCMdOOaQ9idu/wBkZQkrU1CCbNmjOM4zZVbUaNxY8ST1xFaq82VGmjSVrsuca2JpKhT8UspzweWApB7QNG8RFIVpx5jJUYsXdkMan4XVrQVZzSHIEttbLmJylCfkkkAryPt0NKpHNExyi4uzNhhAFFt2+XD6s/uX9otFod5EMotzC2w0ds2Z77fdF63eBD1CiQMACNjW1E6ommkw0BnGkyd8lORynv0za9gMZ5VXJ5Yep6DC8NpUKaxON0XKPN/zp6knBtgJCHPUk1M0+cZmq37jx/mvExoRWstRWJ45XmslH3Ira2/88rDZIkKgCoqqo4BQAB4CHJWONKcpu8nd+J0iSpmVVVrhmKTW16GdLLlR6RJIy9udSP54yNqlUfRnq6dKXEuHxj++MrX8PH4P5H2koKvFj0k92k0t/JRb+UOwHRv4j4CBRlV1eiCpXwvCl2dKOapzb5fjyXxY24bsbRyQMshGI+VMAdvrcPCHxpQXI4tfi2LrPWbS6LRfIupdOq6KqgdgAi9kYHOT1bZ5n0UtxZ0Rh1MoI9ogaT3LRq1IO8ZNeTETazAPgRFdQjoyhHSSxohS+ug5dY4c+IjPUp5Pfieh4djvbF7Jitb91vdP89PQd8JrlnyZc1eDqGHZcajwOkaIu6ucDEUZUasqct07EuJEmK77P02QP3I/1GjZhVdrzE13aDa6MS49AeZCAAgAIACADzMewvFKk1CLkxlKm6k1FEak1JJ4/jGPCe9Nye50sfeFOMI7fglSappM6TOTRkdW+iQfdcRGNhs/gHDZ6OPxG3ejtpKrQkinBMuW2dph0zNlIso9EXOpjm0qbjqzqNoeNhKpZlBTlXzFUCNc3IZRYqe73WjHWVps3UXeCL6FjTNNspvwzFKSllEEy2GZhrYkh3BI9FUHiY10Vlg2zFXknKyNnhQsV9503LhlV2qo+k6j74vT7yIZH3SysuGSO0zD65jRNXvAthwhZIqbyMWaRS5ZZPSTm6NbcbEHNbttp4wmvJxjpzOxwTCxrYnNPuwWZ/b8lhshgK0lOqADOQDMPWxGo7hwEWpwyKxm4jjZYuu5vbl5f75l3DDAEABABmG3FOKnFaen5ZUDHsLM7fVHtjJVWaoket4VN4bhtSt4tr0SXzNMkygqhVAAAAAHAAcLRrSseTlJybb3Z7gICAAgAo9tpwWhqS3OWyjvbyR7TC6rtBm/hcHLGU0uqfpqcN3qEYfIvzBI7ixI9kRR7iGcZknjaluv2GOGnMMS32Pavk9kkH/qPGvDPLr4i6sc0XHqhISpU9nfHZhiqcvA4dTA1YbK/kdo0GNq24QAEABAB3wLCHraqXTy+BN3b0VHnN9w7SI5WMr3dlsvqdzA4fJHM939CXtphK0mITZKC0shTLH7LIP+4MIpgqnvLxLY+Gak/DUqpssMLGOpUpKorM49GtKlK8QSUALAQQpQirJBPEVJyUm9iRhONVFEzNImABuKsLg9uU8+2OXicIlq9jtYTGuei359BmwmqxfEwRKfLL4M4Alr2jMPKJ7FjG4U4G51ZyND2F2El0F5jN0tQwsXtYAcwgOovzPEwudTN5FEhwhZIj75J2XDHHpTJY+uG/7YbR7xD2Lbd5JyYbSD90p+l5X3xWp3mCGKKEiHvSunwOcQSkucC3sb3KYz4jSzPRcAtPtqS3lHT6fceZE0MoZTdWAII5g6gxoTueelFxbi90e4CAgAh4viSU8p5sw2VRftJ5AdZJ0ispKKux2Hw88RUVOG7/lzI6edUJMTFnQsjTmuOpSMvHktiVB61HXGJOSfaHtJwoTg+HRlZqK9d/Xm/B+Bq2D47IqVDSZit1jgwPUVOojZGcZLQ8ficHXw8stSNvHl6llFzKVOO7RyKRbznF+SDVj3AcO86RSdSMFqbMJgK+KlamvjyRG2QxqdVSmmzZPRKW+L1vmXr1HXz5xFKbkrtWG8SwlLC1FTpzzO2vgxY2vrziFRLoKY5lVs05xwGXQ94W/ibCE1JdpLJH4nW4bQWBoSxlbRtWivP8/Q0Ckp1loqLoqKFHcosI0pWVjzdSbqTc5bt39TtElDD99J/tCX8wn25kPj/bYmv3H5CO0oGExqyRzYYiceZ46Nh5pjTSxbj4DnWpVVapE9CpI84R0KeOvvqLlgKc9acjslQp5+uNccTTlzMc8FWhyv5Hmoncl1J6vu7YXiK6irR3Y7B4Rzlmnsvmbnuz2U+BU+aYPj5tjM/ZHyUHde57THCqTzM7aRQb6dnndZdXKBPRgrNAFyFJurdwNwf4uyGUJ2diJxUlZmVLVraO0sXC2u5xJcPqX0tY90vSTmCSJbO54BQWPqHDxhNTG2Xur1H0+HLeb+CNE2T3Uu5E3EDYcehU6n+NlOg7F9cc2riHJnShTjBWitDWqWmSWipLUKiiyqBYADqjKMOsABABm+/Opy0cpPSm3+irH7xDqC94hjvs7I6Olp09GVLHqQCFN3ZJYxAELGcMSpkvJmC6sPEHkR2g6xWUVJWY/DYieHqqrDdfy3xEOkq63CvipkpqilB8h0vdR4Dye46dRjOnOlo1dHoalLB8U/qQlkqc0+f581r1RZjedR+jOv1ZR/VFvaYmb/APOYvrH1/wBFNjO8yYdJEno9POmanvCjT2mKSxL5I24b9O096s7+EfycNn8Eq8RKvWTJhp1bMA2hc/sAAWUjTN6oiEJ1NZbDMZjMLw9OGGis7VtOXn4+HqagtKgTo8oyZcuW2mW1rW6rRrtpY8l2knLPfW97+Ip4nu4pJjZpeeSf2CLeAa9vC0Jlh4vVHZofqDFU1lnaS8fyvuLM2hp0JQ4xMspIIGcnTQjRoTaP+Z1o1q80pLBrXXl+DhRz8Jp2zDpquZyzLoT3NYHxvAnSjruXqw4piI5Xlpx8H/39i5mVGJYj5CS/glOeJNwWXq1AY9wAHbF71Kmi0RhVPh/D/elLtJ9Fsn9PW/kN2zWzsmjl5JQuT57nix+4dgh1OmoKyOLjsfVxc809uS6fzqXEMMQQAYbvn/vFPmU+3Mh8f7TE1+4/ITYynHPkABACdtUeGkgwxVpIfHEVI8z5KVkZXRirKQVPMEcCIaq6tqh8cYv3IYqLbzEpRv8ACC46nVWHuv7YnNSY6OKpvmNOE74HBC1dOCvNpRIP0W0Prg7JPusfGalsOmD4bhlagqJVPIcMdSZYBDDiGFtDC25x0ZYY6SjlylyykRF6lUAeyKN3JO8ABAAQAEAGTb6CZtTQU4+UT9d0QffGijs2VZrCLYADgIzlj7AAQAfLQAVG0GDmdJdZBSVNNrTMouLEE6jUXFxeKThdWWhtweKVKqpVU5RXK5VYLsFIlMJk4tUTeOaZqt+xfxvFI0IrV6s2YrjdeqslP3I9Fv6/gbAIccY+wAEAFNM2UomYsaaSSTcnINSeML7KHQ3LieLSUVUlZeJMpMJkStZcmUh61RQfYIsoxWyEVMTWqd+bfm2TYsICAAgAIAMU3s0bzsVkypds7yparc2Fy8y1zyjTTtkdysknoyA27DEh8mSe6aPvWK/0ugn2an0INTsLiScaZm/gKN7mvBlpMq8LT6FHVyJsk2nSZks/toy/aGsQ6CfdYqWDXJnNZoMKlSlEzTw848r+R7hYkIAAiBNrYE2ndGibjKoidVSrnKVV7doJUn1EeqNVXVJnbpu8UzYYQXCAAgAIACADJNoG+E7R08oaiTkv2ZVM4+9Y0R0psrzNbjOWPJcdY9cAHGbXSlF2mS1Hayj3mJsBUVW2tBLNmq5F+oOGP1bxZU5PkRchtvHw0f8AyQe5H/pieyl0C54O8rDf1j/pzP6YOyl0C6D/AIlYb/8Af/05n9MHZS6Bc+jeThv6x9SZ/TB2UugXPQ3jYb+sr9F/6YOyl0C57G8LDf1qX6n/AKYjs59Aueht/h363K9v4QdnLoFz0NvMO/XJP0oOzn0C6PQ26w79cp/piDs59Aug/wB+sO/XKf6Yg7KfQLoP9+sO/XKf6Yg7OfQLmebS4tJqMboZlPNWag6JSyG4DCY+nqI9cOjFqDuRzNljMWCADnPkK4s6qw6mAI9RgATsf3ZUVQCZa/B39KXot+1PNt3WhkaskRYxzaHBnoqpqd3V8oBut7WYXGh4Hsi81GUM1jJiaUcrlbUhRlOafYCB/wBxqXqqpuqWo9bn8I1VO4jt0u6vI2WEDAgAIACAAgAy3aLd5WTa+dU09QkpZhBDBnV1GRVYeSP2euHxqRUbNEWOA3T1LfnMRY+Ew++ZE9suhFj2NzpPnVzn/LP3vEdt4BY7ytzMj5dTNbuVB77wdu+hNi0pt0+Hr5wmv/FMI+zaKutILE5d22Gj/wCP65kz+qI7WXULIy/eLT0cuoFLRSFV0Pxr3c+VYEKLkiwBuT4Q2Mmo5pPQmMHKWWJUScMQABhmPM6xhniqjd1ojqwwdNKzV2ev9nS/R9p/GK+01epb2Sj0IeI4eAA0scOI1jRh8Q5O035GXFYVKN6a8yApXqh7VVbM4so11s0wOTtgXakJYjnY8tLIAYghSf8A3aGxkr5b6mzs5KCk/U2+g3XYc8pGtObMqnN0hF7i97DQRndWVybHb/hPh/ozv+a0HbSCx9G6jDvRm/8ANaDtpBYnYVu8oKeYk2XKYuhupZ3ax5GxNrxDqSasFhrhZIQAEAHOonKis7kBVBZieAAFyT4QAfmjG8TNVVz6g8HclexeCD6IEOq+7BRMWMnaOXqRYzHOPsAGi7iR8bV9eWX73jVW2R24bGvwguEABAAQAEABAAQAEABAAQAfDAB+ZsNJabNaZ+dLHNfjmLHP7YtjG8qS2NuASzN8yzjnnTCAAgA4zKZG4qD4ReNWcdmLlRpy3SOEyXJl6kKD6z6odGVepomxEoYelq0iRg2Cz8SmCXJS0pT5cw+aveeZteyiNNKkqKu3qYcRiHV0S0P0NRUwly0lr5qKFHcosPdC2IO0ABAAQAEABAAQAZhvp2jaXLSjl3BmrmmN+7uRlHeRr2Dth9GN/eIZkUvMBop9RiZwjJ3cjPUwjqSzO/oe7v6B9R/CKdlD/L6FFw9+PofSkz0D6jAo0f8AIYuHPezLLCTVU5LyJplM3nZTxtwvoQYh4qltY6McDUy8vIvqTb7FZPnOs0ftIh9qWMSp0Jc7C5YatHdDLge+BCQtZJMvreWSw8VIzDwvFnR6MTfqaXQV0ucizJTq6NqGU3BhLVtySREAEABAAQAEABAAQAEAGWbwt3sx5rVdCLu2syVcAk82S+mvNecOjNOOWewJuLzR3M8mT58s5ZtPMVhxBRwfURCng4vuyNscfJd6J6Wqmnzaeaf5HPuWIWDXORZ8Q6R+ZIkYbiE383STvGUw9r2EXWGpLdipY6o9kkWlJu7xOcRnCyl5l3HuS5MXSox2QiVarLdjdgW6KQhzVUxp59EXRPGxzN6xA6z5C7GiUlKkpAktVRBwVQAB4CE3uSdoACAAgAIACAAgAIAPzzt30iYnPaqViC/xZI0yf4eXkQBy67w9xlKnaDL0ZQjO81dHCTVI3msO7n6jHNnRnDdHZhXhPus7QsYEABEgEAEeqSWR8Zl8eP4w2k6ifuXE1o0mv6lhk3NVE0VsyXKLGnKEzAeAOgQ9jE6do7o6E75E5bnFllzPLsbXCACAAgAIACAAgAIACAAgA+WgA+wAEABAAQAEABAAQAEABAAQAEABABDxTCpNQhlz5aTE6mF7do6j2iJTa2AQ8V3QUzktImzZP7Ojr4X8oeuGqs+ZFigqN01an5mplMOpi6fcwgcqcu9EvGpUj3ZMindzio5yD/mfikVyUOn89RntNb/I+Hd3iv7j/mD+iDJQ6fz1D2mt/kepW7DEnNnmSUHX0jH2KmsWXYx2j8ikq1WW8mX+FbnZQIapqHmdaoAoPibm3qiXWfJC7GhYNg0ill9HTy1lrxIHM9ZJ1J74S5N7kk+IAIA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6" name="Picture 4" descr="http://livedoor.blogimg.jp/kisslog/imgs/1/4/140771d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043" y="904569"/>
            <a:ext cx="4778929" cy="440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2559" y="0"/>
            <a:ext cx="1661993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/>
              <a:t>てんき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 descr="http://indianwills.com/image/te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799" y="419099"/>
            <a:ext cx="6953149" cy="521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90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873062" y="-144463"/>
            <a:ext cx="1661993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のみもの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4" name="Picture 4" descr="http://www.relaxcoffe.com/menu/img/new-crepe-p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9234231" cy="652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92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873062" y="-144463"/>
            <a:ext cx="1661993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はがき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http://blogimg.goo.ne.jp/user_image/63/d0/8068937d017b814a46a6d5ab2dee702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993" y="13504"/>
            <a:ext cx="4554413" cy="685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61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312624" y="-144463"/>
            <a:ext cx="1661993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バス</a:t>
            </a:r>
            <a:endParaRPr lang="en-US" sz="9600" b="1" dirty="0" smtClean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0" name="Picture 2" descr="http://www.hatobus.co.jp/outline/images/model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423219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63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617424" y="-144463"/>
            <a:ext cx="1661993" cy="7171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ひこうき</a:t>
            </a:r>
            <a:endParaRPr lang="en-US" sz="96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4" name="Picture 2" descr="http://www.kairport.co.jp/images/terminal_view_airplane_img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63" y="860988"/>
            <a:ext cx="7160118" cy="457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67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38649" y="103240"/>
            <a:ext cx="1415772" cy="62478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 smtClean="0"/>
              <a:t>へや</a:t>
            </a:r>
            <a:endParaRPr lang="en-US" sz="8000" b="1" dirty="0"/>
          </a:p>
        </p:txBody>
      </p:sp>
      <p:pic>
        <p:nvPicPr>
          <p:cNvPr id="14338" name="Picture 2" descr="http://pds.exblog.jp/pds/1/200503/16/90/b0056790_5232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940" y="130635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19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2" name="Picture 2" descr="http://www2.edu.ipa.go.jp/gz/f-ccc1/f-crk1/f-crq1/f-cr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42" y="7937"/>
            <a:ext cx="10275095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6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61596" y="-229933"/>
            <a:ext cx="1415772" cy="74149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000" b="1" dirty="0" smtClean="0"/>
              <a:t>やすみ</a:t>
            </a:r>
            <a:endParaRPr lang="en-US" sz="80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6" name="Picture 2" descr="http://tenpuradaigo.img.jugem.jp/20120203_1123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98090"/>
            <a:ext cx="86810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 rot="10800000">
            <a:off x="8567715" y="2233545"/>
            <a:ext cx="1976284" cy="7374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0800000">
            <a:off x="1189608" y="3254477"/>
            <a:ext cx="9389902" cy="7374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8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318287" y="-144463"/>
            <a:ext cx="1954381" cy="70654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1500" b="1" dirty="0" smtClean="0"/>
              <a:t>りょこう</a:t>
            </a:r>
            <a:endParaRPr lang="en-US" sz="115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0" name="Picture 2" descr="http://www.hockerillstudents.com/old/Japanese_Website/HTML/Resources/Unit-1/HobbiesSports/Hobbies/ryokou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94" y="125917"/>
            <a:ext cx="7844659" cy="65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1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940" y="10990055"/>
            <a:ext cx="10515600" cy="69494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486385" y="-826622"/>
            <a:ext cx="1538883" cy="78774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800" b="1" dirty="0" smtClean="0"/>
              <a:t>いっしょに</a:t>
            </a:r>
            <a:endParaRPr lang="en-US" sz="8800" b="1" dirty="0"/>
          </a:p>
        </p:txBody>
      </p:sp>
      <p:sp>
        <p:nvSpPr>
          <p:cNvPr id="3" name="AutoShape 2" descr="http://upload.wikimedia.org/wikipedia/en/a/a4/Flag_of_the_United_States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xQSEhUUEBQWFhQUFRcXGBQXFxQVFxUUFBQWFhcUFBQaHCggGBwlHBUUITEhJSkrLi4uFx8zODMsNygtLisBCgoKDg0OGxAQGzcmICYtLC8vLCwsLS0sLywsLDQsLCwsLywsNCwvLCwsLCwsLC0sLCwsLCwsLiwsLCwsLDQsLP/AABEIAMIBAwMBIgACEQEDEQH/xAAcAAABBQEBAQAAAAAAAAAAAAAAAQIDBAUGBwj/xABDEAABAwEFBQUFBgUBCAMAAAABAAIDEQQFEiExBkFRYXETIjKBkQdCUqGxI2JywdHwFIKSsuEzQ1NjorPC0vEVFiT/xAAaAQEAAwEBAQAAAAAAAAAAAAAAAwQFAgEG/8QALxEAAgEDAwIEBQUAAwAAAAAAAAECAxEhBBIxQVEFIjLwE2GBkaFxsdHh8RQjQv/aAAwDAQACEQMRAD8A9JiYpwmhOCAUBOSBKEAoCcAkCcEAUSgICVAFEqEqASiWiEqARCVCARInFIgECEtEIBtEickQDUlE5IUAwhNITymkIBhTCFIU0hAREJjgpSEwhAQkJjgpiFG4ICAhRvapiExwQFJ0aFZLUIDYCeE0JwQDglCQJwQChOCQJQgFCVASoAQhKgBCEqARKhCAaUqjtNoZG0vkc1jRq5xDWjqSs6xbR2SUlsdoicRqMQGvCtK+SA1Uiyrv2lss73RwzMe5vCtDTXA4ij6UNaEqodrYO27MVLdDKPCD+nNRzqwh6mSQpTn6Vc6BIlB4IUhGNKQrEtu0jWvdGxpc9hoRpSm/osue+536FrByzVeephF2JY0ZM6xxA1y6qpNeMTfFI0ea4ueR7j3nud50HrqqcjBqRpv19XFV5a3siZabuzt235ZyaCQdaOp60or/AEXllutWEUbr6rudjrb2tkjqauZVh490kCvlRTafUOo2mR1aSgro2CEwqQphVogI3BRuClKYUBC4KNwUzlG5AQ0SpyEBqBPCaE4IBwTgmhOCAUJyQJQgFCUJEqAVCRKgBKkQgFQkUNttIjjfIRUMaXUFKnCK0Fd50QHI7cWCdrnWqN0LmMjDcMzXn+HIJrPDhqMRxAGra5DNePXlY3yzEsoWucGsIc5zXOFA4hzxU1J1PErur02vN5O7FlYoqd5hIxSHMEVGrVg3pE2xzQuNezDsZb8GoJHKtFUqV/NsjyW6envDfLi5HdV6NgBitUZY5vdxAUIP3hvBzzFVsWO9ImnuuDmngc6cKKptUGTtbI2jg5oNdKt1Cym2Vj8wBp6cqrLqunNbuH1NWkqkHsvddD1DY2/O92DjVrqmM8Drg6a09F2dV8+2S2PgcHRmoa4EVOjgciPQLune1hm6yyk/jiA8jWtPJaGjqWhtk+OH8u30M3WU7z3RXPP69/qJt1dssMrrSyuAmpc33KgAh3AV36LPu7aJsjftAcTfhAoeeeiLx9p87gRFZomgilZHmT1Y0AH1XDWa9uze9z2t75rRgwtac8mMqaDNR6mMJZg8nlLcvUjupL1qe431zVae0mvfNTwC461bSyaRMw8zr8lYue2yvdR1M95qPXiqvwJJXZNvV7I3rVIXdToBuUOydrc287O1jqNBcySh8WJjqMPHOh81WtdsyLYjU+9L+TP3TqqNzuMVogc0HuysNBUkjEK9d6loSUZI9lScos99JTCVA+1Ac+iryWx24Adc1oz1NKHLM+NGcuhdKYVnmd/xH0CYbaWkYjkSB6miijrqbdsnb08krmgVG5SFRuVwgGIQhAagTglATgEAgTggBOAQAEqAE4BAIlRRLRAIlRRLRAIhLRYF9bXWazdo0vxSx0HZAEOLnNxDXKlM66BeN2Bevi+IrNGZJnAAGlBmS74QOK8cvHaKe0veHySGyOlJNaUFSaMy90Cgpn6mix3xPts0j7OMMbi8udicWue4udhjcTU0xeLQZU3LqbhhjkiMRbgLBgdH8PT9VS1GpsrR+pf02m3O8vp8y1aLia+MUFHNFWuGRad1OS5+G2ulfGbRG5rwx8bmvbQODXDvUPGvTJdJdTbRFG9lpLCGupE5upjA1csC9ZsUzOWPPlhj/wArPjKylHnBoyjdxlxn39h1pINQAAKZAUAAGgAWEZaVAPcJ148geC0JpMX4f7v8fXoqMoUVHy3T9/2WKkd1munv7DbTKCABSp3BQzRV5HimzyhmlAT5f+1G600qCTUZkYW/T/KuU6TaVsFKrXjFvdn9OP8AR8MBJAdXMgDDqSdBQrSsV2Me4iMVI1ecxT8W/oFmPk7VlGOo6hzpQtafEaAmlagHkumuQtiia2ItfvdWuppWulfLJc6lSpQv/hxp9labXT8mZaru7PMtqDo7QdFGGV104DRdVLbBI3BIwActP3zXMXkHROwgZHMO4j9VThWlPy9S69PCGbFy7YmF47VpcwatBwk+a9KuRlnLf/zNa3iKUd/NvPVePR2pwNQf0W7c19tLgGuwyDgc/JduEkitWd2eqmNR0CoXLeDpoyX0LmmleOWRI4q1M/ioXN8ENglkA/wsi8JsqncrUr1zO0t4YW4RqcgOZ0C9hds9awb+yG0htjZA9obLC4BwHhcHCrXt3itDlyW8SvP9gHdlaHxnWWPFXSr2Oqfk4ld+V9FRqfEgpGbWpunPaxEJEqlIjbDU4NUganBqAjDUuFSUS4UAzClwp+FLRAR0RRSURRAR0RhWXfe01msmU8oD90bavef5Bp1NAuQtntAlkqLNEIm/HJ33nowHC09SVHOrCHLJYUZz4Rv+0C/ZLFZDLC0F5cGBzgS1mKvfLRm7TIcSF4cYZ7bIXyudQg4pJM5JSRTMDJrdwaNAu8tt5SSj7aRzhwJyP8ooB6LLdRprTI5HlwJ5fryWZqNd5lGBp0NAkr1B2zUgp2WHA6MUwjSg3t/e9aJuuT+KbOxzRHgLXtoau4cuGfJQ2u5mzdm4PcxzCDiYaEgHNhWnarUGjP0VSTV7rryXFF22vpwV72tdBRcZahjeHV7oBoPirSp6ZDr9dS9bTjrXSoy5VzqsyQ5rmLtlE2xPDBzln2+04SG6VBNaE0A4U3q2XKF8RkqwGmIEVrSlRqpKStK9jmvmFk7FG7LP2hxipxGrQeVQCfnTqpbe1rXCOHvzSEUzObtARyFN2tDuzSytDSyOzgveQGtAr9oNMm7mfe304a7t2WJlmcZJWEOl98nGNwwNdQUbruzFKZCpuSko3m+ei9+/qZm3clTWI9Ze/f0KDrn7ENfIGmQtGKVgp3s8uB3d4eLTmc8BwJwGhBqKZeR/I86LtbUMbSMiCMjqM9KLlI7G+IjtKZnDkcsx+ZVehq3UT3c9u5NX0ag47eO/Y1LsvXINnaWk6O0B68DzTr5gDmZ1oDUEZEclXc0EFr8+HRNsUha4MfUtPgJ+h/JV3TW7fDHW3f8AT+Cypy2bZu6eL9U/n/JnNs8W9pd1c76AqC12hraBoDeDWDPlpmVtS3U0uzcQ07h+9Oi1LLc8TBiaAeYz9XKZV1a/JUlScXaxFsjtTLZ43/xMZINMJFMWVcnA5b1n33tZarQ7uExR/Cw94/ifr5CnmtWezB27oFTbZmtOQxHgNK83aD68lzGcLuVv4OfhyeEW9nbzkZG7t3lwpUFxJdX4QdTXgoiHPd2jx3j4W/CD+f76yQWfMOkoSNANG14fr9NFJaJAMyVWqVU5WiXqNDbmQy75MFpgf8MrQfwv7jvk5eokLx9s+ORgb8bc+jgV7E5bPh11TaZleI23poZRCchaBnnRYU4NUgalwoCMNS4VJhS4UBFhS4VTvW+YLMCZpGtoK4dXen6rzi/PadJISyxM7Nuf2rwHPI4tZo3qa9FxOpGCyyWnRnUdoo9Cvq+oLI3FaJA2ujdXu5MYMz9F5tf2309oqyzDsI9MWsrh+LRnlU81yji6RxfK4ve7VziXE8iTu+SmAos2vrXwsGrp9BFZll/gjijFSdSTUk5kniTvPMq219FAFZjYN6zJ1m+DSjSSHMq4rRs0HEKtHKxoqc/3xTJr7AyA4DugnXnkAoVTcss6lJLBZmkMGXuO05U3HpuPDLcK49st5cMyBvI1prlXTLL5pbRaHyAgsoDWpJq7kcsq6ZhZUjA0UpXrU/VWI2fJFZrgbPaxTKp14nhru+mpVZs+WeWfyTJ3lOjsjwMb4yWDM95rQBzqrUYJ4I5T25HNeCRixBvENJFOuiZbrR2j2wwM727IV0PeeeYrRvmdwT7xvF0obHEMDHZVOg/EN54N8zuA6K6tnXxNDmEucwe9rwIa45h1K8KaZHSby0knLEvwUpSnXbUXeP5I7nsv8LWSdnjoHyNJeG0FMNTmBkAaZbhrRblqc2RuVHMcN1CCEljvJkoLAKOaKOjIpQaZA7lSs92iJ73MJwvp3NzTUkkLM1M9ze7El+ff2NDTw2pbcx/b39yOw2PsmluIuGIltfdaQO7zzqa81RviOrHU1FCPIrUlfRZsgxnPwnQceZ5KOlKW/wCJIlnBbPhxKDWF4DvQceqe+Rr2kaOG45EEZhLd3gAO6o9CVNNC06gHqFalJRlZ9HggjBzhuXVZRNYpsTWk7wrXZtOdM1VYeCna5VJ83WCzGPls8kghbvz6mqcSBoFGXqC1SENNFyk5Ox1ZRQya1E5N9earOg3uNSpbMwAJzypl5XaJG1dXY+74/tGAD3m/UL1lea7N2bHOzgHB39Of5L0hhW5oItQbMHxCSc0h9EJwCFeKB1OFLhT1yu2G1Is5EMRHbOFSdezadDT4juHnwr5KSirs6hBzdka163zFZx3zV50jbm8+W4cyuE2j2stLmmlII+RGM9XfosK8NqcILYBikObpXVJ5kV8XUmnVcpa7S+VxL3FxrXESfQaU8qKtV1EYrk0aGjzlFi32sSNeKk11ca7yq1lcATzplvr03hELFegizFW1pxG4rKq6hPBqQ0+3KGdoBvonRyAkU319eunzWpBZY6ULN9d+W9bl32NvutA50+dVAowZI5SRzLLM93haSd1KgdNPzVuK4pXHMhufnT5/VdLK6OPxOFeqzbbfjfcHmj2xOd0pcFB1wsGbySVDKI2eBoHPf6qK03m52+iy5LRVRtuR2o2JbVaVkWmVTzOO79VcsF0kmr6HlqB14nkpoRUVdnMm3hGbZLFM4tcxrSMyMR1pvAHmpp4bVKQ1wDQDx7jSN+HMvPDEaCmi6iIBoo3M7yntjqo5axwflSPP+KpLzMzLj2aa3Jpo7XEQTVw7xLuJ8P8AVWuS6K7bzAd2EwDJGijRueOLTv8A3zCpfxJgOJ3gxDvbmHSrvukEtJ3d07irF52KO0hpfXuuBBBo4EEEtJ4Gn0I3Feqtugt+b9e3vscSpWl5MfLuvfUht12tNobOC5rmAggUo+oIGLpUpJXK1apK5rOtD/ln+/VVJNyauWoxUU2im4YySfAP+bl0UdoOissphAG4U9FBMyoXaeT1KyKFlADntG539zQ4f3K0Wqq3Kb8UbT5tc4H5FqvuCnr+q/dJ/gi0/ot2bX2YjWJxakokJUBMISqlsk7vmpZZFTtLqhTUo+ZMiqPDLERyHRSMZUpYIch0SW23xwDv9550jbm4/wDiOZU0KTlLBBUqqMbs6zZKzAFzjwoPNdfAFwOyEsnZmSSmKR1aDRjQKNYOmZrxJXb3fKSt2jFQgonz9ae+bkaQjQp2NySqa5Cbcj6Ak6AE+i+c75vJ1omkkJr2jy7yrp5CmS9f9q14SQXbM+IkGsbSRua+RrT5GtDyJXjNhkbIMTKGp7zfeY7gR+e9UNe5KKa4NPw3ZuafJHHZ+Pktm7LhfKcshxTIGgZ0Us94yEYcRaBuGX0WL8Vt5Nu1laJus2fhiFZZWjkSPoEya22NmTcT/KgXKyylVnuXV78I52d2dPJtCwf6cQHM5qnNf0jt9Oi5/Gk7Wi92NnvlRpy2knU1UDpVQkt7RqQPMKt/8q1xo04jwGfrwXUaEnwjiVaC6mi6RNjYXGjcz6AdTuRZbMXHv5DgNT+i0omhooPl+fEr1pQ5CvLgSx2TDmTnx/IcAtBhyoNFWBU0ZVWrUb4J4U7E7Bmr9kZnmqkLwtGFwUEY3eTuRcELTUOAIIoVgTsNkdhJrETRp+Hg08OR8umw2cDeqV5Wtj2ltKjeDoAeI4Ke64IdruVpLSKVrlxVaWTPgPnkaHL9VnODmuEbG4gCaHFkAQRhJORyJ41G6oJVh9je7xvHRufzP5BeOnGPLOlNvhELbSGHMih1pmPJaGBV4LIxprSp4nM+qtkripJN4PYprkoyWMdoHg6Bwp+LDX+0KV4UjiopHL3c5WuElG9iIuooi5SYKrOt97xxktaO0kHut0B+87d0zKs0qMpvCIKteMFdst9ms63W2NjgHPAoammZ6UGZPLksa2WySY4XyU/4bDhA60zPmks1la0d1oH74rUp6K2ZMyquvviKNK1X5JJUQjsm/FQGQ9Nzfn5KCw2QVrqSakk1JPNxzKRjQFq3JZnSysjYKuc4AAfXyCtxhGCtFFCdSU3eTPQLisf2bBTcPnmuvu2x0Ul1XRgaAdaLbhs9F2kRsgbDkhX8KFJY8M7aS622qzSwPFRIwjPjqF8uXrdktmmc3vBzDQOBwvAG47nBfWy5janYmC25uGF/xAI1dBOzPnex3padz2u/EAD8j+Smfetp+BnqeX6/Ir0O2+x2Sv2cjSOdQqY9j1o+Nnqqz09Ju+0tR1NZL1HBPvC0b+yHU/5VeS3THWVg6N69eXqvTofYzL70rB6laEHsYZ78/o1eqhTXETx6mq+Zni8k7zrK89Mv+3oo2tDzQCR5O6p/VezW72e2KElrXOlkGuYaxn43cfujPpqq8dz2aziow8MR38mjU9EbUfSiWnRnUzKWDzeDZ2jDJMzCBuyLicqCtMj6rTsNiDRoMuGgqNBxPMreva2Nlbga3u6g1oT95o5c1QiB1OROVTo+g93gd9Ouuqz69aTxe5qUNNCD4Eifu0VhgQ+DkeOhP01QwgZE6ior3QfMrNleRo+WKJFNGKpkTC6mFtag0OmYO+uozGgK0ILrkIq7u1bUDWjv3wA081y6b6nnxY9CvkMyRzPDrwSNtnwtc7vUy0/q04eq0W3U0k4u8TTXl1U5s4G7Pj/lcWjH5nm5sx8MjtaAVIPvVbxDcmpzbIMsZLiK+I1FDuw6UV+VirOao3UZ0oojcQKAAZacunBRucpXsULkQwhjVICmVSYl00c3EconuABJIAGZJyAHElE8gaC55AaMyT+/ksG0SvtJ0LYge6ze4/E/95fNXtLpHUd3wUdVq40lbqQ3pe7pAWxEsi0L8w9/IfCOWvRcpa7Y4d1gLG+jj5/ovRrs2VdKRUfoOi6+y+zSKVmGZtQfIjmDuK3acYwVkjAqVJVHeTPE7iioXOPL9/RbBK9Ouf2LYJHdraPsa90Mb9oR94nutPQGvJeiXFsfY7JQwwtxj/aP77/Jx8PlRd8nB41s57PbXaiHOYYoz78oLcvus8TvkOa9c2U2LgsIOCr5HeKV1K0+FoGTW/PiSunQulE8uNawBOQhdHgIQhACEIQAhCEALjNstrBE4wQHv0+0ePcB0Y37xG/cOZy6W/Lf2Fnll3sYSBxdo35kLwOa0OJLnE1eSS/U4iaknzKo6zUOnaK5ZpeH6VVW5y4X7mtbL5NNdNwrhbXe7eeKyp7Q57quJqNNKFp3fdFFC2MnMGh300O7JWIYDoFl1NTg3oUbDY28adBoK7grkOuenDd+8z6q1ZbqedGlasFxu4UVKTlJ3JHKEcFSydkAas16U8hTLyU8MMQIIjFQKeWWtOi0mXI0alOdHGzUhdf9lskO6m+CKyNFO6AOis9nxVJ1vY091VJb1J0XDqJDZJl94DVUtNpG5Zk1rJ1KrukKjbbJVG3JbmtCgdMqznpjnIoHtyyZlEXquXFNMlMyaBSxgRylYnLlXt1uZE3FIaDhqTyA3rFvPaJrO7F338tB1KybHY5LRIHSVc46DcByG4LR0+hcvNPCM7U65R8sMs1bDJJbZe+2kbc2R7q6Yn8TqvS9m9kq0LgodgtliDUjmTu6DkvV7NZgwAALXhFWtHgxJybd3yZ93XM2MCgWoyIBPQpVFHFwQhC6PAQhCAEIQgBCEIAQhCAEIQgPPvanfxjdBZdG2gSF7vwgBg/qI9AvOY4MziyOh5rt/bnczpYYZ2CroS5pHFsgBIHPu/LmvMrv2jbQC0A5ZCUD/qAaHmszxDTyqWlE1/DNVGneEup0EcK6C64IIgHTOFfhGZ9FzcFtjcKskaRyIUvaDiPULDUJp5RtyqRmsP7HXzbTxMFIoi7mcllWjaeZ3hAYOSwZbYwavaPMKnNfUDdZW+qnUasv6K9qUP7Nia3Su8UhVcknUlY79pINzq9ASqr9qWe4x7vKm4nf0PoulpKj6M8erpx/9I6NOBXLf/YJnDuQHzPTh1CjfedqOvZs6nrxpw+akXh9R9CJ+I0l1OsLgkLlxb7bOfFOB+Fv75qs8uPilld5hv0Ui8Ml1ZFLxSHRM7Sa0Mb4nAeYWZaNoYG+/iPBoLlzYsQJyYT1Jcr1mueR3hj+Snj4dTj6mQS8Sm/TEdadonu/0mU5u/QLNlEsv+o8kcBkPQLr7r2EtMpHcPkD9Su6uL2XYaGWg65lW6dKnD0IpVK1SfrZ5Zc2zz5CA1tBxp9AvV9kdhsIBcKDeTqV3F17NwQeFtTxK1wFOoN8kDklwQWOyNibhYKKwhCkSsRghCF6AQhCAEIQgBCEIAQhCAEIQgBCEICredhZPE6KQVa8UPLgQvAdstiJrLIXYSWE5SN0I4OA8l9EJskYcKOAIO4ioXjR6mfJ7bJFX7WN1eLCAfQhK+xWb3e3HI4fqHL6Rt+xdjmNXQtB4tyWafZpYfgd/V/hcWfY7Ul3Pn8WWzD3JXdXMGnkVMBF7lnA6uc7cRupuX0DD7PLC3/ZV6krRs+ydjZ4bOzzFfqln2F0fOLWPPhhZ5MrwO8neArdnum1v8Ebv5WAceA5n1X0lDdkLfDEwdGt/RWWsA0AHRNrPNyPneDYa3y6xv8A5q/mtax+ya1O8eFvUhe6ITZ8xu+R5NZPY9/vJR5Albdi9ldlZ4i53oF3yF78NHm9nOWTYmxx6RV6mq17PdcLPBGweQVxC9UIroeOTYgFNEqELo8BCEIAQhCAEIQgBCEIAQhCAEIQgBCEIAQhCAEIQgBCEIAQhCAEIQgBCEIAQhCAEIQgBCEIAQhCAEIQgBCEIAQhCAEIQgBCEIAQhCAEIQgP/9k="/>
          <p:cNvSpPr>
            <a:spLocks noChangeAspect="1" noChangeArrowheads="1"/>
          </p:cNvSpPr>
          <p:nvPr/>
        </p:nvSpPr>
        <p:spPr bwMode="auto">
          <a:xfrm>
            <a:off x="152399" y="2751137"/>
            <a:ext cx="360989" cy="3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data:image/jpeg;base64,/9j/4AAQSkZJRgABAQAAAQABAAD/2wCEAAkGBxQTEhUUEhQWFBUXGBcXFxcXFx0fHBsYHBcYFxccGh0aHCggHRwlHBcWITEhJSkrLi4uGB8zODMsNygtLisBCgoKDg0OGhAQGzEkHyQsLCwsLywsLC8sLCwsLCwsLCwsLCwsLCwsLCwsLCwsLCwsLCwsLCwsLCwsLCwsLCwsLP/AABEIALcBEwMBIgACEQEDEQH/xAAcAAABBQEBAQAAAAAAAAAAAAAEAgMFBgcAAQj/xABQEAACAQIDBAcEBAkICQMFAAABAgMAEQQSIQUGMUEHEyJRYXGBMpGhsRRCUsEjM2JygpKy0fAVJENjc7PS1BY0U4OTosLD4USU8RdUdITE/8QAGgEAAwEBAQEAAAAAAAAAAAAAAQIDAAQFBv/EADERAAICAQIFAgQFBAMAAAAAAAABAhEhAxIEEzFBUSKhYXGR0QUUMrHBQuHw8RUzUv/aAAwDAQACEQMRAD8AtDLSClArvDDfK7BG5rKGjI8O3oT61JJKpF72HeeHvGnxoWgUDlK8MdG9WOWtJ6ulGQFl/j+P41rstGiOu6j+P49KAQQJXvV0aIKeTD0oSO6qu6mpmPB152eCAu3cv7+FBhRBNAe6hpBVwh2BLJrIRGvcOPqaA3g3SIs0IZhaxy8b99udK06uhk0Vy1eWpyLZkoJuCRzuCCD606cKeYoJjYB7V1qf6mvMlYFDVq9ApzJXhSsahQlIpYmNM5a9OnHTzIHzo2Ch4yX40hpaaEg5WPlw+FJJrWDaLaSmmauIpNq1mo8JpNqVlpax1rBQyabcUeuFJ5U8uzieWlGwNEVlrurNSy4RftX/ADQW/ZvRuG2S7exC58W0Hv1rWZorogNe/Rj3GrnBuvMfaKRjwF29+oPwo6Pc+LjLI7+4D3G491qZJi0jNZLCmS9Tu82zgszLFl6sWykNccNRfvuCfWoQYa1FNiOJ2bxrqcEddTWLQ/8ASZLZWbrF+zIA49zg29KYSCEG4jaFjxbDyNH71bMp8rCrxPuwNbZfTMvzLj3KKbw+6SZru+Zfs8PeeY8rVLZqI6t+myA2UJXa0col+11sRRgP7SG63/OAvU/9Ek+r2vP+AffUrFgyq5bIijgqa/uv38uPPifBDlFlGXS2nG3dpwHgLVVR8knLwRfVMNGWx8wff3U6sVFnDd/wpJh8xWo1nLCBqSBTsSFtI0LeJ0H76REtiCQGtyNTUe00AHZI8AKFGBodhltZXv8AkjQfx53qThw6RjsgL86Cfal+GlDvi70cIFsk5cYBw+NA4jGE8/TlQMk5NDu9ByCkKxEo4VGzreimph1qbKJUBPHTRSjWSkGOgMBmOkFaN6rwrww0AgJSm5Ygxuwvw7+Wg4EchRrxUyy1jAqwgcAB5X+8mutTzCm2oGoTavVjvSDXgBvcHUa1jUSWGwYPC7H8lSfjw+NSuH2JIeERHi5A+Avf30RsreRUjCtGMw4ldL9xOnH91Py70/ZAFUSj5JNsVBu259qRV/MX/Ff4UWu72HX8Zd/z2v7u6oSfeRzz/j0qOm2sx50fSgeougxGHj9kKPIa++hsRvEg4D3mqRNjiedCNiTW3+AbWW3Fb0NyNvKoLHbad+LH31EvIaZe9DdZto7NiSeJoZmriDSSpo2BoUDXU3XU1go2Ex13U05mpaEc6sIMdQPOlHAXH2fjRecDhSGloDYRAPhsSjWKxyDw7PxuflRpw/eBRrNTbChVGbsBMY7qbdKNaOkGKgwoCMdeZKLMVedVS0NYEUpto6PMFd1FLQbI4x0kx1INBSOpNChrARhr079C77CpHClB+MDeh09wor6ZGguFt42ArbUDcyLi2dfgrH0t87UUmxieSjzJPytT7bWv7IFCzbSY86NRBbF4jYKFTd9bG3AAHlw1qrPsd1Ju4t3aG/qOVTMuJY0JIxNJKh47iKkwtudMNDUo6U0YDSj2RhjpJFSEmFNuBoGTSgERfTiPvPlTYkPdavWam2NCzUKLVwvTWY1KbExESsevViOWQ2N+4i40486ZCtAy4RjyNLj2ax4WPlr8BVm/lnCr7GHzH8q1/jevH3sI0SJRTbV5Et+CHh3ckbgjn9G37VqOh3QkPEAebfMAH50Ji985bkZgCOIAFxUTid5ZW4ux9a3pBkta7rIv4yWNfIf4m+6h8bgsCim8rM1ja1rX5aKoFUuXabnmffQsk5NNaBkfbDgm+e3gBcD411C5jXUKBkncP0orD/rYUdplDKCAcoTMbdojVreNuVT+B6S8A4H4VR5nLb9e1K6Kox9HluBqwzX/AEjr76sWO3WwM2suEw7nvMSX99r11akak0iWlJSgmxGC3hw0vsSK35uvxGlSMeIjb2WU+Rqq43ou2XJr9HKHvSRx8MxX4VHYno2jQMcPtDGRMoJCmUFRzFxlU29aT1DvaaDkrurrPNnbrbQMcckO1BZ0RurkgU2uob21YHn3UWINuRH/ANHOvLK8iN65wR8a1s21eS79XXnVVSf9JtqR367ZchA5xSRyX8gGU/CkydIMiECTC5bhCQXKsucoArKyaMC4BF+RorPYVqu5eBCKUIRUHBvGCoLRSKCAeR/Zua7D73YViR1qqRxzXW3LXMBalUosdwkuxO5BQmLwUbnMQQRzU2PvFExyBuBBpWSjSYttA7DuFJMRPKiTHXdV41qMVbHbPxOtmZv0so9OpCP76i3weN4AMBx5H3lyW95q+mEUkxr3XqMtK+7LR1a7IoEexsRe5YxnvWQ3/VcOnuAqUgw8qjtuH8cttPHXj4/AVYDs9c5YFteWY5R5DlXHAL30FpUZ6tkIU76Oi2YCLllA/OopsAvjTbYIch/Hxptou9CRgoRxceg/+a9z4de9v48LUHjcGezYkcb29LX086FbDGlbrsMs9yRfakS+zEvmQP3VXMZFEzs/Vrdjc/8AijWwxptsGe6klKxkqIh417qfj2VmAOtjY6KTxF+63xow4A0X1sgUKCoAAAsutgLc70qaDJvsRqbH/Jb4D5saJi2R+SPVj9yilOsh4u3obfs2oaXB39q7eZJ+dHcvAtN9WFHDRr7bxL52v72Y14cbh1FjOT4KP8C/fUc2AHIfCkHA+FbmPwDYu7IbaKh5ZGUGzMSNOV9PhQ/0bwqwfQD3UoYKktj2ivDCGvRgz/Aqf+iUk4ajkDaIYYKuqZ6muo0wbiY6NLiFz3iJvfHerdJiV4EE+AUn7qrm4cKiBwQPqKdOQQafGrGcHH9gDyFvlXp6tb3ZwaCa01X+ZGxNEde0PNXHjzFqRi5ImVhnAuDoGtf0okxpm142tx+6g9s4WOWKRGYgFGU5XynVSNLHQ68aRNXiyjTrNAewMHGcNhyJCT1MY9oH6i0TJshiSVmZb8soPMH7qb3ew6/RoLPcmGL7J+oveKMmwBYW61vh91qZTa7+wr00/wCn3/uKgwsilbyZgOOh10t9rTXWs631w466QkaBwfRUDj/my+6tFgwJUr2728DrpbXWqdvvBfrT3kj1Kxj99GLywTjUVgl8MnYX80fKs3fAjrXTmQxPic7uP7sVp+GHYX80fKqViIbYsHvmceggJ+bmo6H6yuu/QSce4qcYcTtCC1tFlzKeeiyI2ngDTWLwGPgRni2k7hRfJPhV10vYOrLyB5Gr3CXyroOA5eH51CbexTJhpmYaCJzwP2T3XptsfBt0vPsQS4naqaXwOIsTzliOnmsg+NLl3mxcaFp8IkWoAImDqxIJNioBFrD2lHtedWOSbXtRX8bX+YqM3jw6yYVsq5QNbeNbYgb38B/Zm2GliWQoFuAbXv8AG1O/ykb2yfH/AMVGbvD+bjzb4sxHzo5F1rmm5J0mdEdrVtBqSE8qWGNdEtO5adJk20NG9IYURlpJSjtNYFJGTTBgqSMVIdLcaXYHcRxhpBiombFxL7Usa+bqPmajpt48EvtYvDD/AH8f+KhsNuBZYn+kL2uzkY5bflL48eOtqMaKgJd7dnA5jioSbEXBLacfqg91BTdIezVNvpFz4QzH49Xb40q0zPVXkm+przqfCq5J0mbOHB5G8omH7VqDm6WMEOEWJbySMfOWm5YvNj5LcYPCknD1SZelvD/Vw0p82QfK9Az9L4+pg/1p/wB0Vbli86Pk0BsPTTYes4m6XJfq4WIfnOzfILUbN0q408I8KvlHJ981blB5qNUMFNPDWRz9JWPbg8afmxKf2w1H7M3vxjQq7zZmaSWMkxx+yEgZbKFC3Bdtbc/KwlDarGhLe6RpXVV1UddvYkj8af1E/wAFdXPzoHX+Vn5QTtzeLaeEnZMGkhhIBuMOXUvchjmCHkFFr8qE/wDqXthfahX9PCyD5MtblgYMkaL3AX8+fxvT/rXoTe6TZw6cdsUjB16XsePbgw5t/VyD/u0p+mSTKVkw0BuCL52B4W0zXrdjQ+LVcp4HQ938WoIZpGI7J6YTDGkf0SNsqomYT2NlGW9uqNjp31JHpfifV8IwPeswJ/uxWjbp4KNsBhLohJw0FyVB/ol8KObYmGb28PCfOJD8xWUmZxj0ozjC9LuFBW+GxAt3dWb6W5uL1YtuYyPEQrLHfKz2INr6ISb2J+yKmjungCb/AETCn/8AXi1/5aidoYeJDiIolROrMLZEAACvG0a6DTjm91UjLOSc44wSuGHYXyHyqs42L+cfpm3m0dvuq0YYdhfIfKoDasJ6wW4lo7ed2X/qqOk6mU1FcA2DfvAH/wBbH6m3zQUjaO+GEaGUJjsKzGNwB1yXLFTYW87UIeibZnKJgOVpptPfKaE2r0V4BIZHVZAVRmH4VzqAT9YmqWLXzLI+9ERB6rEYSQ/VH0hNfC4Y291GYzECTDSG6FshJCMGAIF+Iqnr0QYP7cnhZuA5cb3qX2F0fwYXWOSW4JJuVswKlbN2NRqaOAZ/2E7v/wCrr5/vNe7QxbRgFbXJA19f3UrYyEQAHiCB8LULtn2R+cPka4eJk0m0dnDRTaTD8NtBz3e6qf0i7y4qB4lgmMYZSTZVNzew9pSas2Eqh9Kh/Cwf2bftU/CNykkzm/EvRoyccPH7kBLvfjjxxUvobfsgUDPt/FtxxWI/40g+TUG1INem9NHzfP1H1k/qLl2hM3tTSt+dIx+ZoKVb8dfOniKQRSOCG5kn1YMYxSWWn2FNsKVoopDBFIIp4imyKWiqY2RSaWaQaBRHhpNemkmgOjw0g0o0k0C0RJqw7I/1eP8At5/7rDVXjVg2Qf5un9vN/dYapav6GdfD/wDYifj4Curk4Curyj3j6AgxAdFYfXUMPUA/fSjIB53t4ny9KhNjbWQRKpEhK3XsRu2gJAuUU24fCpGLGx/Vjk14/gXBPmWUV7U47ZNHgab3xUgolm0Ay+Jt8ACfj8aY2q4jglchmCI7WUZmNlJ7I5nuFccX3Ryfq/vNN4nFXRhkcdk69jTsnX26VMdjW6f+o4T/APHg/ulo/EQZlIzFb8xa/HxBFRWwXK4TDhQxRYIgHNlzARrZspN1vxsddaO6xrcFHjnA+QNBPwaSscjwKhlbM3ZvYX0N+/TWq5i8N/OcdJ9pMHGAdRoz62PP8J8KssbvbghHfnP+CoXFyDrJlsQWeC+uhIXMAugPBdaom3JWJJKMXQTCeyPKoTbswjIc8ARfyzC9RQ3nlS65Y+zoLhuA0H1qC/lV8VG3WBRZ8oy31snWcz4VPS/WU1E9hoiYWEXsw18QfOgtvYWOPCzuoLERSWAIuSFOgvYD31GYfb2FCKJsVhlkyDOpALqSO0DdyeNwdKZ2nvTg+olRMSshKMAixkhiRoDlW9j33HnVZSaZOME12LOuyYuOv8eFqJgwyrGVTgb/ABqsjfXCaWnxLX+zhZD8oOFTOztrLKmdFnI/rIih87Oq6Um5yG2KA1B/SDukPxufvqN237A/PHyNV2TakolkCuQCA1h35mUn4fCgH2jK7WaRyONsxte9cXEu7id3DQaqRdcCdKovSoPwsP8AZn9qrRsuTTiffT20tnxzW6xFcgWDMqkgeFxXTwkNtSOL8QXNg4LF/cxdlpBrT5d2E5Bf+Gn3LQ77qp3L+qPuru5vwPF/49r+pe5mpptq0aXdND9VPcw+TihJN00H1Yf0mkH/AHxQc/gFcFLyvf7FAam2rQG3NY6rHCR4GX/MGui3QAvnw2bu6uRl875ma9I5IZcJPyvf7Gdmm2q3Y/YISQgwBF0sGxAzcBxGXvv8KGk2Kv8AsX/4w++E0m6x/wAtJd0VY0k1YX2MB/RSf+4Uf/z0w2zB/sH/APcr/lq1jLRkQZpBqe/k2PnHKPKRG/6FpmXZkfIzD/dof+6KFj8qSIU0g1LNgYx9af8A4Ef+Zpv6HFzecf7hP8zQHjFkXU9sg/gE/t5v7rDUL9Ch/wBrKPOAfdKaLw7Roiors/bkcnqyLZliUCxPH8GT6ik1FcWdGi9s02WCM6CuodMaluLfqmurzeTqeD1/zWj/AOkXmbeCeDTC9QS9w/WqzgZS1tFkW18xve/DhXqb1bSPF8IOHsxOLd/tM16QmH2ZYM+01bN2xkyA6k8RZiNbix4UQ0WzrART4qViAQI4jKbEXBKRRZgDyJtevX15bpXE8jh4bIKMhLbZx7ccWFH5MUZ0/STv50ymJxvBtoSMOY6mIA9/sgcaLi2HK2sUczD+si6o28na/wAqh97d3trho3wkXZRbEI0ZYm5N3R3KPytYXHCuf1NnW1ppX1CMNh5xEkf07FBVVVGRlWygWA0XgBb3Uo7NLe1i8c3nimt8LUV/pbjY0UvsyKAgdosr2FiRewSwFhfiePGofeLfqSHJ1sOHLvcsFhZWUAgDKzMRJz5qRppYg0KldWG4Ve0k02Th0BkmecogBZnxMtgLgXbt2AuRrU/guoZY3wAWVBMXlMTZ+19HkjFzmOt2j0vyqHwuP2Xi8JmlxogEi2ZDIiSRse4G5zDiCLg25iobZ+zNn4Zz9D2riu2CMqBnzaaX6lUvbUjuqsJSSySnGDljoFY/ZeIS+aGXgNQjEcO9QRULHtlcLGesRjllztyNmiaPgQALHLxP1gADR2AmMsqnDYqbGWOtpJGA5dpWJHMnnwoLBbC23HOZThFnUHWOWRHjdRoABJKXHJgeIIHlUoRalZbUnFwrBL7JxGFxCGcYrCxXOqSyBZASTbMCOYGhF7ipAYuIBguIjlyqzkRF3OVRdj2U4AUjaW1MWpKnZWHUd5gZ10va7BQo58+dVHeTbDrh3MsWGVi+QKmHbLlKtftDEEhuVso0vrQlBSl8Qw1JRj0wi67E2nFiH6uCQSSAElNQ1hYE2axsLj31bI5pkQjI/wCqx/ZBrBujn6A2IP0mafCMBeN45sqk3AK3EeZb8dX14Vedrw7M7V9p4mXjftPN7sooqGzoLLU3umgbD72wHF9TiMMMMCLB8RM0QAuzDNZDlBOaxJtwqdxWL2bGxDthQ3cmPLN+qQKzzbGy45oWXZ+bEOrhrfQysxWxGrpd2FydGsOHNRdro93txMMjRu8EsLjVcXOAqkXIKGR7C/A8eXdTOEZZr2E5kli/dlxxG+IjLdXhgsSsUE7zsYieQzLCdSNcouRY91WnYW1I8Sl4pI5mW2cRNfKTe1we0OBsSBex0qsbY2Vj5lzLs/Z7I3aBjije/GxVusF9Cdbc6quE3dxmGGIxGXG4aUapFhYXCPoMmYq1imdjdRcgBiONPB10Jai3dWbAyMOKn3Gmncc6+epN6cUkwMzSuysCUmeUG4NxcZ/mCPA1q28O2dl43CMn0yQRuRcJCS11KvazQ3FuzwPA871TmeST0vBbL3F+XfVZ3rw8ckkKyorraQ2YAi/Y1158aznZ+EGHxKPsqSfETA5hG8AVGUe11hEqnLY814kDS9Xnam0tovCZWwECGKNnd2jzZQFzPlzPcgAfVJvQeqjcppjsGWJAkVo0F7KugFzc2HmTSXxjfa+A/dVYw29UEgUPiIlc8bJIq8T3x5Rp3n1o3bmzsXIkT7NRpEIbO/WYZ1OoC5LSXuCGvfw8aZyQuxlejA/lIaD8cvzFXqcgVQsFszGw4uObG4aYRBw8rpGTlUaluxcWFr+lXTF7bwBVTHNM5a1gImHHQavGo+NIpJIMoNvAl2FMtbxpsShgGW4BAIBtcXF9baXp3DYV5DZQNLXuQBre3E+B4VrFoZZRTLwjuFQ+095o4ZZInSTNGxRiAtrg207XA8qd2Vt+LESLFHmzubKrC1zxte9veayYXBhb4cd1MPhR3GpiTZsw/o29LH5GgnuNCLHuNMpCOJGPhRTYw9u6pFqaKinRJoaEddTmSupqEJHH4I4dc02HlgiH1uokKgDxbUXOvaPM+lK2/jWeXrEZ2jAGQuuVlCm4C31sDwI4Agcq2PE9MMAOWOCWQ+FvkxU/CoDaU7Y85k2Oc41WTq5U1v8AWCjI/G+p9RxqLlHsv3+53wUllu/p/Cv3PMLvvtRo4166JjkBLKisTcnKSytluVy34a8qFxm+OIVJeuxs3Wrlyxr1aLlPHLIQSX49nK3s9/Cy4GDaoJ6jZmDw50/CyMpLeZDmQ/pVW99d29pyLM2MCuuVWUwxsRmXORlykldBlOa4OddLjMq0h18vdfsS/R7tTB452jkxOMExUfg8RiIysgOrCMKi5rZdbrex7r1ctqbB2SQv0lYXy3szuTa/HUHhoNPWsG3P3TkxOIy5WKo4VmCkqHGZrPY3C/g2UtY2LLp2hVx2n0ethoHlZY84YJGmgD+zZjIzKEFy3tC+g4XtQpvCQcLq6LDNsnYYVvo8rAAkt1DmWxsOOcOdO4WqtpJA0kYwMrztnRWOV4mVCcjupvYnj2QBofeNvzFDhsHF1UViZR+FOVZgxVmFnRSCntArmP1bHS9Q243SHiMJiI+unmkw1z1kZbPcFSAVzm4IYq2hHCl23lj5jj7A43T2i05eHCzsUfMknUmPVWurDOqi/A8K0KfenbMUaLiFSN9bkwEk6mxuhyXsCdBzq3ydJOzggcYgNcXACtm/Vy3v4WqKxXS1hgPwUUsvkpHvEmSmk/iTXXpgqT7y7QkOuNkjS+ViqRqot7WrgXI7sw9Kr+9G8ZErRtIMXFkUHric5DIGurK7Ri+a4ZNRfkasu1d/Y8QwB2dCdbhnsGBPPRSR5hhVY23sGfHSA4fBSaG2eNJMhXKir2ncp2crWIIuCL3PBI9SsnGsYLV0ZJsbFMwfCpBOmQqJcSziTjqgYqLjKLi31hV52hsHZMIfrGSK4IzGZuzcEXGZiAR4g8KzTdrobxTgtiisFmUqhKuSAbnNkYgX4DU210qzYfolPaeSSJW1OWNC1zx9o5fkaaSvsImk+oJtabZiuxw+NKGQMo6pMwzMbobxEZQrd9tCdRyyLbuz3imaPN1ltVa3tL3gXPiLXNiD3Vbtv7LkgeRGw+IygMokMTKt9LOGItYXPO2lObX3ukXBdUkOFWLEJLEwECqQAEIKMkna1kLXYA6cOZWLrqUmu/Umej5ttrhgkK3gyXhDLEbEuCeJDAWLnteFqK2pgttNfrGxNu6PL8OqBb41jaYkxtmjLRsOBVtR6qBWn9GXScYWeLaE00iNkETG8hU3YMDxc3uvf7NGUb7iRe3NWQY2OwmEm0IMXIGeNBmLIS2o1eaNsydk9kfaXXlQW9O8EBlX6BG2GRFs0ZCOpkzG7AaixGXSwF14Vs2O6TsGoPUmSY9yxuP2wo95FULeff5pgQMHh7d80ayHgTfLbTUAe0eIrbl0BT6lQ2HvvLDKrMsTAkBmEfVvkJBYB8PkblfUnUCta29HsXFIGkxSNwykYomSwzADtsW+s2hrDMLhkaRDMciNctktf2mACg6DUW8PHhWgw7pTOkf0WJ1iVWBkxAEYVczSEszhcw7R1VToOFaWEFRTfWiC3l2fspFf6PLjHezZc2XKCOF8yIctyNQTpSt09p4vDwkR4sxoRdYRqQxdb9mRMguuc3B42vrVuXo1gnAP8oRdZaxWNlkXgBcHMjDgDw40PiOiDFK2aPExkAgr2nU6WI4hgeHfWzQPT0IRVx+JkWV4J5ol7cnXkJCQCb5jJaHhrcHT0qz4eEadTHgnawsIsXCxHcAGZbfo0NtnZu3xEUDvMHMquM8LAxsqACzm+t5R38PCs1xu7OLi/GYSdLcWMT299rUktOMlTGjqOLxRrc0uJw8V12S0l8ykpJmcDkwyow119nhpWS43C41fxqYpeNy6yDwPtDuPxoPA7Unw5/AyyxG/BHZfeAdfWth2Z0rRSIWfDTKQQDkZGW5BPFip5HlTrCEfWzKt2sbCkyfSkV4LnrBkBNiptYizCxsdDWgJh9i3V8OJBISCmQ4lCCTYEM2g870DvN0g9YcggjK8+sVWNvKxsfU37hVQnxKykEMY1ChQiZrCwtxIufXxoN4Co2zQoMVJKF/nMqxEA5JHMjHU8TxGltLnW/HjTOAhDRRkyLcohN817lRe/Z43vVIwmKdF7EoA7jrwPnV/3Q3VnkRXxBaKLKpRRlDsCoKngcq2tx1PcONRvVt0/Ys4aNLcn9QnB7Akl1Fgmvb4i45Ac9ajdupFhXEc2IRWK5gCkvskkA9hGHFTz5UZvRh8HhCqTT4hC6NlIXNYHS4K5bEGx9BVHxWDwkpu21GcjQddh5jYcbXBbSuiEp1k5Z6eneOhNDaeH/8Auov1ZfvirqgP9GFOox+BI5XkcH3GO4rqpvYnJ0z6C6Nt6YcbhlyCOOdBaaKNcuXUgMq/YIsb3Nr2PCrRPtCNDZ5FU9xYX9BxNfKGxYZheSJ2TKSr5Ws2WwJB4XU3AtrqRccKlkixM5yhsRN3qrOw9QunvoX4GcVbPobHb34SL25Qtvtdn4yZR8ar+N6WMCnssXPhc/GNXX41leF3DxAuXjjgAGbNIyjQe0bLmYAcSSAB31ati9FolCs+LiItciFS+ngzFdPHLQ9RltDz0sRu7LBhzmNySQFubadoPe/mtULb+0sbNFJLiMS3VXuI7rexawW6qo0BGpte3AVrOzei7AxEM3WyspuC0mUX8owungb1Z8HsXDxW6uCNbc8oJ951+NCp3h4Kxlo7XcbfYwaDZRODcQtjcQJYybLCzJcC65rKxUXA58qq+ztgSSzKqxkgW6wE5bE6kEsDZvCxPhX1jehcZgo5LdYisRqCRqD3g8QfKnSV5JObr0owjae7rQIAosgsFJBNhbVnKgWJYk2F+NIwmHj6xb2kjysWKsBrdcoto/2uVuGtahvVuN9LUhMXNCOSWVo/UWDn1eqBtDo2xGEbNEgxBGqsuIyN55SAQR+QWNGa0uyf1Noy1U3bXyr+cDG0NtiLBypHDBlderLhPwoz3swkzXJUgMFNuHEVSMFvXi4Gvh8ZiFHIF2t6oWZfnVjlimELvOqPCMpyyO+bNqi9pGDk3e2p+VU3bOCyzEKojDZWVbk2DLmtc6m3jUkmlk6dXbKbaVfD4mv9GnSpJLM0O0ZoguS6SsFQlwyjKxFl1BJ4D2a136bHlzZ1y2uDfiPDv9K+Ptk7PaZiq6aceV+QJOgvrx7quWyd35SEhTMWANwHsupLHiQG0IFhfhWcmiWxNm4bW36wcFw8ozfZ+t+p+M/5TVI2r0m4dmyx4bMCQC7IoGptfM3a7uKCqDjcG0F1CKLBr24aAnuHdTWNgsjczbXXu14elSeodMeFlTddrIneDDiTENIkYRJLyFF0CsQSwFze17nu15CwpW7+HhQq0ozOHVkAa1ipuFN1IYEjW1j41dd38Js1kWTGTT5yrM0PZCXylPxmQHVMp9oWvx0Jq17u76bCgsMOFw7aDM8LZv0pLMx9Wp1lEdTD6FU2TuhjJ1usLqLNYyDqxf6pGftEeVxTW2N3dootjgmt2cxiIk0Rg4I6o5h2uHPQ8NK2jZu3MPiBeCeOX8xwT7r3owvQUUgPWk8HzgMMUkhYR/RHj1UAnMpDiQFet7QOYt32t4mpTbu++Ow6xGPEs6uHDCQI17ZRzUH6xreJgrCzgMO5gCPcai5NgYUiwhRAdbR9gX59lLA+oo5sDlGqo+UNLc7/AAqR2bt7E4e3UYiWO3JXYD1W+UjzFbbt/olwk7NIkkkDEcFEeTTnlCr661mm93R/9DiMy4qKZAQLZSpYk27GpVyOYDaU1gTTLtuF0nxvF1e0JrTZyFfIApQhcuYoAAQcwvYcqtmN31waLmXERyHuRr8r/UBPuB9ONYHsXBRZo3ebKysrGModQGvZWBOpFuIHHjRsM+vZCFQbWN9bcwVYWHdSSCoW8Fi3t6RPpBaLqgYzoxkVSSD9lbnL5lmPdlNVgbXiygIoj1LEImjNYC5D5hy0AsBmPnQm1mViCFC27JF76gKRrYE6EfGujVZFt1YGULZgLFiPavw4/fRfQaKyEHJIA5AvmAPd3cOHDKfWiMNsvrXWOKPPIxsAo1P7gOZOgFye+hJIUW2Un2hpc2t61e91t7sLg0CphnMjACSTMpLNewC3IsvDsgAd9zrS9cj24qqHU6KpQg/nEZbiVKNYHmA1yT55fShG6PsbGHymNjkYL1czA5rdm2cKBrUjt7pIws2GmjUzRSlGCEAghxqvaXhqAKzSHebGjVcXiBb+ue3uLWplEnvk1TJHam6e1NDNBPJlvbtdZbvtlZqgsXs+aP8AGQyR/noy/tCrBhekXaKH8fnHc6Ifjlv8asGz+l2YaT4dHHMxsV08mzA/CmF9Rm4PiPfXVsK9JWzzq2HlueP4KI/HrNa8om3PwRG6L4QYZjIWBzOTeJjGO7tZSGNgvE+nMqXfOOI3WUt3ZQ1vlTWz0wKACRTiZ84UKhY3BYADIlrtY6KRYmwuL3EbszEh8XNlhWBQLAWAyZTlI7I4k6nyrqhxL0oVFI5J8CuK1VvlLHTOF8ie21vv18NpYJDGLXkCKCp4AqXOuttAB5jjVCw+25YXzQSMmtwVOW/iVva/v86sm2cKyqXXVmKoOzoSxtbxuL6VS8dg2ikeNhqjFT6c/Ua1zvVnLMjsfDaek6jk2joz6US7NBtGYXOXqZWAA55ldh+jYkd9zwrXWmA1JA56mvjrB4V5CVRSxAJsBc2HHTiaseBxeIEagzyKALWzcACQBrqBa1BypCOCs+i9ob1YeEEuxsOZsg/WkKg+hNVLaXSvAtxF2zyyKz/E5EHozVkAwlyHIZr8Ga5v+kf30ZHhDzstu/7u+kk5VbGhGMpbVllo2p0n4p7iNMg5F3P7MWT4s1Q2F3nxEjkTPx1sgCA+eUXb9K/CkYTZTStliSSZtLqik2F/DUDxNWXZ3Rfi5HR36rDrrfMc7ju7K9k8TxYVK92EjqUFpNSk18iP29A8uzjJEAoSWMSKBYyAsFRR49YU7vhUN/o5CHxMQl+kTQuIYEjBzO66zMUFyEUnKpvY5T5VtGytxoYo+rkklmXMj5WOVQyMHUgJZvaANix4VZMJhUiULGiooAFlFtBwFdPVK/By6k05tx6WYtszo5xrRBYkTDKbE9cxVi1uJChmv5gU1j93No4UfhYGmQfWjHWj0CjOPMqK3S9eXp1qNHO4JnzntQSSRtmgIUix6xyrWGugBJtfWxI8qicRiyUEbKym12suhsCRYgnTMB6A19LbR2XDOLTRJJ4ka+jcR6GqVtnopw0mYwTTQMwAtfOml7XUkMeJ0L214VzSi5PNHdDWjCNRu+/cy7ATo46sHNIYZLKovr1DWB8b8uN7ad1R2ngzC7JKro972It2SLjjqefurRdp9E2NjJK5MQnLq2ynzKNbXyJNUzejZkiFetV43HZyyKytYDQjMNRe/voQShgbVk9WpWulYIBJCDdSQe8aGrZu/wBI+PwzLeZpowRmjlOa68wGYFl05g++qjlp7AQq8iK7ZVLAM3cvM+6qEH8TedidLmDmIWUPA35QuvC/Fb6eYFSuN3/waqTHMjnwudO8BblvLTzFY5ht344265JkkQLJw46oyjTje5HKmJHym2i37+7vsOA/caSWMB04bsroXLbW/M87BIV4nQyW/wCWO+QeBcufEVnm2UxEjscQztKpsxkzZrEZl4i4WwNuXdTkiZyptfNmOvIDKBx8D7703HDrIg5hW8Lgn7iaypFHptKyL6prAnQHQX5+QpyFLG9xcfVJP/SaVJCwYgXy9459+vjT8ShdTYW8NaLkaOm7yOvdmBdMt9ePG3hx0q6bmblyYwB3zRYf7dhd/CMEa/nEW8zoLJur0dRowkxzpI4AIgBuouP6Qn2z+SOzx9oVb94944MEiPPmVGbICq3ANrgEDUaA2sOVChJauWo/UpuP6I4SD1OJlQ/1iK/7OS3xqCk6LcZHIjJJDKispIBKtYEE6MLXt+VV/wAJv1gJNBiUU8w+ZP2wBU1hsWkgzRusi96MGHvU0xJt9zCdp9HeODM3VjVmNgSdMxtcgZeHjVUx2DeFykgysOIuD8iRX1LmprExq4tIquO5wGHuNE25o+V69r6F2huRs+X2sKinvjunwQgfCq5tDoowrX6qaWIngGCuB6WU29aIeYjIAa6tTTopIFutRvE5xf0BNvfXVjcxBWwtlYJBN1yZlUi2cki1uOVdL+lRGM2jhYJyYrhCNFVbajuJ4Curqs6isIVuTnV9iF2xjZsVLGIAy2ZSgJAOckBTfvueJsPLWk714YHF4x9BkkSMAaDNlYHkNPwT15XUt3d/5gzVVXj+UObD3eZBncgk20HIcePfw4VYIFW5KqM3Eu2rend6V7XV6XDaMNqlWTwuP4jUWrKCeLf7je3zdBds5Gt9fvqCwuOLMFUXPIf+Sa6urm47VlB4O/8ACeHhqJKXksmx99J8H+DICxklvtXY8cx9oCwHAG3cb1a9k9LUbMEnQo18veL+BXj6gV1dXBpzbVs9XiNGMJOK7F+2ftqOX2Sb8wRwqSBrq6qyVOjki7R7XGurqAwmkmurqVhPDUHtbasTCSLq1nC36xXA6tdPrZgSdPsqa6uqcnQ8UmYDvx9FedmwkYjXJZwgKozXFiinVdL6cNBpe9VHIRXV1OuiKVlr4jiysPGnVxTk24301sfidfjXldWYUhyWZg/bHaAy2B0HO1vC/AEC/wATMNNna44ZAp9CQb+Jvy766upZeRoePIXEq2vz+FC4lh3eleV1SXU6pP0pi8HPMGjyyuuY2ADnRQVAsOHM6eFNbX21PJmhmkLokhIv3rmUH3E11dVUck0r+pFTDMzEajjXQYh0IZGZSOBUkEe6vK6mFeSy7M6QcfDYdcZAPqyjP8T2vcat+yel1TYYrDle94TcfqPqB+ka6urC7UX7Y22YcXH1uHfOt7G6kWPEjtAd/LSjCtdXUSLPQK6urqw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4" name="Picture 2" descr="http://illpop.com/img_illust/school/sportfest_a2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49" y="388014"/>
            <a:ext cx="6286500" cy="607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11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41167" y="-431134"/>
            <a:ext cx="3139321" cy="8586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すごく</a:t>
            </a:r>
            <a:endParaRPr lang="en-US" altLang="ja-JP" sz="9600" b="1" dirty="0" smtClean="0"/>
          </a:p>
          <a:p>
            <a:pPr algn="ctr"/>
            <a:r>
              <a:rPr lang="ja-JP" altLang="en-US" sz="9600" b="1" dirty="0"/>
              <a:t>とても</a:t>
            </a:r>
            <a:endParaRPr lang="en-US" sz="9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825625"/>
            <a:ext cx="8758084" cy="4351338"/>
          </a:xfrm>
        </p:spPr>
        <p:txBody>
          <a:bodyPr>
            <a:normAutofit/>
          </a:bodyPr>
          <a:lstStyle/>
          <a:p>
            <a:r>
              <a:rPr lang="en-US" altLang="ja-JP" sz="11500" dirty="0" smtClean="0"/>
              <a:t>Extremely</a:t>
            </a:r>
            <a:r>
              <a:rPr lang="ja-JP" altLang="en-US" sz="11500" dirty="0" smtClean="0"/>
              <a:t>、</a:t>
            </a:r>
            <a:r>
              <a:rPr lang="en-US" altLang="ja-JP" sz="11500" dirty="0" smtClean="0"/>
              <a:t>Very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28317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18495" y="-431134"/>
            <a:ext cx="1661993" cy="8586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それから</a:t>
            </a:r>
            <a:endParaRPr lang="en-US" sz="9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825625"/>
            <a:ext cx="8758084" cy="4351338"/>
          </a:xfrm>
        </p:spPr>
        <p:txBody>
          <a:bodyPr>
            <a:normAutofit/>
          </a:bodyPr>
          <a:lstStyle/>
          <a:p>
            <a:r>
              <a:rPr lang="en-US" altLang="ja-JP" sz="11500" dirty="0" smtClean="0"/>
              <a:t>And then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16669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994121" y="-905118"/>
            <a:ext cx="1538883" cy="8586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8800" b="1" dirty="0" smtClean="0"/>
              <a:t>だいじょうぶ</a:t>
            </a:r>
            <a:endParaRPr lang="en-US" sz="8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96" y="427864"/>
            <a:ext cx="8365266" cy="565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97385" y="-609600"/>
            <a:ext cx="1661993" cy="8586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9600" b="1" dirty="0" smtClean="0"/>
              <a:t>どんな</a:t>
            </a:r>
            <a:endParaRPr lang="en-US" sz="9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825625"/>
            <a:ext cx="805016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11500" dirty="0" smtClean="0"/>
              <a:t>What kind of</a:t>
            </a:r>
            <a:r>
              <a:rPr lang="ja-JP" altLang="en-US" sz="11500" dirty="0" smtClean="0"/>
              <a:t>、</a:t>
            </a:r>
            <a:r>
              <a:rPr lang="en-US" altLang="ja-JP" sz="11500" dirty="0" smtClean="0"/>
              <a:t>Whatever</a:t>
            </a:r>
            <a:r>
              <a:rPr lang="ja-JP" altLang="en-US" sz="11500" dirty="0" smtClean="0"/>
              <a:t>、</a:t>
            </a:r>
            <a:r>
              <a:rPr lang="en-US" altLang="ja-JP" sz="11500" dirty="0" smtClean="0"/>
              <a:t>Whichever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65325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8323" y="4630993"/>
            <a:ext cx="12162503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sz="11500" b="1" dirty="0" smtClean="0"/>
              <a:t>～まで</a:t>
            </a:r>
            <a:endParaRPr lang="en-US" sz="115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57865" y="586761"/>
            <a:ext cx="8050161" cy="4351338"/>
          </a:xfrm>
        </p:spPr>
        <p:txBody>
          <a:bodyPr>
            <a:normAutofit fontScale="85000" lnSpcReduction="10000"/>
          </a:bodyPr>
          <a:lstStyle/>
          <a:p>
            <a:r>
              <a:rPr lang="en-US" sz="11500" dirty="0"/>
              <a:t>To (a place) as far as (place), till (time), </a:t>
            </a:r>
            <a:r>
              <a:rPr lang="en-US" sz="11500" dirty="0" err="1"/>
              <a:t>upto</a:t>
            </a:r>
            <a:endParaRPr lang="en-US" sz="11500" dirty="0"/>
          </a:p>
          <a:p>
            <a:pPr marL="0" indent="0">
              <a:buNone/>
            </a:pP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65996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115</Words>
  <Application>Microsoft Office PowerPoint</Application>
  <PresentationFormat>Widescreen</PresentationFormat>
  <Paragraphs>28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Hiro Nishi</dc:creator>
  <cp:lastModifiedBy>hnishi</cp:lastModifiedBy>
  <cp:revision>37</cp:revision>
  <cp:lastPrinted>2014-08-27T22:14:10Z</cp:lastPrinted>
  <dcterms:created xsi:type="dcterms:W3CDTF">2014-08-19T03:27:26Z</dcterms:created>
  <dcterms:modified xsi:type="dcterms:W3CDTF">2015-01-21T23:37:26Z</dcterms:modified>
</cp:coreProperties>
</file>